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8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10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9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4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32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5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3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3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6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60F8-9E9A-4819-A90C-113445D903D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79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99CC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60F8-9E9A-4819-A90C-113445D903D0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23BD-6A88-4F7C-9964-7F91D978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6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BGP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6903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Protocol Processing</a:t>
            </a:r>
          </a:p>
          <a:p>
            <a:r>
              <a:rPr lang="en-GB" dirty="0"/>
              <a:t>Spring 2017</a:t>
            </a:r>
          </a:p>
          <a:p>
            <a:endParaRPr lang="en-GB" dirty="0"/>
          </a:p>
          <a:p>
            <a:r>
              <a:rPr lang="en-GB" sz="1800" dirty="0"/>
              <a:t>Group 8</a:t>
            </a:r>
          </a:p>
          <a:p>
            <a:r>
              <a:rPr lang="en-GB" sz="1800" dirty="0"/>
              <a:t>Niko </a:t>
            </a:r>
            <a:r>
              <a:rPr lang="en-GB" sz="1800" dirty="0" err="1"/>
              <a:t>Hellgren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81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Technical specification and limitations</a:t>
            </a:r>
          </a:p>
          <a:p>
            <a:r>
              <a:rPr lang="en-GB" dirty="0"/>
              <a:t>Program architecture</a:t>
            </a:r>
          </a:p>
          <a:p>
            <a:r>
              <a:rPr lang="en-GB" dirty="0"/>
              <a:t>BGP session initialization</a:t>
            </a:r>
          </a:p>
          <a:p>
            <a:r>
              <a:rPr lang="en-GB" dirty="0"/>
              <a:t>Routing engine</a:t>
            </a:r>
          </a:p>
          <a:p>
            <a:r>
              <a:rPr lang="en-GB" dirty="0"/>
              <a:t>Trust implementation</a:t>
            </a:r>
          </a:p>
          <a:p>
            <a:r>
              <a:rPr lang="en-GB" dirty="0"/>
              <a:t>Topics for future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61196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Implemented in Java (built-in libraries + </a:t>
            </a:r>
            <a:r>
              <a:rPr lang="en-GB" dirty="0" err="1"/>
              <a:t>GraphStream</a:t>
            </a:r>
            <a:r>
              <a:rPr lang="en-GB" dirty="0"/>
              <a:t> graph plotting library for visualization purposes)</a:t>
            </a:r>
          </a:p>
          <a:p>
            <a:r>
              <a:rPr lang="en-GB" dirty="0"/>
              <a:t>Strongly threaded</a:t>
            </a:r>
          </a:p>
          <a:p>
            <a:r>
              <a:rPr lang="en-GB" dirty="0"/>
              <a:t>Inter-router data transmission (L1 &amp; L2) using Java’s </a:t>
            </a:r>
            <a:r>
              <a:rPr lang="en-GB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Stream</a:t>
            </a:r>
            <a:r>
              <a:rPr lang="en-GB" dirty="0"/>
              <a:t> classes</a:t>
            </a:r>
          </a:p>
          <a:p>
            <a:r>
              <a:rPr lang="en-GB" dirty="0"/>
              <a:t>L3 implementation based on IPv4…</a:t>
            </a:r>
          </a:p>
          <a:p>
            <a:pPr lvl="1"/>
            <a:r>
              <a:rPr lang="en-GB" dirty="0"/>
              <a:t>…Although not using all the available fields</a:t>
            </a:r>
          </a:p>
          <a:p>
            <a:pPr lvl="1"/>
            <a:r>
              <a:rPr lang="en-GB" dirty="0"/>
              <a:t>No packet fragmentation support</a:t>
            </a:r>
          </a:p>
          <a:p>
            <a:pPr lvl="1"/>
            <a:r>
              <a:rPr lang="en-GB" dirty="0"/>
              <a:t>No different types of service</a:t>
            </a:r>
          </a:p>
          <a:p>
            <a:pPr lvl="1"/>
            <a:r>
              <a:rPr lang="en-GB" dirty="0"/>
              <a:t>No differentiation between protocols</a:t>
            </a:r>
          </a:p>
        </p:txBody>
      </p:sp>
    </p:spTree>
    <p:extLst>
      <p:ext uri="{BB962C8B-B14F-4D97-AF65-F5344CB8AC3E}">
        <p14:creationId xmlns:p14="http://schemas.microsoft.com/office/powerpoint/2010/main" val="89691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BGP router data transmission using BGP-4</a:t>
            </a:r>
          </a:p>
          <a:p>
            <a:r>
              <a:rPr lang="en-GB" dirty="0"/>
              <a:t>For necessary but not essential features, a globally available state is present</a:t>
            </a:r>
          </a:p>
          <a:p>
            <a:pPr lvl="1"/>
            <a:r>
              <a:rPr lang="en-GB" dirty="0"/>
              <a:t>DNS-like feature for resolving router addresses</a:t>
            </a:r>
          </a:p>
          <a:p>
            <a:pPr lvl="1"/>
            <a:r>
              <a:rPr lang="en-GB" dirty="0"/>
              <a:t>PKI-like feature for distributing public keys used in trust voting</a:t>
            </a:r>
          </a:p>
          <a:p>
            <a:pPr lvl="1"/>
            <a:r>
              <a:rPr lang="en-GB" dirty="0"/>
              <a:t>Static functionality to start the connecting process of two routers</a:t>
            </a:r>
          </a:p>
          <a:p>
            <a:r>
              <a:rPr lang="en-GB" dirty="0"/>
              <a:t>To simulate traffic in the network, clients with pinging ability attached to the routers</a:t>
            </a:r>
          </a:p>
        </p:txBody>
      </p:sp>
    </p:spTree>
    <p:extLst>
      <p:ext uri="{BB962C8B-B14F-4D97-AF65-F5344CB8AC3E}">
        <p14:creationId xmlns:p14="http://schemas.microsoft.com/office/powerpoint/2010/main" val="362590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Emphasis of the simulation is in BGP</a:t>
            </a:r>
          </a:p>
          <a:p>
            <a:pPr lvl="1"/>
            <a:r>
              <a:rPr lang="en-GB" dirty="0"/>
              <a:t>The notion of Autonomous System (AS) is absorbed into routers, and each AS consists of only one router and its connected users</a:t>
            </a:r>
          </a:p>
          <a:p>
            <a:r>
              <a:rPr lang="en-GB" dirty="0"/>
              <a:t>TCP is not implemented, BGP messages are transmitted as IP packet payload</a:t>
            </a:r>
          </a:p>
          <a:p>
            <a:pPr lvl="1"/>
            <a:r>
              <a:rPr lang="en-GB" dirty="0"/>
              <a:t>Attacks and vulnerabilities based on TCP features are not present</a:t>
            </a:r>
          </a:p>
          <a:p>
            <a:r>
              <a:rPr lang="en-GB" dirty="0"/>
              <a:t>No logging present</a:t>
            </a:r>
          </a:p>
        </p:txBody>
      </p:sp>
    </p:spTree>
    <p:extLst>
      <p:ext uri="{BB962C8B-B14F-4D97-AF65-F5344CB8AC3E}">
        <p14:creationId xmlns:p14="http://schemas.microsoft.com/office/powerpoint/2010/main" val="81730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3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MU">
      <a:majorFont>
        <a:latin typeface="CMU Bright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CMU Bright</vt:lpstr>
      <vt:lpstr>CMU Sans Serif</vt:lpstr>
      <vt:lpstr>CMU Typewriter Text</vt:lpstr>
      <vt:lpstr>Office Theme</vt:lpstr>
      <vt:lpstr>BGP Simulator</vt:lpstr>
      <vt:lpstr>Contents</vt:lpstr>
      <vt:lpstr>Technical specification</vt:lpstr>
      <vt:lpstr>Technical specification</vt:lpstr>
      <vt:lpstr>Technical limitations</vt:lpstr>
      <vt:lpstr>Program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BGP Simulator</dc:title>
  <dc:creator>Niko Hellgren</dc:creator>
  <cp:lastModifiedBy>Niko Hellgren</cp:lastModifiedBy>
  <cp:revision>6</cp:revision>
  <dcterms:created xsi:type="dcterms:W3CDTF">2017-03-13T15:33:31Z</dcterms:created>
  <dcterms:modified xsi:type="dcterms:W3CDTF">2017-03-13T15:51:48Z</dcterms:modified>
</cp:coreProperties>
</file>