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EDC88-2217-4567-AB32-804CA67BF464}">
          <p14:sldIdLst>
            <p14:sldId id="256"/>
            <p14:sldId id="257"/>
          </p14:sldIdLst>
        </p14:section>
        <p14:section name="Technical specification and limitations" id="{8D022709-DA94-4104-B170-8CD4A0E2A98A}">
          <p14:sldIdLst>
            <p14:sldId id="258"/>
            <p14:sldId id="261"/>
            <p14:sldId id="259"/>
          </p14:sldIdLst>
        </p14:section>
        <p14:section name="Program architecture" id="{8BEF33B7-422F-4EDA-AE30-03B2BB16B6FA}">
          <p14:sldIdLst>
            <p14:sldId id="260"/>
            <p14:sldId id="262"/>
            <p14:sldId id="263"/>
            <p14:sldId id="264"/>
            <p14:sldId id="265"/>
          </p14:sldIdLst>
        </p14:section>
        <p14:section name="BGP session initialization" id="{97E08B5D-F747-444D-9997-1859A38F89ED}">
          <p14:sldIdLst>
            <p14:sldId id="266"/>
          </p14:sldIdLst>
        </p14:section>
        <p14:section name="Routing engine" id="{9A08EB27-73E6-4E41-BC67-79B7076DD567}">
          <p14:sldIdLst>
            <p14:sldId id="267"/>
            <p14:sldId id="268"/>
            <p14:sldId id="269"/>
          </p14:sldIdLst>
        </p14:section>
        <p14:section name="Trust engine" id="{1B719285-ADEB-472E-B06F-225FF8E70436}">
          <p14:sldIdLst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0837-BEEF-4277-BDA1-AFAD2839C9D8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F41A-CD39-4D1C-9B38-72ED97236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60F8-9E9A-4819-A90C-113445D903D0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BGP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903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Protocol Processing</a:t>
            </a:r>
          </a:p>
          <a:p>
            <a:r>
              <a:rPr lang="en-GB" dirty="0"/>
              <a:t>Spring 2017</a:t>
            </a:r>
          </a:p>
          <a:p>
            <a:endParaRPr lang="en-GB" dirty="0"/>
          </a:p>
          <a:p>
            <a:r>
              <a:rPr lang="en-GB" sz="1800" dirty="0"/>
              <a:t>Group 8</a:t>
            </a:r>
          </a:p>
          <a:p>
            <a:r>
              <a:rPr lang="en-GB" sz="1800" dirty="0"/>
              <a:t>Niko </a:t>
            </a:r>
            <a:r>
              <a:rPr lang="en-GB" sz="1800" dirty="0" err="1"/>
              <a:t>Hellgren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81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bgp.utils.Address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Address</a:t>
            </a:r>
            <a:r>
              <a:rPr lang="en-GB" dirty="0"/>
              <a:t> and its subclass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Subnet</a:t>
            </a:r>
            <a:r>
              <a:rPr lang="en-GB" dirty="0"/>
              <a:t> represent the IP addresses and subnets, can be converted to byte or long representation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bgp.utils.PacketEngine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Functionalities regarding the construction, modification and validation of IPv4 packets</a:t>
            </a:r>
          </a:p>
        </p:txBody>
      </p:sp>
    </p:spTree>
    <p:extLst>
      <p:ext uri="{BB962C8B-B14F-4D97-AF65-F5344CB8AC3E}">
        <p14:creationId xmlns:p14="http://schemas.microsoft.com/office/powerpoint/2010/main" val="96257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session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new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Connect the </a:t>
            </a:r>
            <a:r>
              <a:rPr lang="en-GB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InterRouterInterfaces</a:t>
            </a: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’ streams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  <a:r>
              <a:rPr lang="en-GB" dirty="0"/>
              <a:t>et the FSM to state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CONNECT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an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message, retry until a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 or 10 retries have been done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Wait (independently of the previous steps) for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message. Once received, start sending and checking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received, change state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ESTABLISHED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own routing table information to the other party, start using the connection for packet routing</a:t>
            </a:r>
          </a:p>
        </p:txBody>
      </p:sp>
    </p:spTree>
    <p:extLst>
      <p:ext uri="{BB962C8B-B14F-4D97-AF65-F5344CB8AC3E}">
        <p14:creationId xmlns:p14="http://schemas.microsoft.com/office/powerpoint/2010/main" val="3757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Validate the received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withdrawn route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exactly matching subnet in routing table is not found</a:t>
            </a:r>
          </a:p>
          <a:p>
            <a:pPr marL="914400" lvl="2" indent="0">
              <a:buNone/>
            </a:pPr>
            <a:r>
              <a:rPr lang="en-GB" dirty="0"/>
              <a:t>Do nothing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the first hop on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matches the first hop of current best path</a:t>
            </a:r>
          </a:p>
          <a:p>
            <a:pPr marL="914400" lvl="2" indent="0">
              <a:buNone/>
            </a:pPr>
            <a:r>
              <a:rPr lang="en-GB" dirty="0"/>
              <a:t>Remove the routing information for the subnet</a:t>
            </a:r>
          </a:p>
          <a:p>
            <a:pPr marL="914400" lvl="2" indent="0">
              <a:buNone/>
            </a:pPr>
            <a:r>
              <a:rPr lang="en-GB" dirty="0"/>
              <a:t>Store the subnet to be sent to other neighbours</a:t>
            </a:r>
          </a:p>
          <a:p>
            <a:pPr marL="457200" lvl="1" indent="0">
              <a:buNone/>
            </a:pPr>
            <a:r>
              <a:rPr lang="en-GB" b="1" dirty="0"/>
              <a:t>ELSE</a:t>
            </a:r>
          </a:p>
          <a:p>
            <a:pPr marL="914400" lvl="2" indent="0">
              <a:buNone/>
            </a:pPr>
            <a:r>
              <a:rPr lang="en-GB" dirty="0"/>
              <a:t>Store the information about own best path to revoked subnet to be sent to the revoking peer after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7148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EACH</a:t>
            </a:r>
            <a:r>
              <a:rPr lang="en-GB" dirty="0"/>
              <a:t> NLRI row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no exact subnet match is found from routing table</a:t>
            </a:r>
          </a:p>
          <a:p>
            <a:pPr marL="914400" lvl="2" indent="0">
              <a:buNone/>
            </a:pPr>
            <a:r>
              <a:rPr lang="en-GB" dirty="0"/>
              <a:t>Create a new subnet node to routing table with sending router as first hop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local preference values of existing and new routes’ first hops differ</a:t>
            </a:r>
          </a:p>
          <a:p>
            <a:pPr marL="914400" lvl="2" indent="0">
              <a:buNone/>
            </a:pPr>
            <a:r>
              <a:rPr lang="en-GB" dirty="0"/>
              <a:t>Store the preferred route to routing table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trust-scaled path lengths of existing and new routes’ differ</a:t>
            </a:r>
          </a:p>
          <a:p>
            <a:pPr marL="914400" lvl="2" indent="0">
              <a:buNone/>
            </a:pPr>
            <a:r>
              <a:rPr lang="en-GB" dirty="0"/>
              <a:t>Store the shorter route to routing table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selected path was changed</a:t>
            </a:r>
          </a:p>
          <a:p>
            <a:pPr marL="914400" lvl="2" indent="0">
              <a:buNone/>
            </a:pPr>
            <a:r>
              <a:rPr lang="en-GB" dirty="0"/>
              <a:t>Store new routing information to be sent to other neighbours</a:t>
            </a:r>
          </a:p>
        </p:txBody>
      </p:sp>
    </p:spTree>
    <p:extLst>
      <p:ext uri="{BB962C8B-B14F-4D97-AF65-F5344CB8AC3E}">
        <p14:creationId xmlns:p14="http://schemas.microsoft.com/office/powerpoint/2010/main" val="18615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Modify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message:</a:t>
            </a:r>
          </a:p>
          <a:p>
            <a:pPr marL="457200" lvl="1" indent="0">
              <a:buNone/>
            </a:pPr>
            <a:r>
              <a:rPr lang="en-GB" dirty="0"/>
              <a:t>Add own ID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Remove revoked routes that caused no changes to routing table</a:t>
            </a:r>
          </a:p>
          <a:p>
            <a:pPr marL="457200" lvl="1" indent="0">
              <a:buNone/>
            </a:pPr>
            <a:r>
              <a:rPr lang="en-GB" dirty="0"/>
              <a:t>Remove NLRI entries that caused no changes to routing table</a:t>
            </a:r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neighbour not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Set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NEXT_HOP</a:t>
            </a:r>
            <a:r>
              <a:rPr lang="en-GB" dirty="0"/>
              <a:t> to the address of the interface used to communicate with neighbour</a:t>
            </a:r>
          </a:p>
          <a:p>
            <a:pPr marL="457200" lvl="1" indent="0">
              <a:buNone/>
            </a:pPr>
            <a:r>
              <a:rPr lang="en-GB" dirty="0"/>
              <a:t>Send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to neighbour</a:t>
            </a:r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withdrawn routes that did not modify routing table exist</a:t>
            </a:r>
          </a:p>
          <a:p>
            <a:pPr marL="457200" lvl="1" indent="0">
              <a:buNone/>
            </a:pPr>
            <a:r>
              <a:rPr lang="en-GB" dirty="0"/>
              <a:t>Send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containing NLRI for these subnets to the revoking neighbour</a:t>
            </a:r>
          </a:p>
        </p:txBody>
      </p:sp>
    </p:spTree>
    <p:extLst>
      <p:ext uri="{BB962C8B-B14F-4D97-AF65-F5344CB8AC3E}">
        <p14:creationId xmlns:p14="http://schemas.microsoft.com/office/powerpoint/2010/main" val="4205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Each router holds two trust values for each neighbour: inherent trust and voted trust</a:t>
                </a:r>
              </a:p>
              <a:p>
                <a:r>
                  <a:rPr lang="en-GB" dirty="0"/>
                  <a:t>Stored as values in range -128..127 for easier transmission, scaled to 0..1 when used for path cost calculations</a:t>
                </a:r>
              </a:p>
              <a:p>
                <a:r>
                  <a:rPr lang="en-GB" i="1" dirty="0"/>
                  <a:t>Normalized routing criterion with trust rate</a:t>
                </a:r>
                <a:r>
                  <a:rPr lang="en-GB" dirty="0"/>
                  <a:t> calculated similarly to He’s solution</a:t>
                </a:r>
                <a:r>
                  <a:rPr lang="en-GB" baseline="40000" dirty="0"/>
                  <a:t>1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𝑡𝑟𝑢𝑠𝑡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Trust rate is the weighted average of inherent and voted trust</a:t>
                </a:r>
              </a:p>
              <a:p>
                <a:r>
                  <a:rPr lang="en-GB" dirty="0"/>
                  <a:t>Voted trust is the average of received votes on the neighbour</a:t>
                </a:r>
              </a:p>
              <a:p>
                <a:r>
                  <a:rPr lang="en-GB" dirty="0"/>
                  <a:t>Inherent trust is specified by operator and neighbour behaviour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191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1. L. He, "A novel scheme on building a trusted IP routing infrastructure", 2006</a:t>
            </a:r>
          </a:p>
        </p:txBody>
      </p:sp>
    </p:spTree>
    <p:extLst>
      <p:ext uri="{BB962C8B-B14F-4D97-AF65-F5344CB8AC3E}">
        <p14:creationId xmlns:p14="http://schemas.microsoft.com/office/powerpoint/2010/main" val="57065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 –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Voting is done via specific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TRUST</a:t>
            </a:r>
            <a:r>
              <a:rPr lang="en-GB" dirty="0"/>
              <a:t> messages</a:t>
            </a:r>
          </a:p>
          <a:p>
            <a:pPr lvl="1"/>
            <a:r>
              <a:rPr lang="en-GB" dirty="0"/>
              <a:t>As no BGP session to the voter is established, the messages are not BGP messages per se, but should be considered as ordinary UDP datagrams</a:t>
            </a:r>
          </a:p>
          <a:p>
            <a:r>
              <a:rPr lang="en-GB" dirty="0"/>
              <a:t>Messages consist of a flag specifying if they are vote requests or responses, voted ID and target ID. If the vote is a response, the message also contains the vote (encrypted using 1024-bit RSA), and a signature. Public keys are provided by the global state.</a:t>
            </a:r>
          </a:p>
        </p:txBody>
      </p:sp>
    </p:spTree>
    <p:extLst>
      <p:ext uri="{BB962C8B-B14F-4D97-AF65-F5344CB8AC3E}">
        <p14:creationId xmlns:p14="http://schemas.microsoft.com/office/powerpoint/2010/main" val="177818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 –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Voting is triggered by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UPDATE</a:t>
            </a:r>
            <a:r>
              <a:rPr lang="en-GB" dirty="0"/>
              <a:t> messages with more than one host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</a:p>
          <a:p>
            <a:pPr lvl="1"/>
            <a:r>
              <a:rPr lang="en-GB" dirty="0"/>
              <a:t>A vote request is sent to the second-order neighbour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  <a:r>
              <a:rPr lang="en-GB" dirty="0"/>
              <a:t> list and a token is stored to ensure only one vote per request is accepted</a:t>
            </a:r>
          </a:p>
          <a:p>
            <a:pPr lvl="1"/>
            <a:r>
              <a:rPr lang="en-GB" dirty="0"/>
              <a:t>The second-order neighbour responds by taking the trust value, padding the single-byte vote with random bits to avoid brute-force attacks, encrypts the vote using requester’s public key, signs the encrypted vote with own private key and sends the response back</a:t>
            </a:r>
          </a:p>
          <a:p>
            <a:pPr lvl="1"/>
            <a:r>
              <a:rPr lang="en-GB" dirty="0"/>
              <a:t>The original requester checks that the token has not yet been used, validates the signature and decrypts the payload</a:t>
            </a:r>
          </a:p>
          <a:p>
            <a:pPr lvl="1"/>
            <a:r>
              <a:rPr lang="en-GB" dirty="0"/>
              <a:t>Extracted trust value is then calculated to the averaged voted trust</a:t>
            </a:r>
          </a:p>
        </p:txBody>
      </p:sp>
    </p:spTree>
    <p:extLst>
      <p:ext uri="{BB962C8B-B14F-4D97-AF65-F5344CB8AC3E}">
        <p14:creationId xmlns:p14="http://schemas.microsoft.com/office/powerpoint/2010/main" val="388376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02328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+mj-lt"/>
              </a:rPr>
              <a:t>Demo</a:t>
            </a:r>
            <a:endParaRPr lang="fi-FI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93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specification and limitations</a:t>
            </a:r>
          </a:p>
          <a:p>
            <a:r>
              <a:rPr lang="en-GB" dirty="0"/>
              <a:t>Program architecture</a:t>
            </a:r>
          </a:p>
          <a:p>
            <a:r>
              <a:rPr lang="en-GB" dirty="0"/>
              <a:t>BGP session initialization</a:t>
            </a:r>
          </a:p>
          <a:p>
            <a:r>
              <a:rPr lang="en-GB" dirty="0"/>
              <a:t>Routing engine</a:t>
            </a:r>
          </a:p>
          <a:p>
            <a:r>
              <a:rPr lang="en-GB" dirty="0"/>
              <a:t>Trust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119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Java (built-in libraries + </a:t>
            </a:r>
            <a:r>
              <a:rPr lang="en-GB" dirty="0" err="1"/>
              <a:t>GraphStream</a:t>
            </a:r>
            <a:r>
              <a:rPr lang="en-GB" dirty="0"/>
              <a:t> graph plotting library for visualization purposes)</a:t>
            </a:r>
          </a:p>
          <a:p>
            <a:r>
              <a:rPr lang="en-GB" dirty="0"/>
              <a:t>Strongly threaded</a:t>
            </a:r>
          </a:p>
          <a:p>
            <a:r>
              <a:rPr lang="en-GB" dirty="0"/>
              <a:t>Inter-router data transmission (L1 &amp; L2) using Java’s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Stream</a:t>
            </a:r>
            <a:r>
              <a:rPr lang="en-GB" dirty="0"/>
              <a:t> classes</a:t>
            </a:r>
          </a:p>
          <a:p>
            <a:r>
              <a:rPr lang="en-GB" dirty="0"/>
              <a:t>L3 implementation based on IPv4…</a:t>
            </a:r>
          </a:p>
          <a:p>
            <a:pPr lvl="1"/>
            <a:r>
              <a:rPr lang="en-GB" dirty="0"/>
              <a:t>…Although not using all the available fields</a:t>
            </a:r>
          </a:p>
          <a:p>
            <a:pPr lvl="1"/>
            <a:r>
              <a:rPr lang="en-GB" dirty="0"/>
              <a:t>No packet fragmentation support</a:t>
            </a:r>
          </a:p>
          <a:p>
            <a:pPr lvl="1"/>
            <a:r>
              <a:rPr lang="en-GB" dirty="0"/>
              <a:t>No different types of service</a:t>
            </a:r>
          </a:p>
          <a:p>
            <a:pPr lvl="1"/>
            <a:r>
              <a:rPr lang="en-GB" dirty="0"/>
              <a:t>No differentiation between protocols</a:t>
            </a:r>
          </a:p>
        </p:txBody>
      </p:sp>
    </p:spTree>
    <p:extLst>
      <p:ext uri="{BB962C8B-B14F-4D97-AF65-F5344CB8AC3E}">
        <p14:creationId xmlns:p14="http://schemas.microsoft.com/office/powerpoint/2010/main" val="8969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BGP router data transmission using BGP-4</a:t>
            </a:r>
          </a:p>
          <a:p>
            <a:r>
              <a:rPr lang="en-GB" dirty="0"/>
              <a:t>For necessary but not essential features, a globally available state is present</a:t>
            </a:r>
          </a:p>
          <a:p>
            <a:pPr lvl="1"/>
            <a:r>
              <a:rPr lang="en-GB" dirty="0"/>
              <a:t>DNS-like feature for resolving router addresses</a:t>
            </a:r>
          </a:p>
          <a:p>
            <a:pPr lvl="1"/>
            <a:r>
              <a:rPr lang="en-GB" dirty="0"/>
              <a:t>PKI-like feature for distributing public keys used in trust voting</a:t>
            </a:r>
          </a:p>
          <a:p>
            <a:pPr lvl="1"/>
            <a:r>
              <a:rPr lang="en-GB" dirty="0"/>
              <a:t>Static functionality to start the connecting process of two routers</a:t>
            </a:r>
          </a:p>
          <a:p>
            <a:r>
              <a:rPr lang="en-GB" dirty="0"/>
              <a:t>To simulate traffic in the network, clients with pinging ability attached to the routers</a:t>
            </a:r>
          </a:p>
        </p:txBody>
      </p:sp>
    </p:spTree>
    <p:extLst>
      <p:ext uri="{BB962C8B-B14F-4D97-AF65-F5344CB8AC3E}">
        <p14:creationId xmlns:p14="http://schemas.microsoft.com/office/powerpoint/2010/main" val="36259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Emphasis of the simulation is in BGP</a:t>
            </a:r>
          </a:p>
          <a:p>
            <a:pPr lvl="1"/>
            <a:r>
              <a:rPr lang="en-GB" dirty="0"/>
              <a:t>The notion of Autonomous System (AS) is absorbed into routers, and each AS consists of only one router and its connected users</a:t>
            </a:r>
          </a:p>
          <a:p>
            <a:r>
              <a:rPr lang="en-GB" dirty="0"/>
              <a:t>TCP is not implemented, BGP messages are transmitted as IP packet payload</a:t>
            </a:r>
          </a:p>
          <a:p>
            <a:pPr lvl="1"/>
            <a:r>
              <a:rPr lang="en-GB" dirty="0"/>
              <a:t>Attacks and vulnerabilities based on TCP features are not present</a:t>
            </a:r>
          </a:p>
        </p:txBody>
      </p:sp>
    </p:spTree>
    <p:extLst>
      <p:ext uri="{BB962C8B-B14F-4D97-AF65-F5344CB8AC3E}">
        <p14:creationId xmlns:p14="http://schemas.microsoft.com/office/powerpoint/2010/main" val="81730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321"/>
              </p:ext>
            </p:extLst>
          </p:nvPr>
        </p:nvGraphicFramePr>
        <p:xfrm>
          <a:off x="189276" y="491828"/>
          <a:ext cx="11820982" cy="600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1157416" imgH="5670096" progId="Visio.Drawing.15">
                  <p:embed/>
                </p:oleObj>
              </mc:Choice>
              <mc:Fallback>
                <p:oleObj name="Visio" r:id="rId3" imgW="11157416" imgH="56700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76" y="491828"/>
                        <a:ext cx="11820982" cy="600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bgp.simulation.SimulatorState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Global state; contains router and client registry, DNS-like functionality to map addresses to routers, and PKI-functionality for trust voting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Base class for routers</a:t>
            </a:r>
          </a:p>
          <a:p>
            <a:pPr lvl="1"/>
            <a:r>
              <a:rPr lang="en-GB" dirty="0"/>
              <a:t>Each instance is given a unique ID and a subnet</a:t>
            </a:r>
          </a:p>
          <a:p>
            <a:pPr lvl="1"/>
            <a:r>
              <a:rPr lang="en-GB" dirty="0"/>
              <a:t>Provides a DHCP-like functionality to connected clients</a:t>
            </a:r>
          </a:p>
          <a:p>
            <a:pPr lvl="1"/>
            <a:r>
              <a:rPr lang="en-GB" dirty="0"/>
              <a:t>Contains.</a:t>
            </a:r>
          </a:p>
          <a:p>
            <a:pPr lvl="2"/>
            <a:r>
              <a:rPr lang="en-GB" dirty="0"/>
              <a:t>A list of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r>
              <a:rPr lang="en-GB" dirty="0"/>
              <a:t> objects representing the connections to other routers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RoutingEngine</a:t>
            </a:r>
            <a:r>
              <a:rPr lang="en-GB" dirty="0"/>
              <a:t> responsible for routing decisions and routing table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TrustEngine</a:t>
            </a:r>
            <a:r>
              <a:rPr lang="en-GB" dirty="0"/>
              <a:t> responsible for calculating and voting on trust</a:t>
            </a:r>
          </a:p>
        </p:txBody>
      </p:sp>
    </p:spTree>
    <p:extLst>
      <p:ext uri="{BB962C8B-B14F-4D97-AF65-F5344CB8AC3E}">
        <p14:creationId xmlns:p14="http://schemas.microsoft.com/office/powerpoint/2010/main" val="33939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a connection to another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Contains the finite state machine, and timers for checking and sending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lvl="1"/>
            <a:r>
              <a:rPr lang="en-GB" dirty="0"/>
              <a:t>Handles the connection initialization process</a:t>
            </a:r>
          </a:p>
          <a:p>
            <a:pPr lvl="1"/>
            <a:r>
              <a:rPr lang="en-GB" dirty="0"/>
              <a:t>Generates new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,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and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NOTIFICATION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bgp.core.network.InterRouterInterface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Provides the L1/L2 functionalities for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Uses Java’s built-in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PipedInputStream</a:t>
            </a:r>
            <a:r>
              <a:rPr lang="en-GB" dirty="0"/>
              <a:t> and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PipedOutputStream</a:t>
            </a:r>
            <a:r>
              <a:rPr lang="en-GB" dirty="0"/>
              <a:t> classes</a:t>
            </a:r>
          </a:p>
          <a:p>
            <a:pPr lvl="1"/>
            <a:r>
              <a:rPr lang="en-GB" dirty="0"/>
              <a:t>Transfers data as a byte stream, prepended by the length of the packet</a:t>
            </a:r>
          </a:p>
          <a:p>
            <a:pPr lvl="1"/>
            <a:r>
              <a:rPr lang="en-GB" dirty="0"/>
              <a:t>Passes received packets to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 for routing</a:t>
            </a:r>
          </a:p>
        </p:txBody>
      </p:sp>
    </p:spTree>
    <p:extLst>
      <p:ext uri="{BB962C8B-B14F-4D97-AF65-F5344CB8AC3E}">
        <p14:creationId xmlns:p14="http://schemas.microsoft.com/office/powerpoint/2010/main" val="69869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bgp.core.routing.RoutingEngine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Handles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messages, decides the routing paths and keeps up the routing table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bgp.core.trust.TrustEngine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Calculates trust values for neighbours, constructs and responds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bgp.client.BGPClient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the clients attached to the network for testing purposes</a:t>
            </a:r>
          </a:p>
          <a:p>
            <a:pPr lvl="1"/>
            <a:r>
              <a:rPr lang="en-GB" dirty="0"/>
              <a:t>Connected to a single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, receives an IP address from it</a:t>
            </a:r>
          </a:p>
          <a:p>
            <a:pPr lvl="1"/>
            <a:r>
              <a:rPr lang="en-GB" dirty="0"/>
              <a:t>Capable of responding to ping requests</a:t>
            </a:r>
          </a:p>
        </p:txBody>
      </p:sp>
    </p:spTree>
    <p:extLst>
      <p:ext uri="{BB962C8B-B14F-4D97-AF65-F5344CB8AC3E}">
        <p14:creationId xmlns:p14="http://schemas.microsoft.com/office/powerpoint/2010/main" val="352009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1097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CMU Bright</vt:lpstr>
      <vt:lpstr>CMU Sans Serif</vt:lpstr>
      <vt:lpstr>CMU Typewriter Text</vt:lpstr>
      <vt:lpstr>Office Theme</vt:lpstr>
      <vt:lpstr>Visio</vt:lpstr>
      <vt:lpstr>BGP Simulator</vt:lpstr>
      <vt:lpstr>Contents</vt:lpstr>
      <vt:lpstr>Technical specification</vt:lpstr>
      <vt:lpstr>Technical specification</vt:lpstr>
      <vt:lpstr>Technical limitations</vt:lpstr>
      <vt:lpstr>PowerPoint Presentation</vt:lpstr>
      <vt:lpstr>Program architecture</vt:lpstr>
      <vt:lpstr>Program architecture</vt:lpstr>
      <vt:lpstr>Program architecture</vt:lpstr>
      <vt:lpstr>Program architecture</vt:lpstr>
      <vt:lpstr>BGP session initialization</vt:lpstr>
      <vt:lpstr>Routing engine – Decision process</vt:lpstr>
      <vt:lpstr>Routing engine – Decision process</vt:lpstr>
      <vt:lpstr>Routing engine – Decision process</vt:lpstr>
      <vt:lpstr>Trust implementation</vt:lpstr>
      <vt:lpstr>Trust implementation – Voting</vt:lpstr>
      <vt:lpstr>Trust implementation – Voting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Simulator</dc:title>
  <dc:creator>Niko Hellgren</dc:creator>
  <cp:lastModifiedBy>Niko Hellgren</cp:lastModifiedBy>
  <cp:revision>22</cp:revision>
  <dcterms:created xsi:type="dcterms:W3CDTF">2017-03-13T15:33:31Z</dcterms:created>
  <dcterms:modified xsi:type="dcterms:W3CDTF">2017-03-16T18:49:16Z</dcterms:modified>
</cp:coreProperties>
</file>