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74" r:id="rId5"/>
    <p:sldId id="259" r:id="rId6"/>
    <p:sldId id="260" r:id="rId7"/>
    <p:sldId id="261" r:id="rId8"/>
    <p:sldId id="262" r:id="rId9"/>
    <p:sldId id="263" r:id="rId10"/>
    <p:sldId id="266" r:id="rId11"/>
    <p:sldId id="268" r:id="rId12"/>
    <p:sldId id="271" r:id="rId13"/>
    <p:sldId id="269" r:id="rId14"/>
    <p:sldId id="270" r:id="rId15"/>
    <p:sldId id="272" r:id="rId16"/>
    <p:sldId id="273" r:id="rId17"/>
    <p:sldId id="265"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6D41E-78B2-47AE-B0D9-2C8DC08F3220}" type="datetimeFigureOut">
              <a:rPr lang="en-US" smtClean="0"/>
              <a:pPr/>
              <a:t>11/25/2020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AA0FF2-7BF7-4BC3-B7FB-C8F8A785C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42F4873-1763-4990-80A5-D6A914FEF57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F4873-1763-4990-80A5-D6A914FEF57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942F4873-1763-4990-80A5-D6A914FEF5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F238076-FDF8-428E-B880-DAC7DC943381}" type="datetimeFigureOut">
              <a:rPr lang="en-US" smtClean="0"/>
              <a:pPr/>
              <a:t>11/25/2020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42F4873-1763-4990-80A5-D6A914FEF57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8015318" cy="5653240"/>
          </a:xfrm>
          <a:solidFill>
            <a:schemeClr val="bg1"/>
          </a:solidFill>
          <a:ln>
            <a:solidFill>
              <a:schemeClr val="bg2"/>
            </a:solidFill>
          </a:ln>
        </p:spPr>
        <p:txBody>
          <a:bodyPr/>
          <a:lstStyle/>
          <a:p>
            <a:pPr algn="ctr"/>
            <a:br>
              <a:rPr lang="en-US" dirty="0">
                <a:latin typeface="Algerian" pitchFamily="82" charset="0"/>
                <a:cs typeface="Calibri" pitchFamily="34" charset="0"/>
              </a:rPr>
            </a:br>
            <a:r>
              <a:rPr lang="en-US" dirty="0">
                <a:latin typeface="Algerian" pitchFamily="82" charset="0"/>
                <a:cs typeface="Calibri" pitchFamily="34" charset="0"/>
              </a:rPr>
              <a:t>AUTOMATIC CERTIFICATE GENERATOR</a:t>
            </a:r>
            <a:br>
              <a:rPr lang="en-US" dirty="0">
                <a:latin typeface="Algerian" pitchFamily="82" charset="0"/>
                <a:cs typeface="Calibri" pitchFamily="34" charset="0"/>
              </a:rPr>
            </a:br>
            <a:br>
              <a:rPr lang="en-US" dirty="0">
                <a:latin typeface="Algerian" pitchFamily="82" charset="0"/>
                <a:cs typeface="Calibri" pitchFamily="34" charset="0"/>
              </a:rPr>
            </a:br>
            <a:r>
              <a:rPr lang="en-US" dirty="0">
                <a:latin typeface="Algerian" pitchFamily="82" charset="0"/>
                <a:cs typeface="Calibri" pitchFamily="34" charset="0"/>
              </a:rPr>
              <a:t>(</a:t>
            </a:r>
            <a:r>
              <a:rPr lang="en-US" sz="3200" dirty="0">
                <a:latin typeface="Algerian" pitchFamily="82" charset="0"/>
                <a:cs typeface="Calibri" pitchFamily="34" charset="0"/>
              </a:rPr>
              <a:t>USING OPENCV AND PYTHON)</a:t>
            </a:r>
            <a:endParaRPr lang="en-US" dirty="0">
              <a:latin typeface="Algerian" pitchFamily="82"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dirty="0"/>
              <a:t>CODING</a:t>
            </a:r>
          </a:p>
        </p:txBody>
      </p:sp>
      <p:sp>
        <p:nvSpPr>
          <p:cNvPr id="3" name="Content Placeholder 2"/>
          <p:cNvSpPr>
            <a:spLocks noGrp="1"/>
          </p:cNvSpPr>
          <p:nvPr>
            <p:ph sz="half" idx="1"/>
          </p:nvPr>
        </p:nvSpPr>
        <p:spPr>
          <a:xfrm>
            <a:off x="0" y="642919"/>
            <a:ext cx="4429124" cy="5500725"/>
          </a:xfrm>
        </p:spPr>
        <p:txBody>
          <a:bodyPr>
            <a:noAutofit/>
          </a:bodyPr>
          <a:lstStyle/>
          <a:p>
            <a:r>
              <a:rPr lang="en-US" sz="900" dirty="0"/>
              <a:t>from PIL import </a:t>
            </a:r>
            <a:r>
              <a:rPr lang="en-US" sz="900" dirty="0" err="1"/>
              <a:t>ImageFont</a:t>
            </a:r>
            <a:r>
              <a:rPr lang="en-US" sz="900" dirty="0"/>
              <a:t>, </a:t>
            </a:r>
            <a:r>
              <a:rPr lang="en-US" sz="900" dirty="0" err="1"/>
              <a:t>ImageDraw</a:t>
            </a:r>
            <a:r>
              <a:rPr lang="en-US" sz="900" dirty="0"/>
              <a:t>, Image  </a:t>
            </a:r>
          </a:p>
          <a:p>
            <a:r>
              <a:rPr lang="en-US" sz="900" dirty="0"/>
              <a:t>import cv2  </a:t>
            </a:r>
          </a:p>
          <a:p>
            <a:r>
              <a:rPr lang="en-US" sz="900" dirty="0"/>
              <a:t>import </a:t>
            </a:r>
            <a:r>
              <a:rPr lang="en-US" sz="900" dirty="0" err="1"/>
              <a:t>numpy</a:t>
            </a:r>
            <a:r>
              <a:rPr lang="en-US" sz="900" dirty="0"/>
              <a:t> as </a:t>
            </a:r>
            <a:r>
              <a:rPr lang="en-US" sz="900" dirty="0" err="1"/>
              <a:t>np</a:t>
            </a:r>
            <a:r>
              <a:rPr lang="en-US" sz="900" dirty="0"/>
              <a:t>  </a:t>
            </a:r>
          </a:p>
          <a:p>
            <a:r>
              <a:rPr lang="en-US" sz="900" dirty="0"/>
              <a:t>import </a:t>
            </a:r>
            <a:r>
              <a:rPr lang="en-US" sz="900" dirty="0" err="1"/>
              <a:t>os</a:t>
            </a:r>
            <a:endParaRPr lang="en-US" sz="900" dirty="0"/>
          </a:p>
          <a:p>
            <a:r>
              <a:rPr lang="en-US" sz="900" dirty="0"/>
              <a:t>import </a:t>
            </a:r>
            <a:r>
              <a:rPr lang="en-US" sz="900" dirty="0" err="1"/>
              <a:t>csv</a:t>
            </a:r>
            <a:endParaRPr lang="en-US" sz="900" dirty="0"/>
          </a:p>
          <a:p>
            <a:endParaRPr lang="en-US" sz="900" dirty="0"/>
          </a:p>
          <a:p>
            <a:r>
              <a:rPr lang="en-US" sz="900" dirty="0"/>
              <a:t>f = open("</a:t>
            </a:r>
            <a:r>
              <a:rPr lang="en-US" sz="900" dirty="0" err="1"/>
              <a:t>names.txt","r</a:t>
            </a:r>
            <a:r>
              <a:rPr lang="en-US" sz="900" dirty="0"/>
              <a:t>")</a:t>
            </a:r>
          </a:p>
          <a:p>
            <a:r>
              <a:rPr lang="en-US" sz="900" dirty="0" err="1"/>
              <a:t>names_list</a:t>
            </a:r>
            <a:r>
              <a:rPr lang="en-US" sz="900" dirty="0"/>
              <a:t> = </a:t>
            </a:r>
            <a:r>
              <a:rPr lang="en-US" sz="900" dirty="0" err="1"/>
              <a:t>f.read</a:t>
            </a:r>
            <a:r>
              <a:rPr lang="en-US" sz="900" dirty="0"/>
              <a:t>().split("\n")</a:t>
            </a:r>
          </a:p>
          <a:p>
            <a:r>
              <a:rPr lang="en-US" sz="900" dirty="0"/>
              <a:t>#print(</a:t>
            </a:r>
            <a:r>
              <a:rPr lang="en-US" sz="900" dirty="0" err="1"/>
              <a:t>names_list</a:t>
            </a:r>
            <a:r>
              <a:rPr lang="en-US" sz="900" dirty="0"/>
              <a:t>)</a:t>
            </a:r>
          </a:p>
          <a:p>
            <a:endParaRPr lang="en-US" sz="900" dirty="0"/>
          </a:p>
          <a:p>
            <a:r>
              <a:rPr lang="en-US" sz="900" dirty="0"/>
              <a:t>f1 = open("</a:t>
            </a:r>
            <a:r>
              <a:rPr lang="en-US" sz="900" dirty="0" err="1"/>
              <a:t>coords.txt","r</a:t>
            </a:r>
            <a:r>
              <a:rPr lang="en-US" sz="900" dirty="0"/>
              <a:t>")</a:t>
            </a:r>
          </a:p>
          <a:p>
            <a:r>
              <a:rPr lang="en-US" sz="900" dirty="0"/>
              <a:t>coordinates = f1.read().split("\n")</a:t>
            </a:r>
          </a:p>
          <a:p>
            <a:endParaRPr lang="en-US" sz="900" dirty="0"/>
          </a:p>
          <a:p>
            <a:r>
              <a:rPr lang="en-US" sz="900" dirty="0"/>
              <a:t>flag=True</a:t>
            </a:r>
          </a:p>
          <a:p>
            <a:endParaRPr lang="en-US" sz="900" dirty="0"/>
          </a:p>
          <a:p>
            <a:r>
              <a:rPr lang="en-US" sz="900" dirty="0"/>
              <a:t>for </a:t>
            </a:r>
            <a:r>
              <a:rPr lang="en-US" sz="900" dirty="0" err="1"/>
              <a:t>i</a:t>
            </a:r>
            <a:r>
              <a:rPr lang="en-US" sz="900" dirty="0"/>
              <a:t> in range(</a:t>
            </a:r>
            <a:r>
              <a:rPr lang="en-US" sz="900" dirty="0" err="1"/>
              <a:t>len</a:t>
            </a:r>
            <a:r>
              <a:rPr lang="en-US" sz="900" dirty="0"/>
              <a:t>(</a:t>
            </a:r>
            <a:r>
              <a:rPr lang="en-US" sz="900" dirty="0" err="1"/>
              <a:t>names_list</a:t>
            </a:r>
            <a:r>
              <a:rPr lang="en-US" sz="900" dirty="0"/>
              <a:t>)):</a:t>
            </a:r>
          </a:p>
          <a:p>
            <a:r>
              <a:rPr lang="en-US" sz="900" dirty="0"/>
              <a:t>    </a:t>
            </a:r>
            <a:r>
              <a:rPr lang="en-US" sz="900" dirty="0" err="1"/>
              <a:t>name_to_print</a:t>
            </a:r>
            <a:r>
              <a:rPr lang="en-US" sz="900" dirty="0"/>
              <a:t> = </a:t>
            </a:r>
            <a:r>
              <a:rPr lang="en-US" sz="900" dirty="0" err="1"/>
              <a:t>names_list</a:t>
            </a:r>
            <a:r>
              <a:rPr lang="en-US" sz="900" dirty="0"/>
              <a:t>[</a:t>
            </a:r>
            <a:r>
              <a:rPr lang="en-US" sz="900" dirty="0" err="1"/>
              <a:t>i</a:t>
            </a:r>
            <a:r>
              <a:rPr lang="en-US" sz="900" dirty="0"/>
              <a:t>]</a:t>
            </a:r>
          </a:p>
          <a:p>
            <a:r>
              <a:rPr lang="en-US" sz="900" dirty="0"/>
              <a:t>    </a:t>
            </a:r>
            <a:r>
              <a:rPr lang="en-US" sz="900" dirty="0" err="1"/>
              <a:t>date_to_print</a:t>
            </a:r>
            <a:r>
              <a:rPr lang="en-US" sz="900" dirty="0"/>
              <a:t> = "20/11/2020"#Change this date as per requirement</a:t>
            </a:r>
          </a:p>
          <a:p>
            <a:endParaRPr lang="en-US" sz="900" dirty="0"/>
          </a:p>
          <a:p>
            <a:r>
              <a:rPr lang="en-US" sz="900" dirty="0"/>
              <a:t>    # Load image in </a:t>
            </a:r>
            <a:r>
              <a:rPr lang="en-US" sz="900" dirty="0" err="1"/>
              <a:t>OpenCV</a:t>
            </a:r>
            <a:r>
              <a:rPr lang="en-US" sz="900" dirty="0"/>
              <a:t>  </a:t>
            </a:r>
          </a:p>
          <a:p>
            <a:r>
              <a:rPr lang="en-US" sz="900" dirty="0"/>
              <a:t>    image = cv2.imread("ce3.jpg")  </a:t>
            </a:r>
          </a:p>
          <a:p>
            <a:r>
              <a:rPr lang="en-US" sz="900" dirty="0"/>
              <a:t> # Convert the image to RGB (</a:t>
            </a:r>
            <a:r>
              <a:rPr lang="en-US" sz="900" dirty="0" err="1"/>
              <a:t>OpenCV</a:t>
            </a:r>
            <a:r>
              <a:rPr lang="en-US" sz="900" dirty="0"/>
              <a:t> uses BGR)  </a:t>
            </a:r>
          </a:p>
          <a:p>
            <a:r>
              <a:rPr lang="en-US" sz="900" dirty="0"/>
              <a:t>    cv2_im_rgb = cv2.cvtColor(image,cv2.COLOR_BGR2RGB)  </a:t>
            </a:r>
          </a:p>
          <a:p>
            <a:endParaRPr lang="en-US" sz="900" dirty="0"/>
          </a:p>
          <a:p>
            <a:r>
              <a:rPr lang="en-US" sz="900" dirty="0"/>
              <a:t>    # Pass the image to PIL  </a:t>
            </a:r>
          </a:p>
          <a:p>
            <a:r>
              <a:rPr lang="en-US" sz="900" dirty="0"/>
              <a:t>    </a:t>
            </a:r>
            <a:r>
              <a:rPr lang="en-US" sz="900" dirty="0" err="1"/>
              <a:t>pil_im</a:t>
            </a:r>
            <a:r>
              <a:rPr lang="en-US" sz="900" dirty="0"/>
              <a:t> = </a:t>
            </a:r>
            <a:r>
              <a:rPr lang="en-US" sz="900" dirty="0" err="1"/>
              <a:t>Image.fromarray</a:t>
            </a:r>
            <a:r>
              <a:rPr lang="en-US" sz="900" dirty="0"/>
              <a:t>(cv2_im_rgb)  </a:t>
            </a:r>
          </a:p>
          <a:p>
            <a:endParaRPr lang="en-US" sz="900" dirty="0"/>
          </a:p>
        </p:txBody>
      </p:sp>
      <p:sp>
        <p:nvSpPr>
          <p:cNvPr id="4" name="Content Placeholder 3"/>
          <p:cNvSpPr>
            <a:spLocks noGrp="1"/>
          </p:cNvSpPr>
          <p:nvPr>
            <p:ph sz="half" idx="2"/>
          </p:nvPr>
        </p:nvSpPr>
        <p:spPr>
          <a:xfrm>
            <a:off x="4572000" y="571480"/>
            <a:ext cx="4286280" cy="5500726"/>
          </a:xfrm>
        </p:spPr>
        <p:txBody>
          <a:bodyPr>
            <a:normAutofit fontScale="85000" lnSpcReduction="20000"/>
          </a:bodyPr>
          <a:lstStyle/>
          <a:p>
            <a:endParaRPr lang="en-US" sz="800" dirty="0"/>
          </a:p>
          <a:p>
            <a:endParaRPr lang="en-US" sz="800" dirty="0"/>
          </a:p>
          <a:p>
            <a:endParaRPr lang="en-US" sz="800" dirty="0"/>
          </a:p>
          <a:p>
            <a:endParaRPr lang="en-US" sz="800" dirty="0"/>
          </a:p>
          <a:p>
            <a:r>
              <a:rPr lang="en-US" sz="1000" dirty="0"/>
              <a:t>    draw = </a:t>
            </a:r>
            <a:r>
              <a:rPr lang="en-US" sz="1000" dirty="0" err="1"/>
              <a:t>ImageDraw.Draw</a:t>
            </a:r>
            <a:r>
              <a:rPr lang="en-US" sz="1000" dirty="0"/>
              <a:t>(</a:t>
            </a:r>
            <a:r>
              <a:rPr lang="en-US" sz="1000" dirty="0" err="1"/>
              <a:t>pil_im</a:t>
            </a:r>
            <a:r>
              <a:rPr lang="en-US" sz="1000" dirty="0"/>
              <a:t>)  </a:t>
            </a:r>
          </a:p>
          <a:p>
            <a:r>
              <a:rPr lang="en-US" sz="1000" dirty="0"/>
              <a:t>    # use a </a:t>
            </a:r>
            <a:r>
              <a:rPr lang="en-US" sz="1000" dirty="0" err="1"/>
              <a:t>truetype</a:t>
            </a:r>
            <a:r>
              <a:rPr lang="en-US" sz="1000" dirty="0"/>
              <a:t> font  </a:t>
            </a:r>
          </a:p>
          <a:p>
            <a:r>
              <a:rPr lang="en-US" sz="1000" dirty="0"/>
              <a:t>    font = </a:t>
            </a:r>
            <a:r>
              <a:rPr lang="en-US" sz="1000" dirty="0" err="1"/>
              <a:t>ImageFont.truetype</a:t>
            </a:r>
            <a:r>
              <a:rPr lang="en-US" sz="1000" dirty="0"/>
              <a:t>("./fonts/MLSJN.TTF", 29)      #You can change fonts from list given bottom</a:t>
            </a:r>
          </a:p>
          <a:p>
            <a:r>
              <a:rPr lang="en-US" sz="1000" dirty="0"/>
              <a:t>    font1 = </a:t>
            </a:r>
            <a:r>
              <a:rPr lang="en-US" sz="1000" dirty="0" err="1"/>
              <a:t>ImageFont.truetype</a:t>
            </a:r>
            <a:r>
              <a:rPr lang="en-US" sz="1000" dirty="0"/>
              <a:t>("./fonts/OLDENGL.TTF", 22) </a:t>
            </a:r>
          </a:p>
          <a:p>
            <a:endParaRPr lang="en-US" sz="1000" dirty="0"/>
          </a:p>
          <a:p>
            <a:r>
              <a:rPr lang="en-US" sz="1000" dirty="0"/>
              <a:t>    # Draw the text </a:t>
            </a:r>
          </a:p>
          <a:p>
            <a:r>
              <a:rPr lang="en-US" sz="1000" dirty="0"/>
              <a:t>    </a:t>
            </a:r>
            <a:r>
              <a:rPr lang="en-US" sz="1000" dirty="0" err="1"/>
              <a:t>draw.text</a:t>
            </a:r>
            <a:r>
              <a:rPr lang="en-US" sz="1000" dirty="0"/>
              <a:t>((</a:t>
            </a:r>
            <a:r>
              <a:rPr lang="en-US" sz="1000" dirty="0" err="1"/>
              <a:t>int</a:t>
            </a:r>
            <a:r>
              <a:rPr lang="en-US" sz="1000" dirty="0"/>
              <a:t>(coordinates[0]), </a:t>
            </a:r>
            <a:r>
              <a:rPr lang="en-US" sz="1000" dirty="0" err="1"/>
              <a:t>int</a:t>
            </a:r>
            <a:r>
              <a:rPr lang="en-US" sz="1000" dirty="0"/>
              <a:t>(coordinates[1])), </a:t>
            </a:r>
            <a:r>
              <a:rPr lang="en-US" sz="1000" dirty="0" err="1"/>
              <a:t>name_to_print</a:t>
            </a:r>
            <a:r>
              <a:rPr lang="en-US" sz="1000" dirty="0"/>
              <a:t>, font=font , fill='black')</a:t>
            </a:r>
          </a:p>
          <a:p>
            <a:r>
              <a:rPr lang="en-US" sz="1000" dirty="0"/>
              <a:t>    </a:t>
            </a:r>
            <a:r>
              <a:rPr lang="en-US" sz="1000" dirty="0" err="1"/>
              <a:t>draw.text</a:t>
            </a:r>
            <a:r>
              <a:rPr lang="en-US" sz="1000" dirty="0"/>
              <a:t>((</a:t>
            </a:r>
            <a:r>
              <a:rPr lang="en-US" sz="1000" dirty="0" err="1"/>
              <a:t>int</a:t>
            </a:r>
            <a:r>
              <a:rPr lang="en-US" sz="1000" dirty="0"/>
              <a:t>(coordinates[2]), </a:t>
            </a:r>
            <a:r>
              <a:rPr lang="en-US" sz="1000" dirty="0" err="1"/>
              <a:t>int</a:t>
            </a:r>
            <a:r>
              <a:rPr lang="en-US" sz="1000" dirty="0"/>
              <a:t>(coordinates[3])), </a:t>
            </a:r>
            <a:r>
              <a:rPr lang="en-US" sz="1000" dirty="0" err="1"/>
              <a:t>date_to_print</a:t>
            </a:r>
            <a:r>
              <a:rPr lang="en-US" sz="1000" dirty="0"/>
              <a:t> , font=font1, fill='blue')</a:t>
            </a:r>
          </a:p>
          <a:p>
            <a:endParaRPr lang="en-US" sz="1000" dirty="0"/>
          </a:p>
          <a:p>
            <a:r>
              <a:rPr lang="en-US" sz="1000" dirty="0"/>
              <a:t> # Get back the image to </a:t>
            </a:r>
            <a:r>
              <a:rPr lang="en-US" sz="1000" dirty="0" err="1"/>
              <a:t>OpenCV</a:t>
            </a:r>
            <a:r>
              <a:rPr lang="en-US" sz="1000" dirty="0"/>
              <a:t>  </a:t>
            </a:r>
          </a:p>
          <a:p>
            <a:r>
              <a:rPr lang="en-US" sz="1000" dirty="0"/>
              <a:t>    cv2_im_processed = cv2.cvtColor(</a:t>
            </a:r>
            <a:r>
              <a:rPr lang="en-US" sz="1000" dirty="0" err="1"/>
              <a:t>np.array</a:t>
            </a:r>
            <a:r>
              <a:rPr lang="en-US" sz="1000" dirty="0"/>
              <a:t>(</a:t>
            </a:r>
            <a:r>
              <a:rPr lang="en-US" sz="1000" dirty="0" err="1"/>
              <a:t>pil_im</a:t>
            </a:r>
            <a:r>
              <a:rPr lang="en-US" sz="1000" dirty="0"/>
              <a:t>), cv2.COLOR_RGB2BGR)  </a:t>
            </a:r>
          </a:p>
          <a:p>
            <a:r>
              <a:rPr lang="en-US" sz="1000" dirty="0"/>
              <a:t>    </a:t>
            </a:r>
          </a:p>
          <a:p>
            <a:r>
              <a:rPr lang="en-US" sz="1000" dirty="0"/>
              <a:t>    if flag:</a:t>
            </a:r>
          </a:p>
          <a:p>
            <a:r>
              <a:rPr lang="en-US" sz="1000" dirty="0"/>
              <a:t>        cv2.imshow('Certificate', cv2_im_processed) #Shows sample image</a:t>
            </a:r>
          </a:p>
          <a:p>
            <a:r>
              <a:rPr lang="en-US" sz="1000" dirty="0"/>
              <a:t>        flag=False</a:t>
            </a:r>
          </a:p>
          <a:p>
            <a:r>
              <a:rPr lang="en-US" sz="1000" dirty="0"/>
              <a:t>    path = ''</a:t>
            </a:r>
          </a:p>
          <a:p>
            <a:r>
              <a:rPr lang="en-US" sz="1000" dirty="0"/>
              <a:t>    cv2.imwrite('./output/'+name_to_print+'.png',cv2_im_processed)</a:t>
            </a:r>
          </a:p>
          <a:p>
            <a:r>
              <a:rPr lang="en-US" sz="1000" dirty="0"/>
              <a:t>    #</a:t>
            </a:r>
            <a:r>
              <a:rPr lang="en-US" sz="1000" dirty="0" err="1"/>
              <a:t>os.startfile</a:t>
            </a:r>
            <a:r>
              <a:rPr lang="en-US" sz="1000" dirty="0"/>
              <a:t>('output.png')</a:t>
            </a:r>
          </a:p>
          <a:p>
            <a:r>
              <a:rPr lang="en-US" sz="1000" dirty="0"/>
              <a:t>    cv2.waitKey(0)  </a:t>
            </a:r>
          </a:p>
          <a:p>
            <a:endParaRPr lang="en-US" sz="1000" dirty="0"/>
          </a:p>
          <a:p>
            <a:r>
              <a:rPr lang="en-US" sz="1000" dirty="0"/>
              <a:t>    cv2.destroyAllWindows()</a:t>
            </a:r>
          </a:p>
          <a:p>
            <a:r>
              <a:rPr lang="en-US" sz="1000" dirty="0"/>
              <a:t>    </a:t>
            </a:r>
          </a:p>
          <a:p>
            <a:endParaRPr lang="en-US" sz="1000" dirty="0"/>
          </a:p>
          <a:p>
            <a:endParaRPr lang="en-US" sz="1000" dirty="0"/>
          </a:p>
          <a:p>
            <a:endParaRPr lang="en-US" sz="1000" dirty="0"/>
          </a:p>
          <a:p>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p:txBody>
          <a:bodyPr>
            <a:normAutofit fontScale="70000" lnSpcReduction="20000"/>
          </a:bodyPr>
          <a:lstStyle/>
          <a:p>
            <a:r>
              <a:rPr lang="en-US" sz="3200" dirty="0"/>
              <a:t>from PIL import </a:t>
            </a:r>
            <a:r>
              <a:rPr lang="en-US" sz="3200" dirty="0" err="1"/>
              <a:t>ImageFont</a:t>
            </a:r>
            <a:r>
              <a:rPr lang="en-US" sz="3200" dirty="0"/>
              <a:t>, </a:t>
            </a:r>
            <a:r>
              <a:rPr lang="en-US" sz="3200" dirty="0" err="1"/>
              <a:t>ImageDraw</a:t>
            </a:r>
            <a:r>
              <a:rPr lang="en-US" sz="3200" dirty="0"/>
              <a:t>, Image  </a:t>
            </a:r>
          </a:p>
          <a:p>
            <a:r>
              <a:rPr lang="en-US" sz="3200" dirty="0"/>
              <a:t>import cv2  </a:t>
            </a:r>
          </a:p>
          <a:p>
            <a:r>
              <a:rPr lang="en-US" sz="3200" dirty="0"/>
              <a:t>import </a:t>
            </a:r>
            <a:r>
              <a:rPr lang="en-US" sz="3200" dirty="0" err="1"/>
              <a:t>numpy</a:t>
            </a:r>
            <a:r>
              <a:rPr lang="en-US" sz="3200" dirty="0"/>
              <a:t> as </a:t>
            </a:r>
            <a:r>
              <a:rPr lang="en-US" sz="3200" dirty="0" err="1"/>
              <a:t>np</a:t>
            </a:r>
            <a:r>
              <a:rPr lang="en-US" sz="3200" dirty="0"/>
              <a:t>  </a:t>
            </a:r>
          </a:p>
          <a:p>
            <a:r>
              <a:rPr lang="en-US" sz="3200" dirty="0"/>
              <a:t>import </a:t>
            </a:r>
            <a:r>
              <a:rPr lang="en-US" sz="3200" dirty="0" err="1"/>
              <a:t>os</a:t>
            </a:r>
            <a:endParaRPr lang="en-US" sz="3200" dirty="0"/>
          </a:p>
          <a:p>
            <a:r>
              <a:rPr lang="en-US" sz="3200" dirty="0"/>
              <a:t>import </a:t>
            </a:r>
            <a:r>
              <a:rPr lang="en-US" sz="3200" dirty="0" err="1"/>
              <a:t>csv</a:t>
            </a:r>
            <a:endParaRPr lang="en-US" sz="3200" dirty="0"/>
          </a:p>
          <a:p>
            <a:endParaRPr lang="en-US" sz="3200" dirty="0"/>
          </a:p>
          <a:p>
            <a:r>
              <a:rPr lang="en-US" sz="3200" dirty="0"/>
              <a:t>f = open("</a:t>
            </a:r>
            <a:r>
              <a:rPr lang="en-US" sz="3200" dirty="0" err="1"/>
              <a:t>names.txt","r</a:t>
            </a:r>
            <a:r>
              <a:rPr lang="en-US" sz="3200" dirty="0"/>
              <a:t>")</a:t>
            </a:r>
          </a:p>
          <a:p>
            <a:r>
              <a:rPr lang="en-US" sz="3200" dirty="0" err="1"/>
              <a:t>names_list</a:t>
            </a:r>
            <a:r>
              <a:rPr lang="en-US" sz="3200" dirty="0"/>
              <a:t> = </a:t>
            </a:r>
            <a:r>
              <a:rPr lang="en-US" sz="3200" dirty="0" err="1"/>
              <a:t>f.read</a:t>
            </a:r>
            <a:r>
              <a:rPr lang="en-US" sz="3200" dirty="0"/>
              <a:t>().split("\n")</a:t>
            </a:r>
          </a:p>
          <a:p>
            <a:r>
              <a:rPr lang="en-US" sz="3200" dirty="0"/>
              <a:t>#print(</a:t>
            </a:r>
            <a:r>
              <a:rPr lang="en-US" sz="3200" dirty="0" err="1"/>
              <a:t>names_list</a:t>
            </a:r>
            <a:r>
              <a:rPr lang="en-US" sz="3200" dirty="0"/>
              <a:t>)</a:t>
            </a:r>
          </a:p>
          <a:p>
            <a:endParaRPr lang="en-US" sz="3200" dirty="0"/>
          </a:p>
          <a:p>
            <a:r>
              <a:rPr lang="en-US" sz="3200" dirty="0"/>
              <a:t>f1 = open("</a:t>
            </a:r>
            <a:r>
              <a:rPr lang="en-US" sz="3200" dirty="0" err="1"/>
              <a:t>coords.txt","r</a:t>
            </a:r>
            <a:r>
              <a:rPr lang="en-US" sz="3200" dirty="0"/>
              <a:t>")</a:t>
            </a:r>
          </a:p>
          <a:p>
            <a:r>
              <a:rPr lang="en-US" sz="3200" dirty="0"/>
              <a:t>coordinates = f1.read().split("\n")</a:t>
            </a:r>
          </a:p>
          <a:p>
            <a:endParaRPr lang="en-US" sz="3200" dirty="0"/>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flag=True</a:t>
            </a:r>
          </a:p>
          <a:p>
            <a:endParaRPr lang="en-US" sz="2800" dirty="0"/>
          </a:p>
          <a:p>
            <a:r>
              <a:rPr lang="en-US" sz="2800" dirty="0"/>
              <a:t>for </a:t>
            </a:r>
            <a:r>
              <a:rPr lang="en-US" sz="2800" dirty="0" err="1"/>
              <a:t>i</a:t>
            </a:r>
            <a:r>
              <a:rPr lang="en-US" sz="2800" dirty="0"/>
              <a:t> in range(</a:t>
            </a:r>
            <a:r>
              <a:rPr lang="en-US" sz="2800" dirty="0" err="1"/>
              <a:t>len</a:t>
            </a:r>
            <a:r>
              <a:rPr lang="en-US" sz="2800" dirty="0"/>
              <a:t>(</a:t>
            </a:r>
            <a:r>
              <a:rPr lang="en-US" sz="2800" dirty="0" err="1"/>
              <a:t>names_list</a:t>
            </a:r>
            <a:r>
              <a:rPr lang="en-US" sz="2800" dirty="0"/>
              <a:t>)):</a:t>
            </a:r>
          </a:p>
          <a:p>
            <a:r>
              <a:rPr lang="en-US" sz="2800" dirty="0"/>
              <a:t>    </a:t>
            </a:r>
            <a:r>
              <a:rPr lang="en-US" sz="2800" dirty="0" err="1"/>
              <a:t>name_to_print</a:t>
            </a:r>
            <a:r>
              <a:rPr lang="en-US" sz="2800" dirty="0"/>
              <a:t> = </a:t>
            </a:r>
            <a:r>
              <a:rPr lang="en-US" sz="2800" dirty="0" err="1"/>
              <a:t>names_list</a:t>
            </a:r>
            <a:r>
              <a:rPr lang="en-US" sz="2800" dirty="0"/>
              <a:t>[</a:t>
            </a:r>
            <a:r>
              <a:rPr lang="en-US" sz="2800" dirty="0" err="1"/>
              <a:t>i</a:t>
            </a:r>
            <a:r>
              <a:rPr lang="en-US" sz="2800" dirty="0"/>
              <a:t>]</a:t>
            </a:r>
          </a:p>
          <a:p>
            <a:r>
              <a:rPr lang="en-US" sz="2800" dirty="0"/>
              <a:t>    </a:t>
            </a:r>
            <a:r>
              <a:rPr lang="en-US" sz="2800" dirty="0" err="1"/>
              <a:t>date_to_print</a:t>
            </a:r>
            <a:r>
              <a:rPr lang="en-US" sz="2800" dirty="0"/>
              <a:t> = "20/11/2020“</a:t>
            </a:r>
          </a:p>
          <a:p>
            <a:r>
              <a:rPr lang="en-US" sz="2800" dirty="0"/>
              <a:t>#Change this date as per requirement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 # Load image in </a:t>
            </a:r>
            <a:r>
              <a:rPr lang="en-US" sz="2800" dirty="0" err="1"/>
              <a:t>OpenCV</a:t>
            </a:r>
            <a:r>
              <a:rPr lang="en-US" sz="2800" dirty="0"/>
              <a:t>  </a:t>
            </a:r>
          </a:p>
          <a:p>
            <a:r>
              <a:rPr lang="en-US" sz="2800" dirty="0"/>
              <a:t>    image = cv2.imread("ce3.jpg")  </a:t>
            </a:r>
          </a:p>
          <a:p>
            <a:r>
              <a:rPr lang="en-US" sz="2800" dirty="0"/>
              <a:t> # Convert the image to RGB (</a:t>
            </a:r>
            <a:r>
              <a:rPr lang="en-US" sz="2800" dirty="0" err="1"/>
              <a:t>OpenCV</a:t>
            </a:r>
            <a:r>
              <a:rPr lang="en-US" sz="2800" dirty="0"/>
              <a:t> uses BGR)  </a:t>
            </a:r>
          </a:p>
          <a:p>
            <a:r>
              <a:rPr lang="en-US" sz="2800" dirty="0"/>
              <a:t>    cv2_im_rgb = cv2.cvtColor(image,cv2.COLOR_BGR2RGB)  </a:t>
            </a:r>
          </a:p>
          <a:p>
            <a:endParaRPr lang="en-US" sz="2800" dirty="0"/>
          </a:p>
          <a:p>
            <a:r>
              <a:rPr lang="en-US" sz="2800" dirty="0"/>
              <a:t>    # Pass the image to PIL  </a:t>
            </a:r>
          </a:p>
          <a:p>
            <a:r>
              <a:rPr lang="en-US" sz="2800" dirty="0"/>
              <a:t>    </a:t>
            </a:r>
            <a:r>
              <a:rPr lang="en-US" sz="2800" dirty="0" err="1"/>
              <a:t>pil_im</a:t>
            </a:r>
            <a:r>
              <a:rPr lang="en-US" sz="2800" dirty="0"/>
              <a:t> = </a:t>
            </a:r>
            <a:r>
              <a:rPr lang="en-US" sz="2800" dirty="0" err="1"/>
              <a:t>Image.fromarray</a:t>
            </a:r>
            <a:r>
              <a:rPr lang="en-US" sz="2800" dirty="0"/>
              <a:t>(cv2_im_rgb)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3200" dirty="0"/>
              <a:t> draw = </a:t>
            </a:r>
            <a:r>
              <a:rPr lang="en-US" sz="3200" dirty="0" err="1"/>
              <a:t>ImageDraw.Draw</a:t>
            </a:r>
            <a:r>
              <a:rPr lang="en-US" sz="3200" dirty="0"/>
              <a:t>(</a:t>
            </a:r>
            <a:r>
              <a:rPr lang="en-US" sz="3200" dirty="0" err="1"/>
              <a:t>pil_im</a:t>
            </a:r>
            <a:r>
              <a:rPr lang="en-US" sz="3200" dirty="0"/>
              <a:t>)  </a:t>
            </a:r>
          </a:p>
          <a:p>
            <a:r>
              <a:rPr lang="en-US" sz="3200" dirty="0"/>
              <a:t>    # use a </a:t>
            </a:r>
            <a:r>
              <a:rPr lang="en-US" sz="3200" dirty="0" err="1"/>
              <a:t>truetype</a:t>
            </a:r>
            <a:r>
              <a:rPr lang="en-US" sz="3200" dirty="0"/>
              <a:t> font  </a:t>
            </a:r>
          </a:p>
          <a:p>
            <a:r>
              <a:rPr lang="en-US" sz="3200" dirty="0"/>
              <a:t>    font=</a:t>
            </a:r>
            <a:r>
              <a:rPr lang="en-US" sz="3200" dirty="0" err="1"/>
              <a:t>ImageFont.truetype</a:t>
            </a:r>
            <a:r>
              <a:rPr lang="en-US" sz="3200" dirty="0"/>
              <a:t>("./fonts/MLSJN TTF"29) #You can change fonts from list given bottom</a:t>
            </a:r>
          </a:p>
          <a:p>
            <a:r>
              <a:rPr lang="en-US" sz="3200" dirty="0"/>
              <a:t> font1=</a:t>
            </a:r>
            <a:r>
              <a:rPr lang="en-US" sz="3200" dirty="0" err="1"/>
              <a:t>ImageFont.truetype</a:t>
            </a:r>
            <a:r>
              <a:rPr lang="en-US" sz="3200" dirty="0"/>
              <a:t>("./fonts/OLDENGL.TTF", 22)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p:txBody>
          <a:bodyPr>
            <a:normAutofit fontScale="85000" lnSpcReduction="20000"/>
          </a:bodyPr>
          <a:lstStyle/>
          <a:p>
            <a:r>
              <a:rPr lang="en-US" sz="3200" dirty="0"/>
              <a:t># Draw the text </a:t>
            </a:r>
          </a:p>
          <a:p>
            <a:r>
              <a:rPr lang="en-US" sz="3200" dirty="0"/>
              <a:t>    </a:t>
            </a:r>
            <a:r>
              <a:rPr lang="en-US" sz="3200" dirty="0" err="1"/>
              <a:t>draw.text</a:t>
            </a:r>
            <a:r>
              <a:rPr lang="en-US" sz="3200" dirty="0"/>
              <a:t>((</a:t>
            </a:r>
            <a:r>
              <a:rPr lang="en-US" sz="3200" dirty="0" err="1"/>
              <a:t>int</a:t>
            </a:r>
            <a:r>
              <a:rPr lang="en-US" sz="3200" dirty="0"/>
              <a:t>(coordinates[0]), </a:t>
            </a:r>
            <a:r>
              <a:rPr lang="en-US" sz="3200" dirty="0" err="1"/>
              <a:t>int</a:t>
            </a:r>
            <a:r>
              <a:rPr lang="en-US" sz="3200" dirty="0"/>
              <a:t>(coordinates[1])), </a:t>
            </a:r>
            <a:r>
              <a:rPr lang="en-US" sz="3200" dirty="0" err="1"/>
              <a:t>name_to_print</a:t>
            </a:r>
            <a:r>
              <a:rPr lang="en-US" sz="3200" dirty="0"/>
              <a:t>, font=font , fill='black')</a:t>
            </a:r>
          </a:p>
          <a:p>
            <a:r>
              <a:rPr lang="en-US" sz="3200" dirty="0"/>
              <a:t>    </a:t>
            </a:r>
            <a:r>
              <a:rPr lang="en-US" sz="3200" dirty="0" err="1"/>
              <a:t>draw.text</a:t>
            </a:r>
            <a:r>
              <a:rPr lang="en-US" sz="3200" dirty="0"/>
              <a:t>((</a:t>
            </a:r>
            <a:r>
              <a:rPr lang="en-US" sz="3200" dirty="0" err="1"/>
              <a:t>int</a:t>
            </a:r>
            <a:r>
              <a:rPr lang="en-US" sz="3200" dirty="0"/>
              <a:t>(coordinates[2]), </a:t>
            </a:r>
            <a:r>
              <a:rPr lang="en-US" sz="3200" dirty="0" err="1"/>
              <a:t>int</a:t>
            </a:r>
            <a:r>
              <a:rPr lang="en-US" sz="3200" dirty="0"/>
              <a:t>(coordinates[3])), </a:t>
            </a:r>
            <a:r>
              <a:rPr lang="en-US" sz="3200" dirty="0" err="1"/>
              <a:t>date_to_print</a:t>
            </a:r>
            <a:r>
              <a:rPr lang="en-US" sz="3200" dirty="0"/>
              <a:t> , font=font1, fill='blue')</a:t>
            </a:r>
          </a:p>
          <a:p>
            <a:endParaRPr lang="en-US" sz="3200" dirty="0"/>
          </a:p>
          <a:p>
            <a:r>
              <a:rPr lang="en-US" sz="3200" dirty="0"/>
              <a:t> # Get back the image to </a:t>
            </a:r>
            <a:r>
              <a:rPr lang="en-US" sz="3200" dirty="0" err="1"/>
              <a:t>OpenCV</a:t>
            </a:r>
            <a:r>
              <a:rPr lang="en-US" sz="3200" dirty="0"/>
              <a:t>  </a:t>
            </a:r>
          </a:p>
          <a:p>
            <a:r>
              <a:rPr lang="en-US" sz="3200" dirty="0"/>
              <a:t>    cv2_im_processed = cv2.cvtColor(</a:t>
            </a:r>
            <a:r>
              <a:rPr lang="en-US" sz="3200" dirty="0" err="1"/>
              <a:t>np.array</a:t>
            </a:r>
            <a:r>
              <a:rPr lang="en-US" sz="3200" dirty="0"/>
              <a:t>(</a:t>
            </a:r>
            <a:r>
              <a:rPr lang="en-US" sz="3200" dirty="0" err="1"/>
              <a:t>pil_im</a:t>
            </a:r>
            <a:r>
              <a:rPr lang="en-US" sz="3200" dirty="0"/>
              <a:t>), cv2.COLOR_RGB2BGR)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p:txBody>
          <a:bodyPr>
            <a:normAutofit fontScale="70000" lnSpcReduction="20000"/>
          </a:bodyPr>
          <a:lstStyle/>
          <a:p>
            <a:r>
              <a:rPr lang="en-US" sz="3200" dirty="0"/>
              <a:t> if flag:</a:t>
            </a:r>
          </a:p>
          <a:p>
            <a:r>
              <a:rPr lang="en-US" sz="3200" dirty="0"/>
              <a:t>        cv2.imshow('Certificate', cv2_im_processed) #Shows sample image</a:t>
            </a:r>
          </a:p>
          <a:p>
            <a:r>
              <a:rPr lang="en-US" sz="3200" dirty="0"/>
              <a:t>        flag=False</a:t>
            </a:r>
          </a:p>
          <a:p>
            <a:r>
              <a:rPr lang="en-US" sz="3200" dirty="0"/>
              <a:t>    path = ''</a:t>
            </a:r>
          </a:p>
          <a:p>
            <a:r>
              <a:rPr lang="en-US" sz="3200" dirty="0"/>
              <a:t>    cv2.imwrite('./output/'+name_to_print+'.png',cv2_im_processed)</a:t>
            </a:r>
          </a:p>
          <a:p>
            <a:r>
              <a:rPr lang="en-US" sz="3200" dirty="0"/>
              <a:t>    #</a:t>
            </a:r>
            <a:r>
              <a:rPr lang="en-US" sz="3200" dirty="0" err="1"/>
              <a:t>os.startfile</a:t>
            </a:r>
            <a:r>
              <a:rPr lang="en-US" sz="3200" dirty="0"/>
              <a:t>('output.png')</a:t>
            </a:r>
          </a:p>
          <a:p>
            <a:r>
              <a:rPr lang="en-US" sz="3200" dirty="0"/>
              <a:t>    cv2.waitKey(0)  </a:t>
            </a:r>
          </a:p>
          <a:p>
            <a:endParaRPr lang="en-US" sz="3200" dirty="0"/>
          </a:p>
          <a:p>
            <a:r>
              <a:rPr lang="en-US" sz="3200" dirty="0"/>
              <a:t>    cv2.destroyAllWindows()</a:t>
            </a:r>
          </a:p>
          <a:p>
            <a:r>
              <a:rPr lang="en-US" sz="3200" dirty="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OUTPUT</a:t>
            </a:r>
          </a:p>
        </p:txBody>
      </p:sp>
      <p:sp>
        <p:nvSpPr>
          <p:cNvPr id="3" name="Text Placeholder 2"/>
          <p:cNvSpPr>
            <a:spLocks noGrp="1"/>
          </p:cNvSpPr>
          <p:nvPr>
            <p:ph type="body" idx="2"/>
          </p:nvPr>
        </p:nvSpPr>
        <p:spPr/>
        <p:txBody>
          <a:bodyPr/>
          <a:lstStyle/>
          <a:p>
            <a:r>
              <a:rPr lang="en-US" dirty="0"/>
              <a:t>RUN CERTIFCATE FILE</a:t>
            </a:r>
          </a:p>
        </p:txBody>
      </p:sp>
      <p:pic>
        <p:nvPicPr>
          <p:cNvPr id="5" name="Content Placeholder 4" descr="Screenshot (970).png"/>
          <p:cNvPicPr>
            <a:picLocks noGrp="1" noChangeAspect="1"/>
          </p:cNvPicPr>
          <p:nvPr>
            <p:ph sz="half" idx="1"/>
          </p:nvPr>
        </p:nvPicPr>
        <p:blipFill>
          <a:blip r:embed="rId2" cstate="print"/>
          <a:stretch>
            <a:fillRect/>
          </a:stretch>
        </p:blipFill>
        <p:spPr>
          <a:xfrm>
            <a:off x="642910" y="2012626"/>
            <a:ext cx="8358246" cy="46844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OF PROJECT</a:t>
            </a:r>
          </a:p>
        </p:txBody>
      </p:sp>
      <p:sp>
        <p:nvSpPr>
          <p:cNvPr id="3" name="Content Placeholder 2"/>
          <p:cNvSpPr>
            <a:spLocks noGrp="1"/>
          </p:cNvSpPr>
          <p:nvPr>
            <p:ph idx="1"/>
          </p:nvPr>
        </p:nvSpPr>
        <p:spPr/>
        <p:txBody>
          <a:bodyPr>
            <a:normAutofit fontScale="77500" lnSpcReduction="20000"/>
          </a:bodyPr>
          <a:lstStyle/>
          <a:p>
            <a:r>
              <a:rPr lang="en-US" dirty="0"/>
              <a:t>I am a core-committee member of the University Coding Club, and hence we organize many competitions, workshops or events where we need to provide a certificate of participation to the users. To make this process automated, I decided to write a small helper script to provide me with ready to send, automatically generated certificates.</a:t>
            </a:r>
          </a:p>
          <a:p>
            <a:r>
              <a:rPr lang="en-US" dirty="0"/>
              <a:t>Any event usually involves a lot of participants and generating handwritten certificates for each one of them and sending them digitally is a really tedious task. Automating this job can easily save tons of time and manual work and thus also reducing the error rate. This Python script generates certificates with the persons name, reading from an excel file after loading a template certificate in the script.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normAutofit fontScale="92500" lnSpcReduction="20000"/>
          </a:bodyPr>
          <a:lstStyle/>
          <a:p>
            <a:r>
              <a:rPr lang="en-US" dirty="0"/>
              <a:t>This project automatic certificate generator using python and OPENCV  implements a classic version of Certificate generator.</a:t>
            </a:r>
          </a:p>
          <a:p>
            <a:r>
              <a:rPr lang="en-US" dirty="0"/>
              <a:t> In this the python script automates the process of generating multiple certificates for a given list of people from a template image file. </a:t>
            </a:r>
          </a:p>
          <a:p>
            <a:r>
              <a:rPr lang="en-US" dirty="0"/>
              <a:t>This certificate generator includes two.txt files one for name of the candidate with date and another for coordinates files. after all this we run the python code and it will fetch all the details from these .text files and will generates the certificate.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lstStyle/>
          <a:p>
            <a:r>
              <a:rPr lang="en-US" dirty="0"/>
              <a:t>NITIN KUMAR SINGH(181500434)</a:t>
            </a:r>
          </a:p>
          <a:p>
            <a:r>
              <a:rPr lang="en-US" dirty="0"/>
              <a:t>NIKHIL SINGHAL(181500429)</a:t>
            </a:r>
          </a:p>
          <a:p>
            <a:r>
              <a:rPr lang="en-US" dirty="0"/>
              <a:t>AMIT VARSHNEY(181500087)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MENTOR</a:t>
            </a:r>
          </a:p>
        </p:txBody>
      </p:sp>
      <p:sp>
        <p:nvSpPr>
          <p:cNvPr id="3" name="Content Placeholder 2"/>
          <p:cNvSpPr>
            <a:spLocks noGrp="1"/>
          </p:cNvSpPr>
          <p:nvPr>
            <p:ph idx="1"/>
          </p:nvPr>
        </p:nvSpPr>
        <p:spPr/>
        <p:txBody>
          <a:bodyPr/>
          <a:lstStyle/>
          <a:p>
            <a:r>
              <a:rPr lang="en-US" dirty="0"/>
              <a:t>PRIYA AGARWAL(TECHNICAL TRAINER)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Content Placeholder 2"/>
          <p:cNvSpPr>
            <a:spLocks noGrp="1"/>
          </p:cNvSpPr>
          <p:nvPr>
            <p:ph idx="1"/>
          </p:nvPr>
        </p:nvSpPr>
        <p:spPr/>
        <p:txBody>
          <a:bodyPr/>
          <a:lstStyle/>
          <a:p>
            <a:r>
              <a:rPr lang="en-US" dirty="0"/>
              <a:t>TECHNOLOGY:OPEN CV</a:t>
            </a:r>
          </a:p>
          <a:p>
            <a:r>
              <a:rPr lang="en-US" dirty="0"/>
              <a:t>LANGUAGE USED:PYTHON3</a:t>
            </a:r>
          </a:p>
          <a:p>
            <a:r>
              <a:rPr lang="en-US" dirty="0"/>
              <a:t>PYTHON IDLE AND OTHER SOFTWARES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3" name="Content Placeholder 2"/>
          <p:cNvSpPr>
            <a:spLocks noGrp="1"/>
          </p:cNvSpPr>
          <p:nvPr>
            <p:ph idx="1"/>
          </p:nvPr>
        </p:nvSpPr>
        <p:spPr/>
        <p:txBody>
          <a:bodyPr/>
          <a:lstStyle/>
          <a:p>
            <a:r>
              <a:rPr lang="en-US" dirty="0"/>
              <a:t>PROCESSOR USED: Intel Pentium or above</a:t>
            </a:r>
          </a:p>
          <a:p>
            <a:r>
              <a:rPr lang="en-US" dirty="0"/>
              <a:t>OPERATING SYSTEM: Win 7  OR above</a:t>
            </a:r>
          </a:p>
          <a:p>
            <a:r>
              <a:rPr lang="en-US" dirty="0"/>
              <a:t>RAM: 4GB OR above</a:t>
            </a:r>
          </a:p>
          <a:p>
            <a:r>
              <a:rPr lang="en-US" dirty="0"/>
              <a:t>HARDWARE DEVICES : Computer or Laptop System</a:t>
            </a:r>
          </a:p>
          <a:p>
            <a:r>
              <a:rPr lang="en-US" dirty="0"/>
              <a:t>HARD DISK:256GB OR above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IMPLEMENATION</a:t>
            </a:r>
          </a:p>
        </p:txBody>
      </p:sp>
      <p:sp>
        <p:nvSpPr>
          <p:cNvPr id="3" name="Content Placeholder 2"/>
          <p:cNvSpPr>
            <a:spLocks noGrp="1"/>
          </p:cNvSpPr>
          <p:nvPr>
            <p:ph idx="1"/>
          </p:nvPr>
        </p:nvSpPr>
        <p:spPr/>
        <p:txBody>
          <a:bodyPr>
            <a:normAutofit fontScale="85000" lnSpcReduction="20000"/>
          </a:bodyPr>
          <a:lstStyle/>
          <a:p>
            <a:r>
              <a:rPr lang="en-US" dirty="0"/>
              <a:t>We make this project by making two sets which is set coordinates and generate certificate so in set coordinate we set the coordinates of name and date and in case of generate certificate we select text file of names and also change default date and generate multiple certificates. </a:t>
            </a:r>
          </a:p>
          <a:p>
            <a:r>
              <a:rPr lang="en-US" dirty="0"/>
              <a:t>And also we required to implement various libraries such as </a:t>
            </a:r>
            <a:r>
              <a:rPr lang="en-US" dirty="0" err="1"/>
              <a:t>PIL,openCV,csv,os,numpy.this</a:t>
            </a:r>
            <a:r>
              <a:rPr lang="en-US" dirty="0"/>
              <a:t> libraries played an important role for automation of certificates . </a:t>
            </a:r>
          </a:p>
          <a:p>
            <a:r>
              <a:rPr lang="en-US" dirty="0"/>
              <a:t>First we check whether these libraries are present on system or </a:t>
            </a:r>
            <a:r>
              <a:rPr lang="en-US" dirty="0" err="1"/>
              <a:t>not.we</a:t>
            </a:r>
            <a:r>
              <a:rPr lang="en-US" dirty="0"/>
              <a:t> </a:t>
            </a:r>
            <a:r>
              <a:rPr lang="en-US" dirty="0" err="1"/>
              <a:t>iinstall</a:t>
            </a:r>
            <a:r>
              <a:rPr lang="en-US" dirty="0"/>
              <a:t> these by using pip and then import these libraries by import method.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normAutofit fontScale="62500" lnSpcReduction="20000"/>
          </a:bodyPr>
          <a:lstStyle/>
          <a:p>
            <a:r>
              <a:rPr lang="en-US" dirty="0"/>
              <a:t>PIL(Python Image Library) is used  </a:t>
            </a:r>
            <a:r>
              <a:rPr lang="en-US" dirty="0" err="1"/>
              <a:t>Imagefont</a:t>
            </a:r>
            <a:r>
              <a:rPr lang="en-US" dirty="0"/>
              <a:t>, </a:t>
            </a:r>
            <a:r>
              <a:rPr lang="en-US" dirty="0" err="1"/>
              <a:t>Imagedraw</a:t>
            </a:r>
            <a:r>
              <a:rPr lang="en-US" dirty="0"/>
              <a:t> and </a:t>
            </a:r>
            <a:r>
              <a:rPr lang="en-US" dirty="0" err="1"/>
              <a:t>Image.it</a:t>
            </a:r>
            <a:r>
              <a:rPr lang="en-US" dirty="0"/>
              <a:t> is used for </a:t>
            </a:r>
            <a:r>
              <a:rPr lang="en-US" dirty="0" err="1"/>
              <a:t>opening,manipulating</a:t>
            </a:r>
            <a:r>
              <a:rPr lang="en-US" dirty="0"/>
              <a:t> and saving many different image file formats.</a:t>
            </a:r>
          </a:p>
          <a:p>
            <a:r>
              <a:rPr lang="en-US" dirty="0"/>
              <a:t>  </a:t>
            </a:r>
            <a:r>
              <a:rPr lang="en-US" dirty="0" err="1"/>
              <a:t>OpenCV</a:t>
            </a:r>
            <a:r>
              <a:rPr lang="en-US" dirty="0"/>
              <a:t> is the huge open-source library for computer vision, machine learning, and image processing and now it plays a major role in real-time operation which is very important in today’s systems. By using it, one can process images and videos to identify objects, faces, or even the handwriting of a human.</a:t>
            </a:r>
          </a:p>
          <a:p>
            <a:r>
              <a:rPr lang="en-US" dirty="0"/>
              <a:t> The CSV module implements classes to read data in CSV format. It allows programmers to say, “write this data in the format.. the CSV formats understood by other applications or define their own special-purpose CSV formats.</a:t>
            </a:r>
          </a:p>
          <a:p>
            <a:r>
              <a:rPr lang="en-US" dirty="0"/>
              <a:t> The OS module allows interaction with the Operating System, either generically or specific to a particular OS. NUMPY is a Python package. It stands for 'Numerical Python'. It is a library consisting of multidimensional array objects and a collection of routines for processing of array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lstStyle/>
          <a:p>
            <a:r>
              <a:rPr lang="en-US" dirty="0"/>
              <a:t>from PIL import </a:t>
            </a:r>
            <a:r>
              <a:rPr lang="en-US" dirty="0" err="1"/>
              <a:t>imageFont,ImageDraw,Image</a:t>
            </a:r>
            <a:endParaRPr lang="en-US" dirty="0"/>
          </a:p>
          <a:p>
            <a:r>
              <a:rPr lang="en-US" dirty="0"/>
              <a:t>import cv2</a:t>
            </a:r>
          </a:p>
          <a:p>
            <a:r>
              <a:rPr lang="en-US" dirty="0"/>
              <a:t>import </a:t>
            </a:r>
            <a:r>
              <a:rPr lang="en-US" dirty="0" err="1"/>
              <a:t>numpy</a:t>
            </a:r>
            <a:r>
              <a:rPr lang="en-US" dirty="0"/>
              <a:t> as </a:t>
            </a:r>
            <a:r>
              <a:rPr lang="en-US" dirty="0" err="1"/>
              <a:t>np</a:t>
            </a:r>
            <a:endParaRPr lang="en-US" dirty="0"/>
          </a:p>
          <a:p>
            <a:r>
              <a:rPr lang="en-US" dirty="0"/>
              <a:t>import </a:t>
            </a:r>
            <a:r>
              <a:rPr lang="en-US" dirty="0" err="1"/>
              <a:t>os</a:t>
            </a:r>
            <a:endParaRPr lang="en-US" dirty="0"/>
          </a:p>
          <a:p>
            <a:r>
              <a:rPr lang="en-US" dirty="0"/>
              <a:t>import </a:t>
            </a:r>
            <a:r>
              <a:rPr lang="en-US" dirty="0" err="1"/>
              <a:t>csv</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0</TotalTime>
  <Words>1438</Words>
  <Application>Microsoft Office PowerPoint</Application>
  <PresentationFormat>On-screen Show (4:3)</PresentationFormat>
  <Paragraphs>144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Calibri</vt:lpstr>
      <vt:lpstr>Consolas</vt:lpstr>
      <vt:lpstr>Corbel</vt:lpstr>
      <vt:lpstr>Wingdings</vt:lpstr>
      <vt:lpstr>Wingdings 2</vt:lpstr>
      <vt:lpstr>Wingdings 3</vt:lpstr>
      <vt:lpstr>Metro</vt:lpstr>
      <vt:lpstr> AUTOMATIC CERTIFICATE GENERATOR  (USING OPENCV AND PYTHON)</vt:lpstr>
      <vt:lpstr>  INTRODUCTION</vt:lpstr>
      <vt:lpstr>TEAM MEMBERS:</vt:lpstr>
      <vt:lpstr>PROJECT MENTOR</vt:lpstr>
      <vt:lpstr>SOFTWARE REQUIREMENTS:</vt:lpstr>
      <vt:lpstr>HARDWARE REQUIREMENTS:</vt:lpstr>
      <vt:lpstr>IMPLEMENATION</vt:lpstr>
      <vt:lpstr>LIBRARIES</vt:lpstr>
      <vt:lpstr>libraries</vt:lpstr>
      <vt:lpstr>CODING</vt:lpstr>
      <vt:lpstr>coding</vt:lpstr>
      <vt:lpstr>PowerPoint Presentation</vt:lpstr>
      <vt:lpstr>PowerPoint Presentation</vt:lpstr>
      <vt:lpstr>PowerPoint Presentation</vt:lpstr>
      <vt:lpstr>coding</vt:lpstr>
      <vt:lpstr>coding</vt:lpstr>
      <vt:lpstr>FINAL OUTPUT</vt:lpstr>
      <vt:lpstr>FUTURE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CERTIFICATE    GENERATOR  USING OPENCV AND     PYTHON</dc:title>
  <dc:creator>Asus</dc:creator>
  <cp:lastModifiedBy>kratika singhal</cp:lastModifiedBy>
  <cp:revision>25</cp:revision>
  <dcterms:created xsi:type="dcterms:W3CDTF">2020-11-15T04:09:52Z</dcterms:created>
  <dcterms:modified xsi:type="dcterms:W3CDTF">2020-11-25T08:31:25Z</dcterms:modified>
</cp:coreProperties>
</file>