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slide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slid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6400" y="304800"/>
            <a:ext cx="50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ABFC7"/>
                </a:solidFill>
                <a:latin typeface="Open Sans"/>
                <a:ea typeface="Open Sans"/>
                <a:cs typeface="Open Sans"/>
                <a:sym typeface="Open Sans"/>
              </a:rPr>
              <a:t>@nikhil</a:t>
            </a:r>
            <a:endParaRPr sz="1500">
              <a:solidFill>
                <a:srgbClr val="BABF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6400" y="1219200"/>
            <a:ext cx="762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25926"/>
                </a:solidFill>
                <a:latin typeface="Roboto"/>
                <a:ea typeface="Roboto"/>
                <a:cs typeface="Roboto"/>
                <a:sym typeface="Roboto"/>
              </a:rPr>
              <a:t>Introduction to Python Data Types</a:t>
            </a:r>
            <a:endParaRPr b="1" sz="3500">
              <a:solidFill>
                <a:srgbClr val="F259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6400" y="2133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Understanding the Building Blocks of Python</a:t>
            </a:r>
            <a:endParaRPr b="1" sz="25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6400" y="3048000"/>
            <a:ext cx="8889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Data types are classifications of data items in Python.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Python supports dynamic typing, allowing variable types to change.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Commonly used data types include integers, floats, strings, and booleans.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Data types determine the operations that can be performed on data.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Choosing the correct data type is crucial for efficient programming.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6400" y="304800"/>
            <a:ext cx="50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ABFC7"/>
                </a:solidFill>
                <a:latin typeface="Open Sans"/>
                <a:ea typeface="Open Sans"/>
                <a:cs typeface="Open Sans"/>
                <a:sym typeface="Open Sans"/>
              </a:rPr>
              <a:t>@nikhil</a:t>
            </a:r>
            <a:endParaRPr sz="1500">
              <a:solidFill>
                <a:srgbClr val="BABF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06400" y="1219200"/>
            <a:ext cx="762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25926"/>
                </a:solidFill>
                <a:latin typeface="Roboto"/>
                <a:ea typeface="Roboto"/>
                <a:cs typeface="Roboto"/>
                <a:sym typeface="Roboto"/>
              </a:rPr>
              <a:t>Numeric Data Types</a:t>
            </a:r>
            <a:endParaRPr b="1" sz="3500">
              <a:solidFill>
                <a:srgbClr val="F259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6400" y="2133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Working with Numbers in Python</a:t>
            </a:r>
            <a:endParaRPr b="1" sz="25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06400" y="3048000"/>
            <a:ext cx="8889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Integers are whole numbers, e.g., 5, -20.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Floats are decimal numbers, e.g., 3.14, -0.001.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Python supports complex numbers, e.g., 3 + 4j.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Arithmetic operations can be performed on numeric data types.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 built-in functions like int(), float() to convert data types.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6400" y="304800"/>
            <a:ext cx="50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ABFC7"/>
                </a:solidFill>
                <a:latin typeface="Open Sans"/>
                <a:ea typeface="Open Sans"/>
                <a:cs typeface="Open Sans"/>
                <a:sym typeface="Open Sans"/>
              </a:rPr>
              <a:t>@nikhil</a:t>
            </a:r>
            <a:endParaRPr sz="1500">
              <a:solidFill>
                <a:srgbClr val="BABF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06400" y="1219200"/>
            <a:ext cx="762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25926"/>
                </a:solidFill>
                <a:latin typeface="Roboto"/>
                <a:ea typeface="Roboto"/>
                <a:cs typeface="Roboto"/>
                <a:sym typeface="Roboto"/>
              </a:rPr>
              <a:t>Mapping Data Types</a:t>
            </a:r>
            <a:endParaRPr b="1" sz="3500">
              <a:solidFill>
                <a:srgbClr val="F259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06400" y="2133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Storing Key-Value Pairs</a:t>
            </a:r>
            <a:endParaRPr b="1" sz="25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06400" y="3048000"/>
            <a:ext cx="8889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Dictionaries are mutable mappings, defined by key-value pairs.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Keys must be unique and immutable (e.g., strings, numbers).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Values can be of any data type and can be duplicated.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Dictionary methods include keys(), values(), and items().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 {} to create dictionaries and access elements with keys.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06400" y="304800"/>
            <a:ext cx="50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ABFC7"/>
                </a:solidFill>
                <a:latin typeface="Open Sans"/>
                <a:ea typeface="Open Sans"/>
                <a:cs typeface="Open Sans"/>
                <a:sym typeface="Open Sans"/>
              </a:rPr>
              <a:t>@nikhil</a:t>
            </a:r>
            <a:endParaRPr sz="1500">
              <a:solidFill>
                <a:srgbClr val="BABF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06400" y="1219200"/>
            <a:ext cx="762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25926"/>
                </a:solidFill>
                <a:latin typeface="Roboto"/>
                <a:ea typeface="Roboto"/>
                <a:cs typeface="Roboto"/>
                <a:sym typeface="Roboto"/>
              </a:rPr>
              <a:t>Sequence Data Types</a:t>
            </a:r>
            <a:endParaRPr b="1" sz="3500">
              <a:solidFill>
                <a:srgbClr val="F259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06400" y="2133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Handling Ordered Collections</a:t>
            </a:r>
            <a:endParaRPr b="1" sz="25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6400" y="3048000"/>
            <a:ext cx="8889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Lists are mutable sequences that can hold various data types.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Tuples are immutable sequences, useful for fixed data collections.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Strings are sequences of characters, immutable and support slicing.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Indexing and slicing can be used to access sequence elements.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Built-in functions like len(), max(), and min() aid in working with sequences.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406400" y="304800"/>
            <a:ext cx="50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ABFC7"/>
                </a:solidFill>
                <a:latin typeface="Open Sans"/>
                <a:ea typeface="Open Sans"/>
                <a:cs typeface="Open Sans"/>
                <a:sym typeface="Open Sans"/>
              </a:rPr>
              <a:t>@nikhil</a:t>
            </a:r>
            <a:endParaRPr sz="1500">
              <a:solidFill>
                <a:srgbClr val="BABF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06400" y="1219200"/>
            <a:ext cx="762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25926"/>
                </a:solidFill>
                <a:latin typeface="Roboto"/>
                <a:ea typeface="Roboto"/>
                <a:cs typeface="Roboto"/>
                <a:sym typeface="Roboto"/>
              </a:rPr>
              <a:t>Set and Boolean Data Types</a:t>
            </a:r>
            <a:endParaRPr b="1" sz="3500">
              <a:solidFill>
                <a:srgbClr val="F259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06400" y="2133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Distinct Collections and Logical Values</a:t>
            </a:r>
            <a:endParaRPr b="1" sz="25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06400" y="3048000"/>
            <a:ext cx="8889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2286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Sets are unordered collections of unique elements.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Operations on sets include union, intersection, and difference.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Booleans represent truth values, either True or False.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Logical operations, such as AND, OR, and NOT, are performed on booleans.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 built-in functions like any() and all() with boolean expressions.</a:t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