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anva Sans Bold" charset="1" panose="020B0803030501040103"/>
      <p:regular r:id="rId16"/>
    </p:embeddedFont>
    <p:embeddedFont>
      <p:font typeface="Archivo Black" charset="1" panose="020B0A03020202020B04"/>
      <p:regular r:id="rId17"/>
    </p:embeddedFont>
    <p:embeddedFont>
      <p:font typeface="Lato" charset="1" panose="020F0502020204030203"/>
      <p:regular r:id="rId18"/>
    </p:embeddedFont>
    <p:embeddedFont>
      <p:font typeface="Red Hat Display" charset="1" panose="02010503040201060303"/>
      <p:regular r:id="rId19"/>
    </p:embeddedFont>
    <p:embeddedFont>
      <p:font typeface="Red Hat Display Bold" charset="1" panose="020108030402010603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542318">
            <a:off x="13654428" y="800321"/>
            <a:ext cx="7674102" cy="8229600"/>
          </a:xfrm>
          <a:custGeom>
            <a:avLst/>
            <a:gdLst/>
            <a:ahLst/>
            <a:cxnLst/>
            <a:rect r="r" b="b" t="t" l="l"/>
            <a:pathLst>
              <a:path h="8229600" w="7674102">
                <a:moveTo>
                  <a:pt x="0" y="8229600"/>
                </a:moveTo>
                <a:lnTo>
                  <a:pt x="7674102" y="8229600"/>
                </a:lnTo>
                <a:lnTo>
                  <a:pt x="767410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01369" y="857250"/>
            <a:ext cx="15237932" cy="6731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94"/>
              </a:lnSpc>
            </a:pPr>
            <a:r>
              <a:rPr lang="en-US" sz="956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AI-Powered Slide Generation and Automation using </a:t>
            </a:r>
          </a:p>
          <a:p>
            <a:pPr algn="ctr">
              <a:lnSpc>
                <a:spcPts val="13394"/>
              </a:lnSpc>
            </a:pPr>
            <a:r>
              <a:rPr lang="en-US" sz="9567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n8n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60689" y="4199049"/>
            <a:ext cx="10462549" cy="199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71"/>
              </a:lnSpc>
            </a:pPr>
            <a:r>
              <a:rPr lang="en-US" sz="16519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End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10435729">
            <a:off x="-3241105" y="-2477065"/>
            <a:ext cx="7951775" cy="8527373"/>
          </a:xfrm>
          <a:custGeom>
            <a:avLst/>
            <a:gdLst/>
            <a:ahLst/>
            <a:cxnLst/>
            <a:rect r="r" b="b" t="t" l="l"/>
            <a:pathLst>
              <a:path h="8527373" w="7951775">
                <a:moveTo>
                  <a:pt x="0" y="0"/>
                </a:moveTo>
                <a:lnTo>
                  <a:pt x="7951775" y="0"/>
                </a:lnTo>
                <a:lnTo>
                  <a:pt x="7951775" y="8527373"/>
                </a:lnTo>
                <a:lnTo>
                  <a:pt x="0" y="85273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6626729">
            <a:off x="9290253" y="-3824028"/>
            <a:ext cx="11413624" cy="8238129"/>
          </a:xfrm>
          <a:custGeom>
            <a:avLst/>
            <a:gdLst/>
            <a:ahLst/>
            <a:cxnLst/>
            <a:rect r="r" b="b" t="t" l="l"/>
            <a:pathLst>
              <a:path h="8238129" w="11413624">
                <a:moveTo>
                  <a:pt x="11413624" y="0"/>
                </a:moveTo>
                <a:lnTo>
                  <a:pt x="0" y="0"/>
                </a:lnTo>
                <a:lnTo>
                  <a:pt x="0" y="8238129"/>
                </a:lnTo>
                <a:lnTo>
                  <a:pt x="11413624" y="8238129"/>
                </a:lnTo>
                <a:lnTo>
                  <a:pt x="11413624" y="0"/>
                </a:lnTo>
                <a:close/>
              </a:path>
            </a:pathLst>
          </a:custGeom>
          <a:blipFill>
            <a:blip r:embed="rId3"/>
            <a:stretch>
              <a:fillRect l="0" t="-10" r="0" b="-1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46321"/>
            <a:ext cx="15831181" cy="73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2"/>
              </a:lnSpc>
            </a:pPr>
            <a:r>
              <a:rPr lang="en-US" sz="56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What is this project about?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500433" y="8222333"/>
            <a:ext cx="896420" cy="896420"/>
          </a:xfrm>
          <a:custGeom>
            <a:avLst/>
            <a:gdLst/>
            <a:ahLst/>
            <a:cxnLst/>
            <a:rect r="r" b="b" t="t" l="l"/>
            <a:pathLst>
              <a:path h="896420" w="896420">
                <a:moveTo>
                  <a:pt x="0" y="0"/>
                </a:moveTo>
                <a:lnTo>
                  <a:pt x="896420" y="0"/>
                </a:lnTo>
                <a:lnTo>
                  <a:pt x="896420" y="896420"/>
                </a:lnTo>
                <a:lnTo>
                  <a:pt x="0" y="896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1699" y="2848343"/>
            <a:ext cx="11635746" cy="1261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Aut</a:t>
            </a:r>
            <a:r>
              <a:rPr lang="en-U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omated system to create Google slides using n8n workflow automation.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1699" y="6266137"/>
            <a:ext cx="10373025" cy="1261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Aut</a:t>
            </a:r>
            <a:r>
              <a:rPr lang="en-U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omatically creates and shares Google Slides through Drive.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1699" y="4557240"/>
            <a:ext cx="9049667" cy="1261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Uses ChatGPT models to generate slide content dynamically.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6626729">
            <a:off x="-8844239" y="322201"/>
            <a:ext cx="12221289" cy="8822969"/>
          </a:xfrm>
          <a:custGeom>
            <a:avLst/>
            <a:gdLst/>
            <a:ahLst/>
            <a:cxnLst/>
            <a:rect r="r" b="b" t="t" l="l"/>
            <a:pathLst>
              <a:path h="8822969" w="12221289">
                <a:moveTo>
                  <a:pt x="12221289" y="0"/>
                </a:moveTo>
                <a:lnTo>
                  <a:pt x="0" y="0"/>
                </a:lnTo>
                <a:lnTo>
                  <a:pt x="0" y="8822969"/>
                </a:lnTo>
                <a:lnTo>
                  <a:pt x="12221289" y="8822969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36257" y="687785"/>
            <a:ext cx="19573060" cy="10108818"/>
            <a:chOff x="0" y="0"/>
            <a:chExt cx="26097414" cy="1347842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26097414" cy="13478424"/>
              <a:chOff x="0" y="0"/>
              <a:chExt cx="3859209" cy="199315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859209" cy="1993150"/>
              </a:xfrm>
              <a:custGeom>
                <a:avLst/>
                <a:gdLst/>
                <a:ahLst/>
                <a:cxnLst/>
                <a:rect r="r" b="b" t="t" l="l"/>
                <a:pathLst>
                  <a:path h="1993150" w="3859209">
                    <a:moveTo>
                      <a:pt x="10567" y="0"/>
                    </a:moveTo>
                    <a:lnTo>
                      <a:pt x="3848642" y="0"/>
                    </a:lnTo>
                    <a:cubicBezTo>
                      <a:pt x="3851444" y="0"/>
                      <a:pt x="3854132" y="1113"/>
                      <a:pt x="3856114" y="3095"/>
                    </a:cubicBezTo>
                    <a:cubicBezTo>
                      <a:pt x="3858096" y="5077"/>
                      <a:pt x="3859209" y="7765"/>
                      <a:pt x="3859209" y="10567"/>
                    </a:cubicBezTo>
                    <a:lnTo>
                      <a:pt x="3859209" y="1982583"/>
                    </a:lnTo>
                    <a:cubicBezTo>
                      <a:pt x="3859209" y="1985385"/>
                      <a:pt x="3858096" y="1988073"/>
                      <a:pt x="3856114" y="1990055"/>
                    </a:cubicBezTo>
                    <a:cubicBezTo>
                      <a:pt x="3854132" y="1992036"/>
                      <a:pt x="3851444" y="1993150"/>
                      <a:pt x="3848642" y="1993150"/>
                    </a:cubicBezTo>
                    <a:lnTo>
                      <a:pt x="10567" y="1993150"/>
                    </a:lnTo>
                    <a:cubicBezTo>
                      <a:pt x="7765" y="1993150"/>
                      <a:pt x="5077" y="1992036"/>
                      <a:pt x="3095" y="1990055"/>
                    </a:cubicBezTo>
                    <a:cubicBezTo>
                      <a:pt x="1113" y="1988073"/>
                      <a:pt x="0" y="1985385"/>
                      <a:pt x="0" y="1982583"/>
                    </a:cubicBezTo>
                    <a:lnTo>
                      <a:pt x="0" y="10567"/>
                    </a:lnTo>
                    <a:cubicBezTo>
                      <a:pt x="0" y="7765"/>
                      <a:pt x="1113" y="5077"/>
                      <a:pt x="3095" y="3095"/>
                    </a:cubicBezTo>
                    <a:cubicBezTo>
                      <a:pt x="5077" y="1113"/>
                      <a:pt x="7765" y="0"/>
                      <a:pt x="10567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38100"/>
                <a:ext cx="3859209" cy="20312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2373263" y="1460141"/>
              <a:ext cx="19931414" cy="10180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32"/>
                </a:lnSpc>
              </a:pPr>
              <a:r>
                <a:rPr lang="en-US" sz="560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Why I built this project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373263" y="2766665"/>
              <a:ext cx="17785546" cy="89075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77240" indent="-388620" lvl="1">
                <a:lnSpc>
                  <a:spcPts val="48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600" spc="215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S</a:t>
              </a:r>
              <a:r>
                <a:rPr lang="en-US" sz="3600" spc="21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lide creation is repetitive and time-consuming.</a:t>
              </a:r>
            </a:p>
            <a:p>
              <a:pPr algn="l" marL="777240" indent="-388620" lvl="1">
                <a:lnSpc>
                  <a:spcPts val="48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600" spc="21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Wanted to simplify content generation using AI automation.</a:t>
              </a:r>
            </a:p>
            <a:p>
              <a:pPr algn="l" marL="777240" indent="-388620" lvl="1">
                <a:lnSpc>
                  <a:spcPts val="48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600" spc="21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L</a:t>
              </a:r>
              <a:r>
                <a:rPr lang="en-US" sz="3600" spc="21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earn n8n workflow orchestration with API integrations.</a:t>
              </a:r>
            </a:p>
            <a:p>
              <a:pPr algn="l" marL="777240" indent="-388620" lvl="1">
                <a:lnSpc>
                  <a:spcPts val="48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600" spc="21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Exp</a:t>
              </a:r>
              <a:r>
                <a:rPr lang="en-US" sz="3600" spc="21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lore ChatGPT’s structured text generation in real projects.</a:t>
              </a:r>
            </a:p>
            <a:p>
              <a:pPr algn="l" marL="777240" indent="-388620" lvl="1">
                <a:lnSpc>
                  <a:spcPts val="486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600" spc="21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M</a:t>
              </a:r>
              <a:r>
                <a:rPr lang="en-US" sz="3600" spc="21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ake slide editing faster by generating drafts that can be improved manually.</a:t>
              </a:r>
            </a:p>
            <a:p>
              <a:pPr algn="l">
                <a:lnSpc>
                  <a:spcPts val="4860"/>
                </a:lnSpc>
                <a:spcBef>
                  <a:spcPct val="0"/>
                </a:spcBef>
              </a:pPr>
              <a:r>
                <a:rPr lang="en-US" sz="3600" spc="21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.</a:t>
              </a:r>
            </a:p>
            <a:p>
              <a:pPr algn="l" marL="0" indent="0" lvl="0">
                <a:lnSpc>
                  <a:spcPts val="486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629751"/>
            <a:ext cx="13288164" cy="734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432"/>
              </a:lnSpc>
              <a:spcBef>
                <a:spcPct val="0"/>
              </a:spcBef>
            </a:pPr>
            <a:r>
              <a:rPr lang="en-US" sz="5600">
                <a:solidFill>
                  <a:srgbClr val="0097B2"/>
                </a:solidFill>
                <a:latin typeface="Archivo Black"/>
                <a:ea typeface="Archivo Black"/>
                <a:cs typeface="Archivo Black"/>
                <a:sym typeface="Archivo Black"/>
              </a:rPr>
              <a:t>Tech Stack and Tools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362880" y="7687167"/>
            <a:ext cx="896420" cy="896420"/>
          </a:xfrm>
          <a:custGeom>
            <a:avLst/>
            <a:gdLst/>
            <a:ahLst/>
            <a:cxnLst/>
            <a:rect r="r" b="b" t="t" l="l"/>
            <a:pathLst>
              <a:path h="896420" w="896420">
                <a:moveTo>
                  <a:pt x="0" y="0"/>
                </a:moveTo>
                <a:lnTo>
                  <a:pt x="896420" y="0"/>
                </a:lnTo>
                <a:lnTo>
                  <a:pt x="896420" y="896420"/>
                </a:lnTo>
                <a:lnTo>
                  <a:pt x="0" y="8964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954020"/>
            <a:ext cx="13751262" cy="3175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n8n: Workflow automation platform</a:t>
            </a:r>
          </a:p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OpenAI GPT-4o: Generates slide content</a:t>
            </a:r>
          </a:p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Google Slides API: Creates presentation slides</a:t>
            </a:r>
          </a:p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Google Drive API: Shares slides automatically</a:t>
            </a:r>
          </a:p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Code Node (Guardrails) – Validates input and parses JSON safely.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-1542318">
            <a:off x="14544342" y="-1309855"/>
            <a:ext cx="5823461" cy="9489255"/>
          </a:xfrm>
          <a:custGeom>
            <a:avLst/>
            <a:gdLst/>
            <a:ahLst/>
            <a:cxnLst/>
            <a:rect r="r" b="b" t="t" l="l"/>
            <a:pathLst>
              <a:path h="9489255" w="5823461">
                <a:moveTo>
                  <a:pt x="0" y="9489255"/>
                </a:moveTo>
                <a:lnTo>
                  <a:pt x="5823461" y="9489255"/>
                </a:lnTo>
                <a:lnTo>
                  <a:pt x="5823461" y="0"/>
                </a:lnTo>
                <a:lnTo>
                  <a:pt x="0" y="0"/>
                </a:lnTo>
                <a:lnTo>
                  <a:pt x="0" y="9489255"/>
                </a:lnTo>
                <a:close/>
              </a:path>
            </a:pathLst>
          </a:custGeom>
          <a:blipFill>
            <a:blip r:embed="rId5"/>
            <a:stretch>
              <a:fillRect l="0" t="-329" r="-52952" b="-329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626729">
            <a:off x="13393424" y="2657639"/>
            <a:ext cx="10375967" cy="7532360"/>
          </a:xfrm>
          <a:custGeom>
            <a:avLst/>
            <a:gdLst/>
            <a:ahLst/>
            <a:cxnLst/>
            <a:rect r="r" b="b" t="t" l="l"/>
            <a:pathLst>
              <a:path h="7532360" w="10375967">
                <a:moveTo>
                  <a:pt x="0" y="0"/>
                </a:moveTo>
                <a:lnTo>
                  <a:pt x="10375967" y="0"/>
                </a:lnTo>
                <a:lnTo>
                  <a:pt x="10375967" y="7532361"/>
                </a:lnTo>
                <a:lnTo>
                  <a:pt x="0" y="7532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7" t="0" r="-277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64960" y="1778938"/>
            <a:ext cx="14192052" cy="8107166"/>
            <a:chOff x="0" y="0"/>
            <a:chExt cx="18922737" cy="1080955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14300"/>
              <a:ext cx="18922737" cy="10180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31"/>
                </a:lnSpc>
              </a:pPr>
              <a:r>
                <a:rPr lang="en-US" sz="5599">
                  <a:solidFill>
                    <a:srgbClr val="F4F4E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How the Automation Works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550636"/>
              <a:ext cx="17120082" cy="92589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724558" indent="-362279" lvl="1">
                <a:lnSpc>
                  <a:spcPts val="4530"/>
                </a:lnSpc>
                <a:buFont typeface="Arial"/>
                <a:buChar char="•"/>
              </a:pPr>
              <a:r>
                <a:rPr lang="en-US" sz="3355" spc="20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User sends message in chat input (topic for slides).</a:t>
              </a:r>
            </a:p>
            <a:p>
              <a:pPr algn="l" marL="724558" indent="-362279" lvl="1">
                <a:lnSpc>
                  <a:spcPts val="4530"/>
                </a:lnSpc>
                <a:buFont typeface="Arial"/>
                <a:buChar char="•"/>
              </a:pPr>
              <a:r>
                <a:rPr lang="en-US" sz="3355" spc="20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Chat</a:t>
              </a:r>
              <a:r>
                <a:rPr lang="en-US" sz="3355" spc="20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 trigger captures the text.</a:t>
              </a:r>
            </a:p>
            <a:p>
              <a:pPr algn="l" marL="777240" indent="-388620" lvl="1">
                <a:lnSpc>
                  <a:spcPts val="4860"/>
                </a:lnSpc>
                <a:buFont typeface="Arial"/>
                <a:buChar char="•"/>
              </a:pPr>
              <a:r>
                <a:rPr lang="en-US" sz="3600" spc="215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GPT-4o-mini generates a title and structured JSON for slides.</a:t>
              </a:r>
            </a:p>
            <a:p>
              <a:pPr algn="l" marL="724558" indent="-362279" lvl="1">
                <a:lnSpc>
                  <a:spcPts val="4530"/>
                </a:lnSpc>
                <a:buFont typeface="Arial"/>
                <a:buChar char="•"/>
              </a:pPr>
              <a:r>
                <a:rPr lang="en-US" sz="3355" spc="20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Code node parses and validates the JSON.</a:t>
              </a:r>
            </a:p>
            <a:p>
              <a:pPr algn="l" marL="724558" indent="-362279" lvl="1">
                <a:lnSpc>
                  <a:spcPts val="4530"/>
                </a:lnSpc>
                <a:buFont typeface="Arial"/>
                <a:buChar char="•"/>
              </a:pPr>
              <a:r>
                <a:rPr lang="en-US" sz="3355" spc="20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Google Slides node creates a new presentation.</a:t>
              </a:r>
            </a:p>
            <a:p>
              <a:pPr algn="l" marL="724558" indent="-362279" lvl="1">
                <a:lnSpc>
                  <a:spcPts val="4530"/>
                </a:lnSpc>
                <a:buFont typeface="Arial"/>
                <a:buChar char="•"/>
              </a:pPr>
              <a:r>
                <a:rPr lang="en-US" sz="3355" spc="20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HTTP Request node adds slide content via Slides API.</a:t>
              </a:r>
            </a:p>
            <a:p>
              <a:pPr algn="l" marL="724558" indent="-362279" lvl="1">
                <a:lnSpc>
                  <a:spcPts val="4530"/>
                </a:lnSpc>
                <a:buFont typeface="Arial"/>
                <a:buChar char="•"/>
              </a:pPr>
              <a:r>
                <a:rPr lang="en-US" sz="3355" spc="201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Drive node shares the file (writer access).</a:t>
              </a:r>
            </a:p>
            <a:p>
              <a:pPr algn="l">
                <a:lnSpc>
                  <a:spcPts val="4860"/>
                </a:lnSpc>
              </a:pPr>
            </a:p>
            <a:p>
              <a:pPr algn="l">
                <a:lnSpc>
                  <a:spcPts val="4530"/>
                </a:lnSpc>
              </a:pPr>
            </a:p>
            <a:p>
              <a:pPr algn="l">
                <a:lnSpc>
                  <a:spcPts val="4530"/>
                </a:lnSpc>
              </a:pPr>
            </a:p>
            <a:p>
              <a:pPr algn="l" marL="0" indent="0" lvl="0">
                <a:lnSpc>
                  <a:spcPts val="453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362880" y="8361880"/>
            <a:ext cx="896420" cy="896420"/>
          </a:xfrm>
          <a:custGeom>
            <a:avLst/>
            <a:gdLst/>
            <a:ahLst/>
            <a:cxnLst/>
            <a:rect r="r" b="b" t="t" l="l"/>
            <a:pathLst>
              <a:path h="896420" w="896420">
                <a:moveTo>
                  <a:pt x="0" y="0"/>
                </a:moveTo>
                <a:lnTo>
                  <a:pt x="896420" y="0"/>
                </a:lnTo>
                <a:lnTo>
                  <a:pt x="896420" y="896420"/>
                </a:lnTo>
                <a:lnTo>
                  <a:pt x="0" y="896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6626729">
            <a:off x="-5672971" y="1348503"/>
            <a:ext cx="10513414" cy="7589995"/>
          </a:xfrm>
          <a:custGeom>
            <a:avLst/>
            <a:gdLst/>
            <a:ahLst/>
            <a:cxnLst/>
            <a:rect r="r" b="b" t="t" l="l"/>
            <a:pathLst>
              <a:path h="7589995" w="10513414">
                <a:moveTo>
                  <a:pt x="10513413" y="0"/>
                </a:moveTo>
                <a:lnTo>
                  <a:pt x="0" y="0"/>
                </a:lnTo>
                <a:lnTo>
                  <a:pt x="0" y="7589994"/>
                </a:lnTo>
                <a:lnTo>
                  <a:pt x="10513413" y="7589994"/>
                </a:lnTo>
                <a:lnTo>
                  <a:pt x="10513413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75666" y="1357392"/>
            <a:ext cx="5044237" cy="31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2132" b="true">
                <a:solidFill>
                  <a:srgbClr val="04001E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Weaknesses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946639" y="7858776"/>
            <a:ext cx="896420" cy="896420"/>
          </a:xfrm>
          <a:custGeom>
            <a:avLst/>
            <a:gdLst/>
            <a:ahLst/>
            <a:cxnLst/>
            <a:rect r="r" b="b" t="t" l="l"/>
            <a:pathLst>
              <a:path h="896420" w="896420">
                <a:moveTo>
                  <a:pt x="0" y="0"/>
                </a:moveTo>
                <a:lnTo>
                  <a:pt x="896421" y="0"/>
                </a:lnTo>
                <a:lnTo>
                  <a:pt x="896421" y="896421"/>
                </a:lnTo>
                <a:lnTo>
                  <a:pt x="0" y="8964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11371" y="914400"/>
            <a:ext cx="8647697" cy="96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b="true" sz="5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Input &amp; Output Safety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59456" y="2819373"/>
            <a:ext cx="12854296" cy="4452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Guardrails implemented in AI and Code nodes.</a:t>
            </a:r>
          </a:p>
          <a:p>
            <a:pPr algn="ctr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Bl</a:t>
            </a:r>
            <a:r>
              <a:rPr lang="en-U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ocks invalid or unsafe content.</a:t>
            </a:r>
          </a:p>
          <a:p>
            <a:pPr algn="ctr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Limits topic length and slide count.</a:t>
            </a:r>
          </a:p>
          <a:p>
            <a:pPr algn="ctr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Uses JSON parsing checks to avoid broken slide generation.</a:t>
            </a:r>
          </a:p>
          <a:p>
            <a:pPr algn="ctr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Ensures every slide has title, subtitle, and at least 5 bullet points.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609" y="695229"/>
            <a:ext cx="14972278" cy="9833807"/>
            <a:chOff x="0" y="0"/>
            <a:chExt cx="19963037" cy="13111742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9963037" cy="13111742"/>
              <a:chOff x="0" y="0"/>
              <a:chExt cx="3278050" cy="215302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278050" cy="2153026"/>
              </a:xfrm>
              <a:custGeom>
                <a:avLst/>
                <a:gdLst/>
                <a:ahLst/>
                <a:cxnLst/>
                <a:rect r="r" b="b" t="t" l="l"/>
                <a:pathLst>
                  <a:path h="2153026" w="3278050">
                    <a:moveTo>
                      <a:pt x="12440" y="0"/>
                    </a:moveTo>
                    <a:lnTo>
                      <a:pt x="3265609" y="0"/>
                    </a:lnTo>
                    <a:cubicBezTo>
                      <a:pt x="3272480" y="0"/>
                      <a:pt x="3278050" y="5570"/>
                      <a:pt x="3278050" y="12440"/>
                    </a:cubicBezTo>
                    <a:lnTo>
                      <a:pt x="3278050" y="2140586"/>
                    </a:lnTo>
                    <a:cubicBezTo>
                      <a:pt x="3278050" y="2143885"/>
                      <a:pt x="3276739" y="2147049"/>
                      <a:pt x="3274406" y="2149382"/>
                    </a:cubicBezTo>
                    <a:cubicBezTo>
                      <a:pt x="3272073" y="2151715"/>
                      <a:pt x="3268909" y="2153026"/>
                      <a:pt x="3265609" y="2153026"/>
                    </a:cubicBezTo>
                    <a:lnTo>
                      <a:pt x="12440" y="2153026"/>
                    </a:lnTo>
                    <a:cubicBezTo>
                      <a:pt x="9141" y="2153026"/>
                      <a:pt x="5977" y="2151715"/>
                      <a:pt x="3644" y="2149382"/>
                    </a:cubicBezTo>
                    <a:cubicBezTo>
                      <a:pt x="1311" y="2147049"/>
                      <a:pt x="0" y="2143885"/>
                      <a:pt x="0" y="2140586"/>
                    </a:cubicBezTo>
                    <a:lnTo>
                      <a:pt x="0" y="12440"/>
                    </a:lnTo>
                    <a:cubicBezTo>
                      <a:pt x="0" y="9141"/>
                      <a:pt x="1311" y="5977"/>
                      <a:pt x="3644" y="3644"/>
                    </a:cubicBezTo>
                    <a:cubicBezTo>
                      <a:pt x="5977" y="1311"/>
                      <a:pt x="9141" y="0"/>
                      <a:pt x="12440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3278050" cy="2191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741722" y="1526317"/>
              <a:ext cx="16479594" cy="10180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32"/>
                </a:lnSpc>
              </a:pPr>
              <a:r>
                <a:rPr lang="en-US" sz="560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Sample Interaction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926618" y="2942527"/>
              <a:ext cx="14961686" cy="86559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59"/>
                </a:lnSpc>
                <a:spcBef>
                  <a:spcPct val="0"/>
                </a:spcBef>
              </a:pPr>
              <a:r>
                <a:rPr lang="en-US" sz="3599" spc="21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User Input:</a:t>
              </a:r>
            </a:p>
            <a:p>
              <a:pPr algn="l" marL="0" indent="0" lvl="0">
                <a:lnSpc>
                  <a:spcPts val="4859"/>
                </a:lnSpc>
                <a:spcBef>
                  <a:spcPct val="0"/>
                </a:spcBef>
              </a:pPr>
              <a:r>
                <a:rPr lang="en-US" sz="3599" spc="21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“Make me a presentation on the java collection framework.”</a:t>
              </a:r>
            </a:p>
            <a:p>
              <a:pPr algn="l" marL="0" indent="0" lvl="0">
                <a:lnSpc>
                  <a:spcPts val="4859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4859"/>
                </a:lnSpc>
                <a:spcBef>
                  <a:spcPct val="0"/>
                </a:spcBef>
              </a:pPr>
              <a:r>
                <a:rPr lang="en-US" sz="3599" spc="21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Generated Output:</a:t>
              </a:r>
            </a:p>
            <a:p>
              <a:pPr algn="l" marL="777240" indent="-388620" lvl="1">
                <a:lnSpc>
                  <a:spcPts val="48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599" spc="21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Presentation created automatically in Drive.</a:t>
              </a:r>
            </a:p>
            <a:p>
              <a:pPr algn="l" marL="777240" indent="-388620" lvl="1">
                <a:lnSpc>
                  <a:spcPts val="48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599" spc="21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Contains structured titles, subtitles, and bullet points.</a:t>
              </a:r>
            </a:p>
            <a:p>
              <a:pPr algn="l" marL="777240" indent="-388620" lvl="1">
                <a:lnSpc>
                  <a:spcPts val="48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599" spc="215" u="none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Shared link sent for manual editing and improvement.</a:t>
              </a:r>
            </a:p>
            <a:p>
              <a:pPr algn="l" marL="0" indent="0" lvl="0">
                <a:lnSpc>
                  <a:spcPts val="32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362880" y="8361880"/>
            <a:ext cx="896420" cy="896420"/>
          </a:xfrm>
          <a:custGeom>
            <a:avLst/>
            <a:gdLst/>
            <a:ahLst/>
            <a:cxnLst/>
            <a:rect r="r" b="b" t="t" l="l"/>
            <a:pathLst>
              <a:path h="896420" w="896420">
                <a:moveTo>
                  <a:pt x="0" y="0"/>
                </a:moveTo>
                <a:lnTo>
                  <a:pt x="896420" y="0"/>
                </a:lnTo>
                <a:lnTo>
                  <a:pt x="896420" y="896420"/>
                </a:lnTo>
                <a:lnTo>
                  <a:pt x="0" y="8964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-1542318">
            <a:off x="14544342" y="-1309855"/>
            <a:ext cx="5823461" cy="9489255"/>
          </a:xfrm>
          <a:custGeom>
            <a:avLst/>
            <a:gdLst/>
            <a:ahLst/>
            <a:cxnLst/>
            <a:rect r="r" b="b" t="t" l="l"/>
            <a:pathLst>
              <a:path h="9489255" w="5823461">
                <a:moveTo>
                  <a:pt x="0" y="9489255"/>
                </a:moveTo>
                <a:lnTo>
                  <a:pt x="5823461" y="9489255"/>
                </a:lnTo>
                <a:lnTo>
                  <a:pt x="5823461" y="0"/>
                </a:lnTo>
                <a:lnTo>
                  <a:pt x="0" y="0"/>
                </a:lnTo>
                <a:lnTo>
                  <a:pt x="0" y="9489255"/>
                </a:lnTo>
                <a:close/>
              </a:path>
            </a:pathLst>
          </a:custGeom>
          <a:blipFill>
            <a:blip r:embed="rId5"/>
            <a:stretch>
              <a:fillRect l="0" t="-329" r="-52952" b="-329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0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626729">
            <a:off x="13393424" y="2657639"/>
            <a:ext cx="10375967" cy="7532360"/>
          </a:xfrm>
          <a:custGeom>
            <a:avLst/>
            <a:gdLst/>
            <a:ahLst/>
            <a:cxnLst/>
            <a:rect r="r" b="b" t="t" l="l"/>
            <a:pathLst>
              <a:path h="7532360" w="10375967">
                <a:moveTo>
                  <a:pt x="0" y="0"/>
                </a:moveTo>
                <a:lnTo>
                  <a:pt x="10375967" y="0"/>
                </a:lnTo>
                <a:lnTo>
                  <a:pt x="10375967" y="7532361"/>
                </a:lnTo>
                <a:lnTo>
                  <a:pt x="0" y="7532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7" t="0" r="-27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55659" y="914400"/>
            <a:ext cx="3561268" cy="96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Outcom</a:t>
            </a:r>
            <a:r>
              <a:rPr lang="en-US" b="true" sz="5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6424" y="2847253"/>
            <a:ext cx="13272031" cy="6357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Reduced time to create slides by 90%.</a:t>
            </a:r>
          </a:p>
          <a:p>
            <a:pPr algn="ctr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</a:t>
            </a:r>
            <a:r>
              <a:rPr lang="en-US" b="true" sz="3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oduced accurate, editable presentations with minimal manual effort.</a:t>
            </a:r>
          </a:p>
          <a:p>
            <a:pPr algn="ctr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Learned advanced n8n workflow design and API orchestration.</a:t>
            </a:r>
          </a:p>
          <a:p>
            <a:pPr algn="ctr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Successfully integrated ChatGPT content generation with Google APIs.</a:t>
            </a:r>
          </a:p>
          <a:p>
            <a:pPr algn="ctr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Enhanced reliability through guardrails and error handling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0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542318">
            <a:off x="14544342" y="-1309855"/>
            <a:ext cx="5823461" cy="9489255"/>
          </a:xfrm>
          <a:custGeom>
            <a:avLst/>
            <a:gdLst/>
            <a:ahLst/>
            <a:cxnLst/>
            <a:rect r="r" b="b" t="t" l="l"/>
            <a:pathLst>
              <a:path h="9489255" w="5823461">
                <a:moveTo>
                  <a:pt x="0" y="9489255"/>
                </a:moveTo>
                <a:lnTo>
                  <a:pt x="5823461" y="9489255"/>
                </a:lnTo>
                <a:lnTo>
                  <a:pt x="5823461" y="0"/>
                </a:lnTo>
                <a:lnTo>
                  <a:pt x="0" y="0"/>
                </a:lnTo>
                <a:lnTo>
                  <a:pt x="0" y="9489255"/>
                </a:lnTo>
                <a:close/>
              </a:path>
            </a:pathLst>
          </a:custGeom>
          <a:blipFill>
            <a:blip r:embed="rId2"/>
            <a:stretch>
              <a:fillRect l="0" t="-329" r="-52952" b="-32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98931" y="914400"/>
            <a:ext cx="3758237" cy="962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Next</a:t>
            </a:r>
            <a:r>
              <a:rPr lang="en-US" b="true" sz="5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Steps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4137" y="3190115"/>
            <a:ext cx="13718798" cy="444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 themes and cust</a:t>
            </a:r>
            <a:r>
              <a:rPr lang="en-US" b="true" sz="3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om templates automatically.</a:t>
            </a:r>
          </a:p>
          <a:p>
            <a:pPr algn="ctr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Integrate images and graphics using AI.</a:t>
            </a:r>
          </a:p>
          <a:p>
            <a:pPr algn="ctr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Support multi-language slide generation.</a:t>
            </a:r>
          </a:p>
          <a:p>
            <a:pPr algn="ctr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 the workflow publicly for reuse.</a:t>
            </a:r>
          </a:p>
          <a:p>
            <a:pPr algn="ctr" marL="777240" indent="-388620" lvl="1">
              <a:lnSpc>
                <a:spcPts val="504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Connect to Telegram bot for real-time two-way interaction.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DAG3XlpcjK8</dc:identifier>
  <dcterms:modified xsi:type="dcterms:W3CDTF">2011-08-01T06:04:30Z</dcterms:modified>
  <cp:revision>1</cp:revision>
  <dc:title>Slides generator using AI</dc:title>
</cp:coreProperties>
</file>