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57440" y="929160"/>
            <a:ext cx="7770240" cy="2229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Simulation of activities at the check-in counter of an international airport</a:t>
            </a:r>
            <a:endParaRPr lang="en-IN" sz="3600" b="0" strike="noStrike" spc="-1" dirty="0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331640" y="3285000"/>
            <a:ext cx="6398640" cy="1750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3"/>
          <p:cNvSpPr/>
          <p:nvPr/>
        </p:nvSpPr>
        <p:spPr>
          <a:xfrm>
            <a:off x="1926360" y="3429000"/>
            <a:ext cx="5325480" cy="1341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lang="en-IN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300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200" spc="-1" dirty="0">
                <a:solidFill>
                  <a:srgbClr val="000000"/>
                </a:solidFill>
                <a:latin typeface="Arial"/>
                <a:ea typeface="DejaVu Sans"/>
              </a:rPr>
              <a:t>Jai Ganesh </a:t>
            </a:r>
            <a:r>
              <a:rPr lang="en-IN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 19BCE2234     </a:t>
            </a:r>
          </a:p>
          <a:p>
            <a:pPr algn="ctr">
              <a:lnSpc>
                <a:spcPct val="100000"/>
              </a:lnSpc>
            </a:pPr>
            <a:r>
              <a:rPr lang="en-IN" sz="2200" spc="-1" dirty="0">
                <a:solidFill>
                  <a:srgbClr val="000000"/>
                </a:solidFill>
                <a:latin typeface="Arial"/>
                <a:ea typeface="DejaVu Sans"/>
              </a:rPr>
              <a:t>Nikhil Reddy M</a:t>
            </a:r>
            <a:r>
              <a:rPr lang="en-IN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  </a:t>
            </a:r>
            <a:r>
              <a:rPr lang="en-IN" sz="2200" spc="-1" dirty="0">
                <a:solidFill>
                  <a:srgbClr val="000000"/>
                </a:solidFill>
                <a:latin typeface="Arial"/>
                <a:ea typeface="DejaVu Sans"/>
              </a:rPr>
              <a:t>19BCT0108</a:t>
            </a:r>
            <a:endParaRPr lang="en-IN" sz="2200" b="0" strike="noStrike" spc="-1" dirty="0"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534960" y="6194520"/>
            <a:ext cx="1391400" cy="428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7931160" y="6191280"/>
            <a:ext cx="1220040" cy="428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6"/>
          <p:cNvSpPr/>
          <p:nvPr/>
        </p:nvSpPr>
        <p:spPr>
          <a:xfrm>
            <a:off x="7848720" y="6172200"/>
            <a:ext cx="83736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42E2E620-66C7-4417-B2E2-2A1D17347A93}" type="slidenum"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611640" y="836640"/>
            <a:ext cx="8009640" cy="5256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IN" sz="2400" b="1" u="sng" strike="noStrike" spc="-1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Problem definition</a:t>
            </a:r>
            <a:br>
              <a:rPr dirty="0"/>
            </a:br>
            <a:endParaRPr lang="en-IN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IN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 program to simulate activities at the check-in counter of an international airport.</a:t>
            </a:r>
            <a:endParaRPr lang="en-IN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IN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 make sure that people are redirected to the terminals with the shortest waiting time.</a:t>
            </a:r>
            <a:endParaRPr lang="en-IN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IN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Manage terminal creation efficiently as per crowd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1" u="sng" strike="noStrike" spc="-1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Approach to problem solving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1)We have used a linked list of terminals, where each node further contains a linked list implementation of priority queues with a custom data structure person as its node.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34960" y="6194520"/>
            <a:ext cx="1391400" cy="428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4"/>
          <p:cNvSpPr/>
          <p:nvPr/>
        </p:nvSpPr>
        <p:spPr>
          <a:xfrm>
            <a:off x="7848720" y="6172200"/>
            <a:ext cx="83736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FEF07C52-4D55-4ECA-98C3-E5C8034DBF65}" type="slidenum"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fld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1008000"/>
            <a:ext cx="8064000" cy="3673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0" strike="noStrike" spc="-1">
                <a:latin typeface="Arial"/>
              </a:rPr>
              <a:t>2) Each person is assigned with his/her priority.</a:t>
            </a:r>
          </a:p>
          <a:p>
            <a:endParaRPr lang="en-IN" sz="1800" b="0" strike="noStrike" spc="-1">
              <a:latin typeface="Arial"/>
            </a:endParaRPr>
          </a:p>
          <a:p>
            <a:r>
              <a:rPr lang="en-IN" sz="1800" b="0" strike="noStrike" spc="-1">
                <a:latin typeface="Arial"/>
              </a:rPr>
              <a:t>3) Each person has their particular waiting time assigned randomly when they are added.</a:t>
            </a:r>
          </a:p>
          <a:p>
            <a:endParaRPr lang="en-IN" sz="1800" b="0" strike="noStrike" spc="-1">
              <a:latin typeface="Arial"/>
            </a:endParaRPr>
          </a:p>
          <a:p>
            <a:r>
              <a:rPr lang="en-IN" sz="1800" b="0" strike="noStrike" spc="-1">
                <a:latin typeface="Arial"/>
              </a:rPr>
              <a:t>4) People get dequeued after their time is up</a:t>
            </a:r>
          </a:p>
          <a:p>
            <a:endParaRPr lang="en-IN" sz="1800" b="0" strike="noStrike" spc="-1">
              <a:latin typeface="Arial"/>
            </a:endParaRPr>
          </a:p>
          <a:p>
            <a:r>
              <a:rPr lang="en-IN" sz="1800" b="0" strike="noStrike" spc="-1">
                <a:latin typeface="Arial"/>
              </a:rPr>
              <a:t>5) People are directed to the terminals with the least waiting time when they are added.</a:t>
            </a:r>
          </a:p>
          <a:p>
            <a:endParaRPr lang="en-IN" sz="1800" b="0" strike="noStrike" spc="-1">
              <a:latin typeface="Arial"/>
            </a:endParaRPr>
          </a:p>
          <a:p>
            <a:r>
              <a:rPr lang="en-IN" sz="1800" b="0" strike="noStrike" spc="-1">
                <a:latin typeface="Arial"/>
              </a:rPr>
              <a:t>6) If all queues gets full by its max capacity, a new terminal is created. </a:t>
            </a:r>
          </a:p>
          <a:p>
            <a:endParaRPr lang="en-IN" sz="1800" b="0" strike="noStrike" spc="-1">
              <a:latin typeface="Arial"/>
            </a:endParaRPr>
          </a:p>
          <a:p>
            <a:r>
              <a:rPr lang="en-IN" sz="1800" b="0" strike="noStrike" spc="-1">
                <a:latin typeface="Arial"/>
              </a:rPr>
              <a:t> </a:t>
            </a:r>
          </a:p>
          <a:p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11640" y="836640"/>
            <a:ext cx="8009640" cy="5256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b="1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Assumptions made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We have assumed that there are no terminal failures and all terminals work properly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1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Demonstration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34960" y="6194520"/>
            <a:ext cx="1391400" cy="428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4"/>
          <p:cNvSpPr/>
          <p:nvPr/>
        </p:nvSpPr>
        <p:spPr>
          <a:xfrm>
            <a:off x="7848720" y="6172200"/>
            <a:ext cx="83736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112815FE-8CA4-498B-812F-F1A85375B723}" type="slidenum"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fld>
            <a:endParaRPr lang="en-IN" sz="1800" b="0" strike="noStrike" spc="-1">
              <a:latin typeface="Arial"/>
            </a:endParaRPr>
          </a:p>
        </p:txBody>
      </p:sp>
      <p:pic>
        <p:nvPicPr>
          <p:cNvPr id="94" name="Picture 93"/>
          <p:cNvPicPr/>
          <p:nvPr/>
        </p:nvPicPr>
        <p:blipFill>
          <a:blip r:embed="rId2"/>
          <a:srcRect t="13869"/>
          <a:stretch/>
        </p:blipFill>
        <p:spPr>
          <a:xfrm>
            <a:off x="1199160" y="3426480"/>
            <a:ext cx="6504840" cy="2666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55680" y="1110240"/>
            <a:ext cx="8212320" cy="2129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2400" b="1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Limitations/Constraints</a:t>
            </a:r>
            <a:endParaRPr lang="en-IN" sz="2400" b="0" strike="noStrike" spc="-1">
              <a:latin typeface="Arial"/>
            </a:endParaRPr>
          </a:p>
          <a:p>
            <a:r>
              <a:rPr lang="en-IN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There are no limitations as of now</a:t>
            </a:r>
            <a:endParaRPr lang="en-IN" sz="2400" b="0" strike="noStrike" spc="-1">
              <a:latin typeface="Arial"/>
            </a:endParaRPr>
          </a:p>
          <a:p>
            <a:endParaRPr lang="en-IN" sz="2400" b="0" strike="noStrike" spc="-1">
              <a:latin typeface="Arial"/>
            </a:endParaRPr>
          </a:p>
          <a:p>
            <a:endParaRPr lang="en-IN" sz="2400" b="0" strike="noStrike" spc="-1">
              <a:latin typeface="Arial"/>
            </a:endParaRPr>
          </a:p>
          <a:p>
            <a:r>
              <a:rPr lang="en-IN" sz="2400" b="1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Known defects in the solution</a:t>
            </a:r>
            <a:endParaRPr lang="en-IN" sz="2400" b="0" strike="noStrike" spc="-1">
              <a:latin typeface="Arial"/>
            </a:endParaRPr>
          </a:p>
          <a:p>
            <a:r>
              <a:rPr lang="en-IN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Terminals are not closed if there are no passengers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11640" y="836640"/>
            <a:ext cx="8009640" cy="5256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5400" b="1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THANKS</a:t>
            </a:r>
            <a:endParaRPr lang="en-IN" sz="5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34960" y="6194520"/>
            <a:ext cx="1391400" cy="428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7848720" y="6172200"/>
            <a:ext cx="83736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53D766C3-67E4-4FD8-B0CA-14A0CE26887F}" type="slidenum"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6</a:t>
            </a:fld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6437</TotalTime>
  <Words>220</Words>
  <Application>Microsoft Office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StarSymbol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anandms</dc:creator>
  <dc:description/>
  <cp:lastModifiedBy>nikhil reddy</cp:lastModifiedBy>
  <cp:revision>590</cp:revision>
  <dcterms:created xsi:type="dcterms:W3CDTF">2018-10-12T16:32:39Z</dcterms:created>
  <dcterms:modified xsi:type="dcterms:W3CDTF">2022-07-21T16:20:35Z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</vt:i4>
  </property>
</Properties>
</file>