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C30"/>
    <a:srgbClr val="DAFFFB"/>
    <a:srgbClr val="FFFFFF"/>
    <a:srgbClr val="176B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5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solidFill>
          <a:srgbClr val="001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76063C8-8BD7-B3D3-17EB-26835C9AD06B}"/>
              </a:ext>
            </a:extLst>
          </p:cNvPr>
          <p:cNvSpPr/>
          <p:nvPr userDrawn="1"/>
        </p:nvSpPr>
        <p:spPr>
          <a:xfrm>
            <a:off x="476250" y="533400"/>
            <a:ext cx="11296650" cy="1685925"/>
          </a:xfrm>
          <a:prstGeom prst="roundRect">
            <a:avLst>
              <a:gd name="adj" fmla="val 5933"/>
            </a:avLst>
          </a:prstGeom>
          <a:solidFill>
            <a:srgbClr val="176B87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B18F0C-10D5-A9CB-D2DC-D22C45B1811B}"/>
              </a:ext>
            </a:extLst>
          </p:cNvPr>
          <p:cNvSpPr/>
          <p:nvPr userDrawn="1"/>
        </p:nvSpPr>
        <p:spPr>
          <a:xfrm>
            <a:off x="476250" y="2612932"/>
            <a:ext cx="3882278" cy="497822"/>
          </a:xfrm>
          <a:prstGeom prst="roundRect">
            <a:avLst>
              <a:gd name="adj" fmla="val 5933"/>
            </a:avLst>
          </a:prstGeom>
          <a:solidFill>
            <a:srgbClr val="176B87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35D337-B7B8-4D9F-1481-DF0B21AC275C}"/>
              </a:ext>
            </a:extLst>
          </p:cNvPr>
          <p:cNvSpPr/>
          <p:nvPr userDrawn="1"/>
        </p:nvSpPr>
        <p:spPr>
          <a:xfrm>
            <a:off x="476250" y="3429000"/>
            <a:ext cx="3882278" cy="497822"/>
          </a:xfrm>
          <a:prstGeom prst="roundRect">
            <a:avLst>
              <a:gd name="adj" fmla="val 5933"/>
            </a:avLst>
          </a:prstGeom>
          <a:solidFill>
            <a:srgbClr val="176B87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244E29-9EAF-D4C8-1671-BBDF3558BE92}"/>
              </a:ext>
            </a:extLst>
          </p:cNvPr>
          <p:cNvSpPr/>
          <p:nvPr userDrawn="1"/>
        </p:nvSpPr>
        <p:spPr>
          <a:xfrm>
            <a:off x="476250" y="4245068"/>
            <a:ext cx="3882278" cy="497822"/>
          </a:xfrm>
          <a:prstGeom prst="roundRect">
            <a:avLst>
              <a:gd name="adj" fmla="val 5933"/>
            </a:avLst>
          </a:prstGeom>
          <a:solidFill>
            <a:srgbClr val="176B87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C9DF531-A2CE-4A2E-D139-307D27C3D9E8}"/>
              </a:ext>
            </a:extLst>
          </p:cNvPr>
          <p:cNvSpPr/>
          <p:nvPr userDrawn="1"/>
        </p:nvSpPr>
        <p:spPr>
          <a:xfrm>
            <a:off x="476250" y="5061136"/>
            <a:ext cx="3882278" cy="497822"/>
          </a:xfrm>
          <a:prstGeom prst="roundRect">
            <a:avLst>
              <a:gd name="adj" fmla="val 5933"/>
            </a:avLst>
          </a:prstGeom>
          <a:solidFill>
            <a:srgbClr val="176B87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0B25E12-3856-D52C-AD77-9DDD96940707}"/>
              </a:ext>
            </a:extLst>
          </p:cNvPr>
          <p:cNvSpPr/>
          <p:nvPr userDrawn="1"/>
        </p:nvSpPr>
        <p:spPr>
          <a:xfrm>
            <a:off x="449412" y="2560661"/>
            <a:ext cx="590438" cy="602364"/>
          </a:xfrm>
          <a:prstGeom prst="roundRect">
            <a:avLst>
              <a:gd name="adj" fmla="val 5933"/>
            </a:avLst>
          </a:prstGeom>
          <a:solidFill>
            <a:srgbClr val="176B87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043E736-5E66-098D-B928-BFCFEE564934}"/>
              </a:ext>
            </a:extLst>
          </p:cNvPr>
          <p:cNvSpPr/>
          <p:nvPr userDrawn="1"/>
        </p:nvSpPr>
        <p:spPr>
          <a:xfrm>
            <a:off x="449412" y="3376729"/>
            <a:ext cx="590438" cy="602364"/>
          </a:xfrm>
          <a:prstGeom prst="roundRect">
            <a:avLst>
              <a:gd name="adj" fmla="val 5933"/>
            </a:avLst>
          </a:prstGeom>
          <a:solidFill>
            <a:srgbClr val="176B87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643B25-F22B-84A2-F1AD-21E129DB6F0C}"/>
              </a:ext>
            </a:extLst>
          </p:cNvPr>
          <p:cNvSpPr/>
          <p:nvPr userDrawn="1"/>
        </p:nvSpPr>
        <p:spPr>
          <a:xfrm>
            <a:off x="449412" y="4192797"/>
            <a:ext cx="590438" cy="602364"/>
          </a:xfrm>
          <a:prstGeom prst="roundRect">
            <a:avLst>
              <a:gd name="adj" fmla="val 5933"/>
            </a:avLst>
          </a:prstGeom>
          <a:solidFill>
            <a:srgbClr val="176B87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246D7A-79D4-5FDF-0B0A-DC76F2842AF2}"/>
              </a:ext>
            </a:extLst>
          </p:cNvPr>
          <p:cNvSpPr/>
          <p:nvPr userDrawn="1"/>
        </p:nvSpPr>
        <p:spPr>
          <a:xfrm>
            <a:off x="449412" y="5008865"/>
            <a:ext cx="590438" cy="602364"/>
          </a:xfrm>
          <a:prstGeom prst="roundRect">
            <a:avLst>
              <a:gd name="adj" fmla="val 5933"/>
            </a:avLst>
          </a:prstGeom>
          <a:solidFill>
            <a:srgbClr val="176B87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8" name="Question">
            <a:extLst>
              <a:ext uri="{FF2B5EF4-FFF2-40B4-BE49-F238E27FC236}">
                <a16:creationId xmlns:a16="http://schemas.microsoft.com/office/drawing/2014/main" id="{F12AF2A9-4CD6-C3EC-DDCE-FD7A7A19E8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6249" y="533400"/>
            <a:ext cx="11296650" cy="168592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rgbClr val="DAFFFB"/>
                </a:solidFill>
              </a:defRPr>
            </a:lvl1pPr>
          </a:lstStyle>
          <a:p>
            <a:pPr lvl="0"/>
            <a:r>
              <a:rPr lang="en-US" dirty="0"/>
              <a:t>Question</a:t>
            </a:r>
          </a:p>
        </p:txBody>
      </p:sp>
      <p:sp>
        <p:nvSpPr>
          <p:cNvPr id="20" name="Option 1">
            <a:extLst>
              <a:ext uri="{FF2B5EF4-FFF2-40B4-BE49-F238E27FC236}">
                <a16:creationId xmlns:a16="http://schemas.microsoft.com/office/drawing/2014/main" id="{97267FCE-802B-A6AB-0F8F-755B687314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0112" y="2652795"/>
            <a:ext cx="3228416" cy="4579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DAFFFB"/>
                </a:solidFill>
              </a:defRPr>
            </a:lvl1pPr>
          </a:lstStyle>
          <a:p>
            <a:pPr lvl="0"/>
            <a:r>
              <a:rPr lang="en-US" dirty="0"/>
              <a:t>Option 1</a:t>
            </a:r>
          </a:p>
        </p:txBody>
      </p:sp>
      <p:sp>
        <p:nvSpPr>
          <p:cNvPr id="21" name="Option 2">
            <a:extLst>
              <a:ext uri="{FF2B5EF4-FFF2-40B4-BE49-F238E27FC236}">
                <a16:creationId xmlns:a16="http://schemas.microsoft.com/office/drawing/2014/main" id="{F7345B15-AF06-7A69-097E-EE35545831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30112" y="3465875"/>
            <a:ext cx="3228416" cy="4579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DAFFFB"/>
                </a:solidFill>
              </a:defRPr>
            </a:lvl1pPr>
          </a:lstStyle>
          <a:p>
            <a:pPr lvl="0"/>
            <a:r>
              <a:rPr lang="en-US" dirty="0"/>
              <a:t>Option 2</a:t>
            </a:r>
          </a:p>
        </p:txBody>
      </p:sp>
      <p:sp>
        <p:nvSpPr>
          <p:cNvPr id="22" name="Option 3">
            <a:extLst>
              <a:ext uri="{FF2B5EF4-FFF2-40B4-BE49-F238E27FC236}">
                <a16:creationId xmlns:a16="http://schemas.microsoft.com/office/drawing/2014/main" id="{6C58BCA4-0C51-B255-BA9F-827A9F348F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0112" y="4278955"/>
            <a:ext cx="3228416" cy="4579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DAFFFB"/>
                </a:solidFill>
              </a:defRPr>
            </a:lvl1pPr>
          </a:lstStyle>
          <a:p>
            <a:pPr lvl="0"/>
            <a:r>
              <a:rPr lang="en-US" dirty="0"/>
              <a:t>Option 3</a:t>
            </a:r>
          </a:p>
        </p:txBody>
      </p:sp>
      <p:sp>
        <p:nvSpPr>
          <p:cNvPr id="23" name="Option 4">
            <a:extLst>
              <a:ext uri="{FF2B5EF4-FFF2-40B4-BE49-F238E27FC236}">
                <a16:creationId xmlns:a16="http://schemas.microsoft.com/office/drawing/2014/main" id="{C9A3B459-117D-DA9B-9547-DEC59565C59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30112" y="5092034"/>
            <a:ext cx="3228416" cy="4579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DAFFFB"/>
                </a:solidFill>
              </a:defRPr>
            </a:lvl1pPr>
          </a:lstStyle>
          <a:p>
            <a:pPr lvl="0"/>
            <a:r>
              <a:rPr lang="en-US" dirty="0"/>
              <a:t>Option 4</a:t>
            </a:r>
          </a:p>
        </p:txBody>
      </p:sp>
    </p:spTree>
    <p:extLst>
      <p:ext uri="{BB962C8B-B14F-4D97-AF65-F5344CB8AC3E}">
        <p14:creationId xmlns:p14="http://schemas.microsoft.com/office/powerpoint/2010/main" val="380423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">
    <p:bg>
      <p:bgPr>
        <a:solidFill>
          <a:srgbClr val="001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76063C8-8BD7-B3D3-17EB-26835C9AD06B}"/>
              </a:ext>
            </a:extLst>
          </p:cNvPr>
          <p:cNvSpPr/>
          <p:nvPr userDrawn="1"/>
        </p:nvSpPr>
        <p:spPr>
          <a:xfrm>
            <a:off x="476250" y="533400"/>
            <a:ext cx="11296650" cy="1685925"/>
          </a:xfrm>
          <a:prstGeom prst="roundRect">
            <a:avLst>
              <a:gd name="adj" fmla="val 5933"/>
            </a:avLst>
          </a:prstGeom>
          <a:solidFill>
            <a:srgbClr val="176B87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B18F0C-10D5-A9CB-D2DC-D22C45B1811B}"/>
              </a:ext>
            </a:extLst>
          </p:cNvPr>
          <p:cNvSpPr/>
          <p:nvPr userDrawn="1"/>
        </p:nvSpPr>
        <p:spPr>
          <a:xfrm>
            <a:off x="476250" y="2612932"/>
            <a:ext cx="3882278" cy="497822"/>
          </a:xfrm>
          <a:prstGeom prst="roundRect">
            <a:avLst>
              <a:gd name="adj" fmla="val 5933"/>
            </a:avLst>
          </a:prstGeom>
          <a:solidFill>
            <a:srgbClr val="176B87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35D337-B7B8-4D9F-1481-DF0B21AC275C}"/>
              </a:ext>
            </a:extLst>
          </p:cNvPr>
          <p:cNvSpPr/>
          <p:nvPr userDrawn="1"/>
        </p:nvSpPr>
        <p:spPr>
          <a:xfrm>
            <a:off x="476250" y="3429000"/>
            <a:ext cx="3882278" cy="497822"/>
          </a:xfrm>
          <a:prstGeom prst="roundRect">
            <a:avLst>
              <a:gd name="adj" fmla="val 5933"/>
            </a:avLst>
          </a:prstGeom>
          <a:solidFill>
            <a:srgbClr val="176B87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244E29-9EAF-D4C8-1671-BBDF3558BE92}"/>
              </a:ext>
            </a:extLst>
          </p:cNvPr>
          <p:cNvSpPr/>
          <p:nvPr userDrawn="1"/>
        </p:nvSpPr>
        <p:spPr>
          <a:xfrm>
            <a:off x="476250" y="4245068"/>
            <a:ext cx="3882278" cy="497822"/>
          </a:xfrm>
          <a:prstGeom prst="roundRect">
            <a:avLst>
              <a:gd name="adj" fmla="val 5933"/>
            </a:avLst>
          </a:prstGeom>
          <a:solidFill>
            <a:srgbClr val="176B87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C9DF531-A2CE-4A2E-D139-307D27C3D9E8}"/>
              </a:ext>
            </a:extLst>
          </p:cNvPr>
          <p:cNvSpPr/>
          <p:nvPr userDrawn="1"/>
        </p:nvSpPr>
        <p:spPr>
          <a:xfrm>
            <a:off x="476250" y="5061136"/>
            <a:ext cx="3882278" cy="497822"/>
          </a:xfrm>
          <a:prstGeom prst="roundRect">
            <a:avLst>
              <a:gd name="adj" fmla="val 5933"/>
            </a:avLst>
          </a:prstGeom>
          <a:solidFill>
            <a:srgbClr val="176B87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0B25E12-3856-D52C-AD77-9DDD96940707}"/>
              </a:ext>
            </a:extLst>
          </p:cNvPr>
          <p:cNvSpPr/>
          <p:nvPr userDrawn="1"/>
        </p:nvSpPr>
        <p:spPr>
          <a:xfrm>
            <a:off x="449412" y="2560661"/>
            <a:ext cx="590438" cy="602364"/>
          </a:xfrm>
          <a:prstGeom prst="roundRect">
            <a:avLst>
              <a:gd name="adj" fmla="val 5933"/>
            </a:avLst>
          </a:prstGeom>
          <a:solidFill>
            <a:srgbClr val="176B87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043E736-5E66-098D-B928-BFCFEE564934}"/>
              </a:ext>
            </a:extLst>
          </p:cNvPr>
          <p:cNvSpPr/>
          <p:nvPr userDrawn="1"/>
        </p:nvSpPr>
        <p:spPr>
          <a:xfrm>
            <a:off x="449412" y="3376729"/>
            <a:ext cx="590438" cy="602364"/>
          </a:xfrm>
          <a:prstGeom prst="roundRect">
            <a:avLst>
              <a:gd name="adj" fmla="val 5933"/>
            </a:avLst>
          </a:prstGeom>
          <a:solidFill>
            <a:srgbClr val="176B87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643B25-F22B-84A2-F1AD-21E129DB6F0C}"/>
              </a:ext>
            </a:extLst>
          </p:cNvPr>
          <p:cNvSpPr/>
          <p:nvPr userDrawn="1"/>
        </p:nvSpPr>
        <p:spPr>
          <a:xfrm>
            <a:off x="449412" y="4192797"/>
            <a:ext cx="590438" cy="602364"/>
          </a:xfrm>
          <a:prstGeom prst="roundRect">
            <a:avLst>
              <a:gd name="adj" fmla="val 5933"/>
            </a:avLst>
          </a:prstGeom>
          <a:solidFill>
            <a:srgbClr val="176B87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246D7A-79D4-5FDF-0B0A-DC76F2842AF2}"/>
              </a:ext>
            </a:extLst>
          </p:cNvPr>
          <p:cNvSpPr/>
          <p:nvPr userDrawn="1"/>
        </p:nvSpPr>
        <p:spPr>
          <a:xfrm>
            <a:off x="449412" y="5008865"/>
            <a:ext cx="590438" cy="602364"/>
          </a:xfrm>
          <a:prstGeom prst="roundRect">
            <a:avLst>
              <a:gd name="adj" fmla="val 5933"/>
            </a:avLst>
          </a:prstGeom>
          <a:solidFill>
            <a:srgbClr val="176B87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D0EFD7-8371-A3AA-9C56-D872D48EC7B5}"/>
              </a:ext>
            </a:extLst>
          </p:cNvPr>
          <p:cNvSpPr/>
          <p:nvPr userDrawn="1"/>
        </p:nvSpPr>
        <p:spPr>
          <a:xfrm>
            <a:off x="4814047" y="2612932"/>
            <a:ext cx="6958852" cy="4065774"/>
          </a:xfrm>
          <a:prstGeom prst="roundRect">
            <a:avLst>
              <a:gd name="adj" fmla="val 3878"/>
            </a:avLst>
          </a:prstGeom>
          <a:solidFill>
            <a:srgbClr val="DAFF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85454-D03D-426C-A099-B741330BA762}"/>
              </a:ext>
            </a:extLst>
          </p:cNvPr>
          <p:cNvSpPr txBox="1"/>
          <p:nvPr userDrawn="1"/>
        </p:nvSpPr>
        <p:spPr>
          <a:xfrm>
            <a:off x="4957482" y="2704107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Solution:</a:t>
            </a:r>
          </a:p>
        </p:txBody>
      </p:sp>
      <p:sp>
        <p:nvSpPr>
          <p:cNvPr id="18" name="Question">
            <a:extLst>
              <a:ext uri="{FF2B5EF4-FFF2-40B4-BE49-F238E27FC236}">
                <a16:creationId xmlns:a16="http://schemas.microsoft.com/office/drawing/2014/main" id="{F12AF2A9-4CD6-C3EC-DDCE-FD7A7A19E8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6249" y="533400"/>
            <a:ext cx="11296650" cy="168592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rgbClr val="DAFFFB"/>
                </a:solidFill>
              </a:defRPr>
            </a:lvl1pPr>
          </a:lstStyle>
          <a:p>
            <a:pPr lvl="0"/>
            <a:r>
              <a:rPr lang="en-US" dirty="0"/>
              <a:t>Question</a:t>
            </a:r>
          </a:p>
        </p:txBody>
      </p:sp>
      <p:sp>
        <p:nvSpPr>
          <p:cNvPr id="20" name="Option 1">
            <a:extLst>
              <a:ext uri="{FF2B5EF4-FFF2-40B4-BE49-F238E27FC236}">
                <a16:creationId xmlns:a16="http://schemas.microsoft.com/office/drawing/2014/main" id="{97267FCE-802B-A6AB-0F8F-755B687314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0112" y="2652795"/>
            <a:ext cx="3228416" cy="4579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DAFFFB"/>
                </a:solidFill>
              </a:defRPr>
            </a:lvl1pPr>
          </a:lstStyle>
          <a:p>
            <a:pPr lvl="0"/>
            <a:r>
              <a:rPr lang="en-US" dirty="0"/>
              <a:t>Option 1</a:t>
            </a:r>
          </a:p>
        </p:txBody>
      </p:sp>
      <p:sp>
        <p:nvSpPr>
          <p:cNvPr id="21" name="Option 2">
            <a:extLst>
              <a:ext uri="{FF2B5EF4-FFF2-40B4-BE49-F238E27FC236}">
                <a16:creationId xmlns:a16="http://schemas.microsoft.com/office/drawing/2014/main" id="{F7345B15-AF06-7A69-097E-EE35545831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30112" y="3465875"/>
            <a:ext cx="3228416" cy="4579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DAFFFB"/>
                </a:solidFill>
              </a:defRPr>
            </a:lvl1pPr>
          </a:lstStyle>
          <a:p>
            <a:pPr lvl="0"/>
            <a:r>
              <a:rPr lang="en-US" dirty="0"/>
              <a:t>Option 2</a:t>
            </a:r>
          </a:p>
        </p:txBody>
      </p:sp>
      <p:sp>
        <p:nvSpPr>
          <p:cNvPr id="22" name="Option 3">
            <a:extLst>
              <a:ext uri="{FF2B5EF4-FFF2-40B4-BE49-F238E27FC236}">
                <a16:creationId xmlns:a16="http://schemas.microsoft.com/office/drawing/2014/main" id="{6C58BCA4-0C51-B255-BA9F-827A9F348F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0112" y="4278955"/>
            <a:ext cx="3228416" cy="4579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DAFFFB"/>
                </a:solidFill>
              </a:defRPr>
            </a:lvl1pPr>
          </a:lstStyle>
          <a:p>
            <a:pPr lvl="0"/>
            <a:r>
              <a:rPr lang="en-US" dirty="0"/>
              <a:t>Option 3</a:t>
            </a:r>
          </a:p>
        </p:txBody>
      </p:sp>
      <p:sp>
        <p:nvSpPr>
          <p:cNvPr id="23" name="Option 4">
            <a:extLst>
              <a:ext uri="{FF2B5EF4-FFF2-40B4-BE49-F238E27FC236}">
                <a16:creationId xmlns:a16="http://schemas.microsoft.com/office/drawing/2014/main" id="{C9A3B459-117D-DA9B-9547-DEC59565C59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30112" y="5092034"/>
            <a:ext cx="3228416" cy="4579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DAFFFB"/>
                </a:solidFill>
              </a:defRPr>
            </a:lvl1pPr>
          </a:lstStyle>
          <a:p>
            <a:pPr lvl="0"/>
            <a:r>
              <a:rPr lang="en-US" dirty="0"/>
              <a:t>Option 4</a:t>
            </a:r>
          </a:p>
        </p:txBody>
      </p:sp>
      <p:sp>
        <p:nvSpPr>
          <p:cNvPr id="5" name="Solution">
            <a:extLst>
              <a:ext uri="{FF2B5EF4-FFF2-40B4-BE49-F238E27FC236}">
                <a16:creationId xmlns:a16="http://schemas.microsoft.com/office/drawing/2014/main" id="{D7B5F8B8-8032-1C3A-EBDC-C3B363605B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5056" y="3020160"/>
            <a:ext cx="6463555" cy="3488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1C30"/>
                </a:solidFill>
              </a:defRPr>
            </a:lvl1pPr>
          </a:lstStyle>
          <a:p>
            <a:pPr lvl="0"/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1143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12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9AEEC0-6EE8-58BA-259D-D8BF9064B3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\( \</a:t>
            </a:r>
            <a:r>
              <a:rPr lang="en-US" dirty="0" err="1"/>
              <a:t>boldsymbol</a:t>
            </a:r>
            <a:r>
              <a:rPr lang="en-US" dirty="0"/>
              <a:t>{H}_{2}(\</a:t>
            </a:r>
            <a:r>
              <a:rPr lang="en-US" dirty="0" err="1"/>
              <a:t>boldsymbol</a:t>
            </a:r>
            <a:r>
              <a:rPr lang="en-US" dirty="0"/>
              <a:t>{g})+\frac{1}{2} \</a:t>
            </a:r>
            <a:r>
              <a:rPr lang="en-US" dirty="0" err="1"/>
              <a:t>boldsymbol</a:t>
            </a:r>
            <a:r>
              <a:rPr lang="en-US" dirty="0"/>
              <a:t>{O}_{2}(\</a:t>
            </a:r>
            <a:r>
              <a:rPr lang="en-US" dirty="0" err="1"/>
              <a:t>boldsymbol</a:t>
            </a:r>
            <a:r>
              <a:rPr lang="en-US" dirty="0"/>
              <a:t>{g}) \</a:t>
            </a:r>
            <a:r>
              <a:rPr lang="en-US" dirty="0" err="1"/>
              <a:t>longrightarrow</a:t>
            </a:r>
            <a:r>
              <a:rPr lang="en-US" dirty="0"/>
              <a:t> \</a:t>
            </a:r>
            <a:r>
              <a:rPr lang="en-US" dirty="0" err="1"/>
              <a:t>boldsymbol</a:t>
            </a:r>
            <a:r>
              <a:rPr lang="en-US" dirty="0"/>
              <a:t>{H}_{2} \</a:t>
            </a:r>
            <a:r>
              <a:rPr lang="en-US" dirty="0" err="1"/>
              <a:t>boldsymbol</a:t>
            </a:r>
            <a:r>
              <a:rPr lang="en-US" dirty="0"/>
              <a:t>{O}(\</a:t>
            </a:r>
            <a:r>
              <a:rPr lang="en-US" dirty="0" err="1"/>
              <a:t>boldsymbol</a:t>
            </a:r>
            <a:r>
              <a:rPr lang="en-US" dirty="0"/>
              <a:t>{g}) \</a:t>
            </a:r>
            <a:r>
              <a:rPr lang="en-US" dirty="0" err="1"/>
              <a:t>boldsymbol</a:t>
            </a:r>
            <a:r>
              <a:rPr lang="en-US" dirty="0"/>
              <a:t>{\Delta} \</a:t>
            </a:r>
            <a:r>
              <a:rPr lang="en-US" dirty="0" err="1"/>
              <a:t>boldsymbol</a:t>
            </a:r>
            <a:r>
              <a:rPr lang="en-US" dirty="0"/>
              <a:t>{H}= \) </a:t>
            </a:r>
          </a:p>
          <a:p>
            <a:r>
              <a:rPr lang="en-US" dirty="0"/>
              <a:t>\( -242 k J m o l^{-1} \) </a:t>
            </a:r>
          </a:p>
          <a:p>
            <a:r>
              <a:rPr lang="en-US" dirty="0"/>
              <a:t>Bond energy of \( H_{2} \)  and \( O_{2} \)  are 436 and</a:t>
            </a:r>
          </a:p>
          <a:p>
            <a:r>
              <a:rPr lang="en-US" dirty="0"/>
              <a:t>\( \</a:t>
            </a:r>
            <a:r>
              <a:rPr lang="en-US" dirty="0" err="1"/>
              <a:t>mathbf</a:t>
            </a:r>
            <a:r>
              <a:rPr lang="en-US" dirty="0"/>
              <a:t>{5 0 0} k J \</a:t>
            </a:r>
            <a:r>
              <a:rPr lang="en-US" dirty="0" err="1"/>
              <a:t>mathrm</a:t>
            </a:r>
            <a:r>
              <a:rPr lang="en-US" dirty="0"/>
              <a:t>{mol}^{-1} \)  respectively. The bond</a:t>
            </a:r>
          </a:p>
          <a:p>
            <a:r>
              <a:rPr lang="en-US" dirty="0"/>
              <a:t>energy of \( 0-H \)  bond is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F2454-0509-437C-862C-5F154E0126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A. \( \</a:t>
            </a:r>
            <a:r>
              <a:rPr lang="en-US" dirty="0" err="1"/>
              <a:t>cdot</a:t>
            </a:r>
            <a:r>
              <a:rPr lang="en-US" dirty="0"/>
              <a:t> 434 k J \</a:t>
            </a:r>
            <a:r>
              <a:rPr lang="en-US" dirty="0" err="1"/>
              <a:t>mathrm</a:t>
            </a:r>
            <a:r>
              <a:rPr lang="en-US" dirty="0"/>
              <a:t>{mol}^{-1} \)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31AA3-3C1B-30C7-4583-98C3A2931E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B. \( 464 k J \)  mol \( ^{-1} \)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AD241-BC27-0A32-42DC-45F0355419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C. \( \</a:t>
            </a:r>
            <a:r>
              <a:rPr lang="en-US" dirty="0" err="1"/>
              <a:t>cdot</a:t>
            </a:r>
            <a:r>
              <a:rPr lang="en-US" dirty="0"/>
              <a:t> 452 k J \</a:t>
            </a:r>
            <a:r>
              <a:rPr lang="en-US" dirty="0" err="1"/>
              <a:t>mathrm</a:t>
            </a:r>
            <a:r>
              <a:rPr lang="en-US" dirty="0"/>
              <a:t>{mol}^{-1} \)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4C5D4F-6F60-91E7-4435-61AD5501A8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D. \( 485 k J \)  mol \( ^{-1} \) </a:t>
            </a:r>
          </a:p>
        </p:txBody>
      </p:sp>
    </p:spTree>
    <p:extLst>
      <p:ext uri="{BB962C8B-B14F-4D97-AF65-F5344CB8AC3E}">
        <p14:creationId xmlns:p14="http://schemas.microsoft.com/office/powerpoint/2010/main" val="197216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9AEEC0-6EE8-58BA-259D-D8BF9064B3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\( \</a:t>
            </a:r>
            <a:r>
              <a:rPr lang="en-US" dirty="0" err="1"/>
              <a:t>boldsymbol</a:t>
            </a:r>
            <a:r>
              <a:rPr lang="en-US" dirty="0"/>
              <a:t>{H}_{2}(\</a:t>
            </a:r>
            <a:r>
              <a:rPr lang="en-US" dirty="0" err="1"/>
              <a:t>boldsymbol</a:t>
            </a:r>
            <a:r>
              <a:rPr lang="en-US" dirty="0"/>
              <a:t>{g})+\frac{1}{2} \</a:t>
            </a:r>
            <a:r>
              <a:rPr lang="en-US" dirty="0" err="1"/>
              <a:t>boldsymbol</a:t>
            </a:r>
            <a:r>
              <a:rPr lang="en-US" dirty="0"/>
              <a:t>{O}_{2}(\</a:t>
            </a:r>
            <a:r>
              <a:rPr lang="en-US" dirty="0" err="1"/>
              <a:t>boldsymbol</a:t>
            </a:r>
            <a:r>
              <a:rPr lang="en-US" dirty="0"/>
              <a:t>{g}) \</a:t>
            </a:r>
            <a:r>
              <a:rPr lang="en-US" dirty="0" err="1"/>
              <a:t>longrightarrow</a:t>
            </a:r>
            <a:r>
              <a:rPr lang="en-US" dirty="0"/>
              <a:t> \</a:t>
            </a:r>
            <a:r>
              <a:rPr lang="en-US" dirty="0" err="1"/>
              <a:t>boldsymbol</a:t>
            </a:r>
            <a:r>
              <a:rPr lang="en-US" dirty="0"/>
              <a:t>{H}_{2} \</a:t>
            </a:r>
            <a:r>
              <a:rPr lang="en-US" dirty="0" err="1"/>
              <a:t>boldsymbol</a:t>
            </a:r>
            <a:r>
              <a:rPr lang="en-US" dirty="0"/>
              <a:t>{O}(\</a:t>
            </a:r>
            <a:r>
              <a:rPr lang="en-US" dirty="0" err="1"/>
              <a:t>boldsymbol</a:t>
            </a:r>
            <a:r>
              <a:rPr lang="en-US" dirty="0"/>
              <a:t>{g}) \</a:t>
            </a:r>
            <a:r>
              <a:rPr lang="en-US" dirty="0" err="1"/>
              <a:t>boldsymbol</a:t>
            </a:r>
            <a:r>
              <a:rPr lang="en-US" dirty="0"/>
              <a:t>{\Delta} \</a:t>
            </a:r>
            <a:r>
              <a:rPr lang="en-US" dirty="0" err="1"/>
              <a:t>boldsymbol</a:t>
            </a:r>
            <a:r>
              <a:rPr lang="en-US" dirty="0"/>
              <a:t>{H}= \) </a:t>
            </a:r>
          </a:p>
          <a:p>
            <a:r>
              <a:rPr lang="en-US" dirty="0"/>
              <a:t>\( -242 k J m o l^{-1} \) </a:t>
            </a:r>
          </a:p>
          <a:p>
            <a:r>
              <a:rPr lang="en-US" dirty="0"/>
              <a:t>Bond energy of \( H_{2} \)  and \( O_{2} \)  are 436 and</a:t>
            </a:r>
          </a:p>
          <a:p>
            <a:r>
              <a:rPr lang="en-US" dirty="0"/>
              <a:t>\( \</a:t>
            </a:r>
            <a:r>
              <a:rPr lang="en-US" dirty="0" err="1"/>
              <a:t>mathbf</a:t>
            </a:r>
            <a:r>
              <a:rPr lang="en-US" dirty="0"/>
              <a:t>{5 0 0} k J \</a:t>
            </a:r>
            <a:r>
              <a:rPr lang="en-US" dirty="0" err="1"/>
              <a:t>mathrm</a:t>
            </a:r>
            <a:r>
              <a:rPr lang="en-US" dirty="0"/>
              <a:t>{mol}^{-1} \)  respectively. The bond</a:t>
            </a:r>
          </a:p>
          <a:p>
            <a:r>
              <a:rPr lang="en-US" dirty="0"/>
              <a:t>energy of \( 0-H \)  bond is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F2454-0509-437C-862C-5F154E0126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A. \( \</a:t>
            </a:r>
            <a:r>
              <a:rPr lang="en-US" dirty="0" err="1"/>
              <a:t>cdot</a:t>
            </a:r>
            <a:r>
              <a:rPr lang="en-US" dirty="0"/>
              <a:t> 434 k J \</a:t>
            </a:r>
            <a:r>
              <a:rPr lang="en-US" dirty="0" err="1"/>
              <a:t>mathrm</a:t>
            </a:r>
            <a:r>
              <a:rPr lang="en-US" dirty="0"/>
              <a:t>{mol}^{-1} \)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31AA3-3C1B-30C7-4583-98C3A2931E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B. \( 464 k J \)  mol \( ^{-1} \)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AD241-BC27-0A32-42DC-45F0355419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C. \( \</a:t>
            </a:r>
            <a:r>
              <a:rPr lang="en-US" dirty="0" err="1"/>
              <a:t>cdot</a:t>
            </a:r>
            <a:r>
              <a:rPr lang="en-US" dirty="0"/>
              <a:t> 452 k J \</a:t>
            </a:r>
            <a:r>
              <a:rPr lang="en-US" dirty="0" err="1"/>
              <a:t>mathrm</a:t>
            </a:r>
            <a:r>
              <a:rPr lang="en-US" dirty="0"/>
              <a:t>{mol}^{-1} \)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4C5D4F-6F60-91E7-4435-61AD5501A8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D. \( 485 k J \)  mol \( ^{-1} \) </a:t>
            </a:r>
          </a:p>
        </p:txBody>
      </p:sp>
    </p:spTree>
    <p:extLst>
      <p:ext uri="{BB962C8B-B14F-4D97-AF65-F5344CB8AC3E}">
        <p14:creationId xmlns:p14="http://schemas.microsoft.com/office/powerpoint/2010/main" val="182569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354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yalagonda</dc:creator>
  <cp:lastModifiedBy>nikhil yalagonda</cp:lastModifiedBy>
  <cp:revision>15</cp:revision>
  <dcterms:created xsi:type="dcterms:W3CDTF">2023-07-02T08:10:14Z</dcterms:created>
  <dcterms:modified xsi:type="dcterms:W3CDTF">2023-08-05T21:19:18Z</dcterms:modified>
</cp:coreProperties>
</file>