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70" r:id="rId12"/>
    <p:sldId id="267" r:id="rId13"/>
    <p:sldId id="265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5262F-6A30-4FBB-9399-12A37BD217A6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0AAD0-0220-4C2F-A7A8-4540DE56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0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Legend: </a:t>
            </a:r>
          </a:p>
          <a:p>
            <a:r>
              <a:rPr lang="en-US" dirty="0">
                <a:effectLst/>
              </a:rPr>
              <a:t>First Base</a:t>
            </a:r>
          </a:p>
          <a:p>
            <a:r>
              <a:rPr lang="en-US" dirty="0">
                <a:effectLst/>
              </a:rPr>
              <a:t>Catcher </a:t>
            </a:r>
          </a:p>
          <a:p>
            <a:r>
              <a:rPr lang="en-US" dirty="0">
                <a:effectLst/>
              </a:rPr>
              <a:t>Left Field </a:t>
            </a:r>
          </a:p>
          <a:p>
            <a:r>
              <a:rPr lang="en-US" dirty="0">
                <a:effectLst/>
              </a:rPr>
              <a:t>Third Base </a:t>
            </a:r>
          </a:p>
          <a:p>
            <a:r>
              <a:rPr lang="en-US" dirty="0">
                <a:effectLst/>
              </a:rPr>
              <a:t>Center Field </a:t>
            </a:r>
          </a:p>
          <a:p>
            <a:r>
              <a:rPr lang="en-US" dirty="0">
                <a:effectLst/>
              </a:rPr>
              <a:t>Designated Hitter </a:t>
            </a:r>
          </a:p>
          <a:p>
            <a:r>
              <a:rPr lang="en-US" dirty="0">
                <a:effectLst/>
              </a:rPr>
              <a:t>Second Base </a:t>
            </a:r>
          </a:p>
          <a:p>
            <a:r>
              <a:rPr lang="en-US" dirty="0">
                <a:effectLst/>
              </a:rPr>
              <a:t>Pinch Hitter </a:t>
            </a:r>
          </a:p>
          <a:p>
            <a:r>
              <a:rPr lang="en-US" dirty="0">
                <a:effectLst/>
              </a:rPr>
              <a:t>Shortstop </a:t>
            </a:r>
          </a:p>
          <a:p>
            <a:r>
              <a:rPr lang="en-US" dirty="0">
                <a:effectLst/>
              </a:rPr>
              <a:t>Right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0AAD0-0220-4C2F-A7A8-4540DE561E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3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i7IPZAcP7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Analysis of Major league baseball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Nikhil Deo</a:t>
            </a:r>
          </a:p>
        </p:txBody>
      </p:sp>
    </p:spTree>
    <p:extLst>
      <p:ext uri="{BB962C8B-B14F-4D97-AF65-F5344CB8AC3E}">
        <p14:creationId xmlns:p14="http://schemas.microsoft.com/office/powerpoint/2010/main" val="205398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correlation coefficient between BB and salary: 0.404</a:t>
            </a:r>
          </a:p>
          <a:p>
            <a:r>
              <a:rPr lang="en-US" dirty="0"/>
              <a:t>Not especially strong</a:t>
            </a:r>
          </a:p>
          <a:p>
            <a:pPr lvl="1"/>
            <a:r>
              <a:rPr lang="en-US" dirty="0"/>
              <a:t>Still a correlation</a:t>
            </a:r>
          </a:p>
          <a:p>
            <a:r>
              <a:rPr lang="en-US" dirty="0"/>
              <a:t>What does the mild-strength correlation indicate</a:t>
            </a:r>
          </a:p>
          <a:p>
            <a:pPr lvl="1"/>
            <a:r>
              <a:rPr lang="en-US" dirty="0"/>
              <a:t>Good batting is heavily valued</a:t>
            </a:r>
          </a:p>
          <a:p>
            <a:pPr lvl="1"/>
            <a:r>
              <a:rPr lang="en-US" dirty="0"/>
              <a:t>Not the only things valued</a:t>
            </a:r>
          </a:p>
        </p:txBody>
      </p:sp>
    </p:spTree>
    <p:extLst>
      <p:ext uri="{BB962C8B-B14F-4D97-AF65-F5344CB8AC3E}">
        <p14:creationId xmlns:p14="http://schemas.microsoft.com/office/powerpoint/2010/main" val="212421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53"/>
          <a:stretch/>
        </p:blipFill>
        <p:spPr>
          <a:xfrm>
            <a:off x="2717735" y="2253005"/>
            <a:ext cx="6756529" cy="4501635"/>
          </a:xfrm>
        </p:spPr>
      </p:pic>
    </p:spTree>
    <p:extLst>
      <p:ext uri="{BB962C8B-B14F-4D97-AF65-F5344CB8AC3E}">
        <p14:creationId xmlns:p14="http://schemas.microsoft.com/office/powerpoint/2010/main" val="379416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What position bats the best?</a:t>
            </a:r>
          </a:p>
        </p:txBody>
      </p:sp>
    </p:spTree>
    <p:extLst>
      <p:ext uri="{BB962C8B-B14F-4D97-AF65-F5344CB8AC3E}">
        <p14:creationId xmlns:p14="http://schemas.microsoft.com/office/powerpoint/2010/main" val="119254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–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metric to judge batting proficiency</a:t>
            </a:r>
          </a:p>
          <a:p>
            <a:r>
              <a:rPr lang="en-US" dirty="0"/>
              <a:t>Analyzed each player on that metric</a:t>
            </a:r>
          </a:p>
          <a:p>
            <a:r>
              <a:rPr lang="en-US" dirty="0"/>
              <a:t>Divided each metric value by position</a:t>
            </a:r>
          </a:p>
          <a:p>
            <a:r>
              <a:rPr lang="en-US" dirty="0"/>
              <a:t>Found each positions mean</a:t>
            </a:r>
          </a:p>
          <a:p>
            <a:r>
              <a:rPr lang="en-US" dirty="0"/>
              <a:t>Found the highest mean</a:t>
            </a:r>
          </a:p>
        </p:txBody>
      </p:sp>
    </p:spTree>
    <p:extLst>
      <p:ext uri="{BB962C8B-B14F-4D97-AF65-F5344CB8AC3E}">
        <p14:creationId xmlns:p14="http://schemas.microsoft.com/office/powerpoint/2010/main" val="187356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of a player’s batting average, slugging percentage, on-base percentage</a:t>
            </a:r>
          </a:p>
          <a:p>
            <a:r>
              <a:rPr lang="en-US" dirty="0"/>
              <a:t>Batting average: hits/at-bats</a:t>
            </a:r>
          </a:p>
          <a:p>
            <a:r>
              <a:rPr lang="en-US" dirty="0"/>
              <a:t>Slugging percentage: hits/at-bats weighted by base (triples &gt; doubles)</a:t>
            </a:r>
          </a:p>
          <a:p>
            <a:r>
              <a:rPr lang="en-US" dirty="0"/>
              <a:t>On-base percentage:  hits, BB, HBP/at-bats</a:t>
            </a:r>
          </a:p>
          <a:p>
            <a:r>
              <a:rPr lang="en-US" dirty="0"/>
              <a:t>Combination of most telling batting statistics</a:t>
            </a:r>
          </a:p>
          <a:p>
            <a:pPr lvl="1"/>
            <a:r>
              <a:rPr lang="en-US" dirty="0"/>
              <a:t>Weights quality of hits</a:t>
            </a:r>
          </a:p>
          <a:p>
            <a:pPr lvl="1"/>
            <a:r>
              <a:rPr lang="en-US" dirty="0"/>
              <a:t>Weights perceived quality of batter</a:t>
            </a:r>
          </a:p>
        </p:txBody>
      </p:sp>
    </p:spTree>
    <p:extLst>
      <p:ext uri="{BB962C8B-B14F-4D97-AF65-F5344CB8AC3E}">
        <p14:creationId xmlns:p14="http://schemas.microsoft.com/office/powerpoint/2010/main" val="70905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2 -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with the highest metric value mean: First Base</a:t>
            </a:r>
          </a:p>
          <a:p>
            <a:r>
              <a:rPr lang="en-US" dirty="0"/>
              <a:t>Traditionally power hitters</a:t>
            </a:r>
          </a:p>
          <a:p>
            <a:r>
              <a:rPr lang="en-US" dirty="0"/>
              <a:t>Would likely have high slugging percentages, BB’s, etc.</a:t>
            </a:r>
          </a:p>
          <a:p>
            <a:r>
              <a:rPr lang="en-US" dirty="0"/>
              <a:t>Same build and role as DH, less pressure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6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8748" y="2299118"/>
            <a:ext cx="6174503" cy="4176247"/>
          </a:xfrm>
        </p:spPr>
      </p:pic>
    </p:spTree>
    <p:extLst>
      <p:ext uri="{BB962C8B-B14F-4D97-AF65-F5344CB8AC3E}">
        <p14:creationId xmlns:p14="http://schemas.microsoft.com/office/powerpoint/2010/main" val="16940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correlated statistic to salary: Bases on Balls</a:t>
            </a:r>
          </a:p>
          <a:p>
            <a:pPr lvl="1"/>
            <a:r>
              <a:rPr lang="en-US" dirty="0"/>
              <a:t>Players who are walked are good batters</a:t>
            </a:r>
          </a:p>
          <a:p>
            <a:pPr lvl="1"/>
            <a:r>
              <a:rPr lang="en-US" dirty="0"/>
              <a:t>So good they are essentially guaranteed runs</a:t>
            </a:r>
          </a:p>
          <a:p>
            <a:r>
              <a:rPr lang="en-US" dirty="0"/>
              <a:t>The position with the best batting: First Base</a:t>
            </a:r>
          </a:p>
          <a:p>
            <a:pPr lvl="1"/>
            <a:r>
              <a:rPr lang="en-US" dirty="0"/>
              <a:t>Traditionally power hitters</a:t>
            </a:r>
          </a:p>
          <a:p>
            <a:pPr lvl="1"/>
            <a:r>
              <a:rPr lang="en-US" dirty="0"/>
              <a:t>Power hitters have high slugging percentages and BB’s</a:t>
            </a:r>
          </a:p>
          <a:p>
            <a:pPr lvl="1"/>
            <a:r>
              <a:rPr lang="en-US" dirty="0"/>
              <a:t>Both major factors in the offensive metric</a:t>
            </a:r>
          </a:p>
        </p:txBody>
      </p:sp>
    </p:spTree>
    <p:extLst>
      <p:ext uri="{BB962C8B-B14F-4D97-AF65-F5344CB8AC3E}">
        <p14:creationId xmlns:p14="http://schemas.microsoft.com/office/powerpoint/2010/main" val="3059393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57200">
              <a:buNone/>
            </a:pPr>
            <a:r>
              <a:rPr lang="en-US" i="1" dirty="0"/>
              <a:t>D-backs Walk Bonds with the Bases Loaded</a:t>
            </a:r>
            <a:r>
              <a:rPr lang="en-US" dirty="0"/>
              <a:t>. Dir. MLB. Perf. Barry Bonds and Johnny 	Oates. </a:t>
            </a:r>
            <a:r>
              <a:rPr lang="en-US" i="1" dirty="0"/>
              <a:t>YouTube</a:t>
            </a:r>
            <a:r>
              <a:rPr lang="en-US" dirty="0"/>
              <a:t>. YouTube, 27 May 2015. Web. 30 Mar. 2016. </a:t>
            </a:r>
          </a:p>
          <a:p>
            <a:pPr marL="0" indent="-457200">
              <a:buNone/>
            </a:pPr>
            <a:r>
              <a:rPr lang="en-US" dirty="0"/>
              <a:t>"Home | MINE: Maximal Information-based Nonparametric Exploration." </a:t>
            </a:r>
            <a:r>
              <a:rPr lang="en-US" i="1" dirty="0"/>
              <a:t>Home | 	MINE: Maximal Information-based Nonparametric Exploration</a:t>
            </a:r>
            <a:r>
              <a:rPr lang="en-US" dirty="0"/>
              <a:t>. Broad 	Institute. Web. 31 Mar. 2016. </a:t>
            </a:r>
          </a:p>
          <a:p>
            <a:pPr marL="0" indent="-457200">
              <a:buNone/>
            </a:pPr>
            <a:r>
              <a:rPr lang="en-US" dirty="0"/>
              <a:t>"Interview of Thomas Butler." Personal interview. 30 Mar. 2016. </a:t>
            </a:r>
          </a:p>
          <a:p>
            <a:pPr marL="0" indent="-457200">
              <a:buNone/>
            </a:pPr>
            <a:r>
              <a:rPr lang="en-US" dirty="0"/>
              <a:t>SABR. "Sabermetrics." </a:t>
            </a:r>
            <a:r>
              <a:rPr lang="en-US" i="1" dirty="0"/>
              <a:t>Sabr.org</a:t>
            </a:r>
            <a:r>
              <a:rPr lang="en-US" dirty="0"/>
              <a:t>. Society for American Baseball Research. Web. 30 	Mar. 2016.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1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Maximal Information-based Nonparametric Exploration (MINE)</a:t>
            </a:r>
          </a:p>
          <a:p>
            <a:r>
              <a:rPr lang="en-US" dirty="0"/>
              <a:t>How to approach multi-dimensional datasets</a:t>
            </a:r>
          </a:p>
          <a:p>
            <a:r>
              <a:rPr lang="en-US" dirty="0"/>
              <a:t>Broad Institute of MIT and Harvard</a:t>
            </a:r>
          </a:p>
          <a:p>
            <a:r>
              <a:rPr lang="en-US" dirty="0"/>
              <a:t>Practice Datasets:</a:t>
            </a:r>
          </a:p>
          <a:p>
            <a:pPr lvl="1"/>
            <a:r>
              <a:rPr lang="en-US" dirty="0"/>
              <a:t>World Health Organization (WHO)</a:t>
            </a:r>
          </a:p>
          <a:p>
            <a:pPr lvl="1"/>
            <a:r>
              <a:rPr lang="en-US" dirty="0"/>
              <a:t>Gene Expression</a:t>
            </a:r>
          </a:p>
          <a:p>
            <a:pPr lvl="1"/>
            <a:r>
              <a:rPr lang="en-US" dirty="0"/>
              <a:t>Microbiome</a:t>
            </a:r>
          </a:p>
          <a:p>
            <a:pPr lvl="1"/>
            <a:r>
              <a:rPr lang="en-US" dirty="0"/>
              <a:t>Baseball</a:t>
            </a:r>
          </a:p>
        </p:txBody>
      </p:sp>
    </p:spTree>
    <p:extLst>
      <p:ext uri="{BB962C8B-B14F-4D97-AF65-F5344CB8AC3E}">
        <p14:creationId xmlns:p14="http://schemas.microsoft.com/office/powerpoint/2010/main" val="196269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MLB2008.csv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the baseball dataset – MLB2008.csv</a:t>
            </a:r>
          </a:p>
          <a:p>
            <a:r>
              <a:rPr lang="en-US" dirty="0"/>
              <a:t>Contains statistics for every MLB player for the 2008 season</a:t>
            </a:r>
          </a:p>
          <a:p>
            <a:pPr lvl="1"/>
            <a:r>
              <a:rPr lang="en-US" dirty="0"/>
              <a:t>Does not include pitchers or pinch runners</a:t>
            </a:r>
          </a:p>
          <a:p>
            <a:r>
              <a:rPr lang="en-US" dirty="0"/>
              <a:t>Includes data for:</a:t>
            </a:r>
          </a:p>
          <a:p>
            <a:pPr lvl="1"/>
            <a:r>
              <a:rPr lang="en-US" dirty="0"/>
              <a:t>132 different statistics</a:t>
            </a:r>
          </a:p>
          <a:p>
            <a:pPr lvl="1"/>
            <a:r>
              <a:rPr lang="en-US" dirty="0"/>
              <a:t>337 different players</a:t>
            </a:r>
          </a:p>
          <a:p>
            <a:r>
              <a:rPr lang="en-US" dirty="0"/>
              <a:t>In total: ~45,000 cells with just data</a:t>
            </a:r>
          </a:p>
        </p:txBody>
      </p:sp>
    </p:spTree>
    <p:extLst>
      <p:ext uri="{BB962C8B-B14F-4D97-AF65-F5344CB8AC3E}">
        <p14:creationId xmlns:p14="http://schemas.microsoft.com/office/powerpoint/2010/main" val="67067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Baseball and sabermetric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Sabermetrics – statistical analysis of baseball and its players</a:t>
            </a:r>
          </a:p>
          <a:p>
            <a:r>
              <a:rPr lang="en-US" dirty="0"/>
              <a:t>Started by the Society for American Baseball Research (SABR)</a:t>
            </a:r>
          </a:p>
          <a:p>
            <a:r>
              <a:rPr lang="en-US" dirty="0"/>
              <a:t>Primarily used to compare individual players</a:t>
            </a:r>
          </a:p>
          <a:p>
            <a:r>
              <a:rPr lang="en-US" dirty="0"/>
              <a:t>This project uses sabermetrics to look at trends by position and statistical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Which statistic is most correlated with salary?</a:t>
            </a:r>
          </a:p>
          <a:p>
            <a:pPr marL="342900" indent="-342900">
              <a:buAutoNum type="arabicPeriod"/>
            </a:pPr>
            <a:r>
              <a:rPr lang="en-US" sz="2800" dirty="0"/>
              <a:t>Which position is the best offensively?</a:t>
            </a:r>
          </a:p>
        </p:txBody>
      </p:sp>
    </p:spTree>
    <p:extLst>
      <p:ext uri="{BB962C8B-B14F-4D97-AF65-F5344CB8AC3E}">
        <p14:creationId xmlns:p14="http://schemas.microsoft.com/office/powerpoint/2010/main" val="32876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1 -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54086"/>
            <a:ext cx="7729728" cy="3101983"/>
          </a:xfrm>
        </p:spPr>
        <p:txBody>
          <a:bodyPr/>
          <a:lstStyle/>
          <a:p>
            <a:r>
              <a:rPr lang="en-US" dirty="0"/>
              <a:t>Ran a </a:t>
            </a:r>
            <a:r>
              <a:rPr lang="en-US" dirty="0" err="1"/>
              <a:t>pearsonr</a:t>
            </a:r>
            <a:r>
              <a:rPr lang="en-US" dirty="0"/>
              <a:t> test on each statistic compared to salary</a:t>
            </a:r>
          </a:p>
          <a:p>
            <a:r>
              <a:rPr lang="en-US" dirty="0"/>
              <a:t>Created a dictionary with each statistic and their correlation coefficients</a:t>
            </a:r>
          </a:p>
          <a:p>
            <a:r>
              <a:rPr lang="en-US" dirty="0"/>
              <a:t>Found the most correlated statistic to salary</a:t>
            </a:r>
          </a:p>
        </p:txBody>
      </p:sp>
    </p:spTree>
    <p:extLst>
      <p:ext uri="{BB962C8B-B14F-4D97-AF65-F5344CB8AC3E}">
        <p14:creationId xmlns:p14="http://schemas.microsoft.com/office/powerpoint/2010/main" val="302539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1 -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correlated statistic to salary: BB</a:t>
            </a:r>
          </a:p>
          <a:p>
            <a:r>
              <a:rPr lang="en-US" dirty="0"/>
              <a:t>BB – Bases on Balls</a:t>
            </a:r>
          </a:p>
          <a:p>
            <a:r>
              <a:rPr lang="en-US" dirty="0"/>
              <a:t>The number of walks intentionally or </a:t>
            </a:r>
            <a:r>
              <a:rPr lang="en-US" dirty="0" err="1"/>
              <a:t>accidentaly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9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 walks</a:t>
            </a:r>
          </a:p>
        </p:txBody>
      </p:sp>
      <p:pic>
        <p:nvPicPr>
          <p:cNvPr id="4" name="xi7IPZAcP7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12745" y="2369637"/>
            <a:ext cx="7166510" cy="403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5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Bases on balls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baseball, runs = wins</a:t>
            </a:r>
          </a:p>
          <a:p>
            <a:r>
              <a:rPr lang="en-US" dirty="0"/>
              <a:t>A player who can get runs is a threat to other teams</a:t>
            </a:r>
          </a:p>
          <a:p>
            <a:r>
              <a:rPr lang="en-US" dirty="0"/>
              <a:t>A player who essentially guarantees wins to the other team would:</a:t>
            </a:r>
          </a:p>
          <a:p>
            <a:pPr lvl="1"/>
            <a:r>
              <a:rPr lang="en-US" dirty="0"/>
              <a:t>Be a risk worth avoiding</a:t>
            </a:r>
          </a:p>
          <a:p>
            <a:pPr lvl="1"/>
            <a:r>
              <a:rPr lang="en-US" dirty="0"/>
              <a:t>An asset to the other team worth paying a lot of money</a:t>
            </a:r>
          </a:p>
        </p:txBody>
      </p:sp>
    </p:spTree>
    <p:extLst>
      <p:ext uri="{BB962C8B-B14F-4D97-AF65-F5344CB8AC3E}">
        <p14:creationId xmlns:p14="http://schemas.microsoft.com/office/powerpoint/2010/main" val="3197269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1198</TotalTime>
  <Words>506</Words>
  <Application>Microsoft Office PowerPoint</Application>
  <PresentationFormat>Widescreen</PresentationFormat>
  <Paragraphs>97</Paragraphs>
  <Slides>18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Statistical Analysis of Major league baseball</vt:lpstr>
      <vt:lpstr>Dataset</vt:lpstr>
      <vt:lpstr>MLB2008.csv</vt:lpstr>
      <vt:lpstr>Baseball and sabermetric</vt:lpstr>
      <vt:lpstr>My questions</vt:lpstr>
      <vt:lpstr>Question 1 - method</vt:lpstr>
      <vt:lpstr>Question 1 - results</vt:lpstr>
      <vt:lpstr>Intentional walks</vt:lpstr>
      <vt:lpstr>Bases on balls</vt:lpstr>
      <vt:lpstr>Correlation</vt:lpstr>
      <vt:lpstr>Correlations</vt:lpstr>
      <vt:lpstr>Question 2</vt:lpstr>
      <vt:lpstr>Question 2 – Method</vt:lpstr>
      <vt:lpstr>My Metric</vt:lpstr>
      <vt:lpstr>Question 2 - Results</vt:lpstr>
      <vt:lpstr>Means</vt:lpstr>
      <vt:lpstr>Findings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league</dc:title>
  <dc:creator>Nikhil Deo</dc:creator>
  <cp:lastModifiedBy>Nikhil Deo</cp:lastModifiedBy>
  <cp:revision>18</cp:revision>
  <dcterms:created xsi:type="dcterms:W3CDTF">2016-03-31T00:51:02Z</dcterms:created>
  <dcterms:modified xsi:type="dcterms:W3CDTF">2016-03-31T20:49:05Z</dcterms:modified>
</cp:coreProperties>
</file>