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61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bf5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46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09480" y="838080"/>
            <a:ext cx="716220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0" bIns="0" anchor="b"/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50e0ea"/>
                </a:solidFill>
                <a:latin typeface="Calibri"/>
              </a:rPr>
              <a:t>Modern Education Society’s College of Engineering</a:t>
            </a:r>
            <a:br/>
            <a:r>
              <a:rPr b="1" lang="en-IN" sz="4000" spc="-1" strike="noStrike">
                <a:solidFill>
                  <a:srgbClr val="20c9f8"/>
                </a:solidFill>
                <a:latin typeface="Calibri"/>
              </a:rPr>
              <a:t>SE-COMP2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33520" y="2662920"/>
            <a:ext cx="784800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91c6f7"/>
                </a:solidFill>
                <a:latin typeface="Constantia"/>
              </a:rPr>
              <a:t>Title: </a:t>
            </a:r>
            <a:r>
              <a:rPr b="0" i="1" lang="en-IN" sz="3200" spc="-1" strike="noStrike" u="sng">
                <a:solidFill>
                  <a:srgbClr val="91c6f7"/>
                </a:solidFill>
                <a:uFillTx/>
                <a:latin typeface="Constantia"/>
              </a:rPr>
              <a:t>Supermarket Billing System.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19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438280" y="3516120"/>
            <a:ext cx="3885480" cy="26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f2f2f2"/>
                </a:solidFill>
                <a:latin typeface="Constantia"/>
                <a:ea typeface="DejaVu Sans"/>
              </a:rPr>
              <a:t>Team: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f2f2f2"/>
                </a:solidFill>
                <a:latin typeface="Constantia"/>
                <a:ea typeface="DejaVu Sans"/>
              </a:rPr>
              <a:t>1.Nikhil Giramkar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f2f2f2"/>
                </a:solidFill>
                <a:latin typeface="Constantia"/>
                <a:ea typeface="DejaVu Sans"/>
              </a:rPr>
              <a:t>2.Rehan Shaikh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f2f2f2"/>
                </a:solidFill>
                <a:latin typeface="Constantia"/>
                <a:ea typeface="DejaVu Sans"/>
              </a:rPr>
              <a:t>3.Rupesh Bodkhe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f2f2f2"/>
                </a:solidFill>
                <a:latin typeface="Constantia"/>
                <a:ea typeface="DejaVu Sans"/>
              </a:rPr>
              <a:t>4.Shubham Rane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ransition>
    <p:randomBar dir="vert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2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80880" y="533520"/>
            <a:ext cx="8609760" cy="50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elseif (ch==2) 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//Login as Customer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{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//In a do-while loop ask the user for choice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do{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/* Using switch case ask the user whether to: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0. Goto Login Page.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1. Display Items.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2. Search for an item and and to cart.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3. Delete an item from the cart.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4. Display Cart.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5. Checkout.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6. Exit.      */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//Ask the user his choice.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cin&gt;&gt;ans;</a:t>
            </a:r>
            <a:endParaRPr b="0" lang="en-IN" sz="19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554" dur="indefinite" restart="never" nodeType="tmRoot">
          <p:childTnLst>
            <p:seq>
              <p:cTn id="555" dur="indefinite" nodeType="mainSeq">
                <p:childTnLst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0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1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4" dur="5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5" dur="5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8" dur="5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9" dur="5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2" dur="5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3" dur="5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6" dur="500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7" dur="500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0" dur="500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1" dur="500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4" dur="500" fill="hold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5" dur="500" fill="hold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8" dur="500" fill="hold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9" dur="500" fill="hold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2" dur="500" fill="hold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3" dur="500" fill="hold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6" dur="500" fill="hold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7" dur="500" fill="hold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0" dur="500" fill="hold"/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1" dur="500" fill="hold"/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4" dur="500" fill="hold"/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5" dur="500" fill="hold"/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8" dur="500" fill="hold"/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9" dur="500" fill="hold"/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2" dur="500" fill="hold"/>
                                        <p:tgtEl>
                                          <p:spTgt spid="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3" dur="500" fill="hold"/>
                                        <p:tgtEl>
                                          <p:spTgt spid="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6" dur="500" fill="hold"/>
                                        <p:tgtEl>
                                          <p:spTgt spid="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7" dur="500" fill="hold"/>
                                        <p:tgtEl>
                                          <p:spTgt spid="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33520" y="380880"/>
            <a:ext cx="8609760" cy="76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switch(ans)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{  case 0: goto Login;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break;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case 1: //Display items in a for loop.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s[j]-&gt;display();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break;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case 2: //Enter unique code of item to be purchased.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/* Input the unique code as parameter to the 'del()' function.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If the item is added to cart, add that item as aparameter in bill              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function.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Set the flag=1; */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	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if(flag==1)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bill=cart[k]-&gt;callBill(bill);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//Item Purchase.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else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//Item not found.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break;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	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case 3: //Enter unique code of item to be deleted.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/* Input the unique code as parameter to the 'del()' function.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If the item is deleted. Shift the items by one index behind.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Set the flag=1; */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618" dur="indefinite" restart="never" nodeType="tmRoot">
          <p:childTnLst>
            <p:seq>
              <p:cTn id="619" dur="indefinite" nodeType="mainSeq">
                <p:childTnLst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4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5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8" dur="5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9" dur="5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2" dur="5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3" dur="5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6" dur="5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7" dur="5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0" dur="5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1" dur="5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4" dur="500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5" dur="500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8" dur="500" fill="hold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9" dur="500" fill="hold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2" dur="500" fill="hold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3" dur="500" fill="hold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6" dur="500" fill="hold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7" dur="500" fill="hold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0" dur="500" fill="hold"/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1" dur="500" fill="hold"/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4" dur="500" fill="hold"/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5" dur="500" fill="hold"/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8" dur="500" fill="hold"/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9" dur="500" fill="hold"/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2" dur="500" fill="hold"/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3" dur="500" fill="hold"/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6" dur="500" fill="hold"/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7" dur="500" fill="hold"/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0" dur="500" fill="hold"/>
                                        <p:tgtEl>
                                          <p:spTgt spid="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1" dur="500" fill="hold"/>
                                        <p:tgtEl>
                                          <p:spTgt spid="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4" dur="500" fill="hold"/>
                                        <p:tgtEl>
                                          <p:spTgt spid="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5" dur="500" fill="hold"/>
                                        <p:tgtEl>
                                          <p:spTgt spid="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8" dur="500" fill="hold"/>
                                        <p:tgtEl>
                                          <p:spTgt spid="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9" dur="500" fill="hold"/>
                                        <p:tgtEl>
                                          <p:spTgt spid="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2" dur="500" fill="hold"/>
                                        <p:tgtEl>
                                          <p:spTgt spid="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3" dur="500" fill="hold"/>
                                        <p:tgtEl>
                                          <p:spTgt spid="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6" dur="500" fill="hold"/>
                                        <p:tgtEl>
                                          <p:spTgt spid="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7" dur="500" fill="hold"/>
                                        <p:tgtEl>
                                          <p:spTgt spid="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0" dur="500" fill="hold"/>
                                        <p:tgtEl>
                                          <p:spTgt spid="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1" dur="500" fill="hold"/>
                                        <p:tgtEl>
                                          <p:spTgt spid="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4" dur="500" fill="hold"/>
                                        <p:tgtEl>
                                          <p:spTgt spid="9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5" dur="500" fill="hold"/>
                                        <p:tgtEl>
                                          <p:spTgt spid="9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8" dur="500" fill="hold"/>
                                        <p:tgtEl>
                                          <p:spTgt spid="9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9" dur="500" fill="hold"/>
                                        <p:tgtEl>
                                          <p:spTgt spid="9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2" dur="500" fill="hold"/>
                                        <p:tgtEl>
                                          <p:spTgt spid="9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3" dur="500" fill="hold"/>
                                        <p:tgtEl>
                                          <p:spTgt spid="9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457200"/>
            <a:ext cx="9143280" cy="60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	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	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if(flag==1)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//Item deleted.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else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//Item not found.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break;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	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case 4: //Display Items in cart 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//Display all elements in for loop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cart[j]-&gt;display(ans);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break;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	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case 5: //The final bill is given in a printed format.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//Store the bill a seperate txt file using file handling.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//Create an object of class ofstream.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//Give away the bill &amp; finally Transaction nd interaction with user ends here.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break;             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}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}while(ans!=0);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}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delete s;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return 0;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	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	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	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//Main function Ends here....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700" spc="-1" strike="noStrike">
                <a:solidFill>
                  <a:srgbClr val="000000"/>
                </a:solidFill>
                <a:latin typeface="Constantia"/>
                <a:ea typeface="DejaVu Sans"/>
              </a:rPr>
              <a:t>7. Stop. </a:t>
            </a:r>
            <a:endParaRPr b="0" lang="en-IN" sz="17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714" dur="indefinite" restart="never" nodeType="tmRoot">
          <p:childTnLst>
            <p:seq>
              <p:cTn id="715" dur="indefinite" nodeType="mainSeq">
                <p:childTnLst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0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1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4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5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8" dur="5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9" dur="5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2" dur="5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3" dur="5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6" dur="500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7" dur="500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0" dur="500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1" dur="500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4" dur="500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5" dur="500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8" dur="500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9" dur="500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2" dur="500" fill="hold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3" dur="500" fill="hold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6" dur="500" fill="hold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7" dur="500" fill="hold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0" dur="500" fill="hold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1" dur="500" fill="hold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4" dur="500" fill="hold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5" dur="500" fill="hold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8" dur="500" fill="hold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9" dur="500" fill="hold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2" dur="500" fill="hold"/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3" dur="500" fill="hold"/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6" dur="500" fill="hold"/>
                                        <p:tgtEl>
                                          <p:spTgt spid="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7" dur="500" fill="hold"/>
                                        <p:tgtEl>
                                          <p:spTgt spid="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0" dur="500" fill="hold"/>
                                        <p:tgtEl>
                                          <p:spTgt spid="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1" dur="500" fill="hold"/>
                                        <p:tgtEl>
                                          <p:spTgt spid="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4" dur="500" fill="hold"/>
                                        <p:tgtEl>
                                          <p:spTgt spid="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5" dur="500" fill="hold"/>
                                        <p:tgtEl>
                                          <p:spTgt spid="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8" dur="500" fill="hold"/>
                                        <p:tgtEl>
                                          <p:spTgt spid="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9" dur="500" fill="hold"/>
                                        <p:tgtEl>
                                          <p:spTgt spid="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2" dur="500" fill="hold"/>
                                        <p:tgtEl>
                                          <p:spTgt spid="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3" dur="500" fill="hold"/>
                                        <p:tgtEl>
                                          <p:spTgt spid="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6" dur="500" fill="hold"/>
                                        <p:tgtEl>
                                          <p:spTgt spid="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7" dur="500" fill="hold"/>
                                        <p:tgtEl>
                                          <p:spTgt spid="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0" dur="500" fill="hold"/>
                                        <p:tgtEl>
                                          <p:spTgt spid="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1" dur="500" fill="hold"/>
                                        <p:tgtEl>
                                          <p:spTgt spid="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4" dur="500" fill="hold"/>
                                        <p:tgtEl>
                                          <p:spTgt spid="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5" dur="500" fill="hold"/>
                                        <p:tgtEl>
                                          <p:spTgt spid="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4617b"/>
                </a:solidFill>
                <a:latin typeface="Calibri"/>
              </a:rPr>
              <a:t>Output of the program: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01" name="Content Placeholder 3" descr=""/>
          <p:cNvPicPr/>
          <p:nvPr/>
        </p:nvPicPr>
        <p:blipFill>
          <a:blip r:embed="rId1"/>
          <a:stretch/>
        </p:blipFill>
        <p:spPr>
          <a:xfrm>
            <a:off x="1060560" y="1935000"/>
            <a:ext cx="702252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06" dur="indefinite" restart="never" nodeType="tmRoot">
          <p:childTnLst>
            <p:seq>
              <p:cTn id="80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Content Placeholder 3" descr=""/>
          <p:cNvPicPr/>
          <p:nvPr/>
        </p:nvPicPr>
        <p:blipFill>
          <a:blip r:embed="rId1"/>
          <a:stretch/>
        </p:blipFill>
        <p:spPr>
          <a:xfrm>
            <a:off x="533520" y="914400"/>
            <a:ext cx="8168040" cy="510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08" dur="indefinite" restart="never" nodeType="tmRoot">
          <p:childTnLst>
            <p:seq>
              <p:cTn id="80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Content Placeholder 3" descr=""/>
          <p:cNvPicPr/>
          <p:nvPr/>
        </p:nvPicPr>
        <p:blipFill>
          <a:blip r:embed="rId1"/>
          <a:stretch/>
        </p:blipFill>
        <p:spPr>
          <a:xfrm>
            <a:off x="609480" y="762120"/>
            <a:ext cx="8046000" cy="50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0" dur="indefinite" restart="never" nodeType="tmRoot">
          <p:childTnLst>
            <p:seq>
              <p:cTn id="81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Content Placeholder 3" descr=""/>
          <p:cNvPicPr/>
          <p:nvPr/>
        </p:nvPicPr>
        <p:blipFill>
          <a:blip r:embed="rId1"/>
          <a:stretch/>
        </p:blipFill>
        <p:spPr>
          <a:xfrm>
            <a:off x="457200" y="685800"/>
            <a:ext cx="8168040" cy="510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2" dur="indefinite" restart="never" nodeType="tmRoot">
          <p:childTnLst>
            <p:seq>
              <p:cTn id="81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Content Placeholder 3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8411760" cy="52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4" dur="indefinite" restart="never" nodeType="tmRoot">
          <p:childTnLst>
            <p:seq>
              <p:cTn id="81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Content Placeholder 3" descr=""/>
          <p:cNvPicPr/>
          <p:nvPr/>
        </p:nvPicPr>
        <p:blipFill>
          <a:blip r:embed="rId1"/>
          <a:stretch/>
        </p:blipFill>
        <p:spPr>
          <a:xfrm>
            <a:off x="304920" y="533520"/>
            <a:ext cx="8533800" cy="533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6" dur="indefinite" restart="never" nodeType="tmRoot">
          <p:childTnLst>
            <p:seq>
              <p:cTn id="81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Content Placeholder 3" descr=""/>
          <p:cNvPicPr/>
          <p:nvPr/>
        </p:nvPicPr>
        <p:blipFill>
          <a:blip r:embed="rId1"/>
          <a:stretch/>
        </p:blipFill>
        <p:spPr>
          <a:xfrm>
            <a:off x="304920" y="380880"/>
            <a:ext cx="8533800" cy="533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8" dur="indefinite" restart="never" nodeType="tmRoot">
          <p:childTnLst>
            <p:seq>
              <p:cTn id="81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80880" y="990720"/>
            <a:ext cx="8381160" cy="47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onstantia"/>
                <a:ea typeface="DejaVu Sans"/>
              </a:rPr>
              <a:t>Problem statement: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Develop a Supermarket Billing System using C++.The key Features of this application are listed below: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*</a:t>
            </a:r>
            <a:r>
              <a:rPr b="1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Billing Report: </a:t>
            </a: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It shows the bill report of all the items added in supermarket billing system.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*Add, Remove or  Edit Items: </a:t>
            </a: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With this feature one can add, remove and modify item details. In add items, one can add information or details such as item no., item name, manufacturing date, price, quantity,etc.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*Show item details: </a:t>
            </a: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This feature allows the users to see the items and the corresponding details given for the item while adding the item.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Use file to store data.</a:t>
            </a:r>
            <a:endParaRPr b="0" lang="en-IN" sz="1800" spc="-1" strike="noStrike">
              <a:latin typeface="Arial"/>
            </a:endParaRPr>
          </a:p>
        </p:txBody>
      </p:sp>
    </p:spTree>
  </p:cSld>
  <p:transition>
    <p:circle/>
  </p:transition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Content Placeholder 3" descr=""/>
          <p:cNvPicPr/>
          <p:nvPr/>
        </p:nvPicPr>
        <p:blipFill>
          <a:blip r:embed="rId1"/>
          <a:stretch/>
        </p:blipFill>
        <p:spPr>
          <a:xfrm>
            <a:off x="380880" y="533520"/>
            <a:ext cx="8655480" cy="540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20" dur="indefinite" restart="never" nodeType="tmRoot">
          <p:childTnLst>
            <p:seq>
              <p:cTn id="8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Content Placeholder 3" descr=""/>
          <p:cNvPicPr/>
          <p:nvPr/>
        </p:nvPicPr>
        <p:blipFill>
          <a:blip r:embed="rId1"/>
          <a:stretch/>
        </p:blipFill>
        <p:spPr>
          <a:xfrm>
            <a:off x="380880" y="685800"/>
            <a:ext cx="8411760" cy="52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22" dur="indefinite" restart="never" nodeType="tmRoot">
          <p:childTnLst>
            <p:seq>
              <p:cTn id="82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33520" y="990720"/>
            <a:ext cx="7543080" cy="67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onstantia"/>
                <a:ea typeface="DejaVu Sans"/>
              </a:rPr>
              <a:t>CONCLUSION: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 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</a:t>
            </a: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The Mini Project to implement a Supermarket Billing Sysytem has been one of the bet experiences in Object Oriented Programming Languge Study.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</a:t>
            </a: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Due to extensive use of OOPs features, I have mastered the subject and would be capable of implementing many such mini as well as major projects in future. This Mini project was a step towards Industrial application and training for Industrial manpower.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</a:t>
            </a: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The project made above is solely unique and haven't been copied from any external resources.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</a:t>
            </a: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Since this was a group project I would like to thank my fellow team members for their dedivtion an support throughout the project.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</a:t>
            </a: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I would also thank our teacher Dr. J. R. Pansare Ma'am for her guidance.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824" dur="indefinite" restart="never" nodeType="tmRoot">
          <p:childTnLst>
            <p:seq>
              <p:cTn id="825" dur="indefinite" nodeType="mainSeq">
                <p:childTnLst>
                  <p:par>
                    <p:cTn id="826" fill="hold">
                      <p:stCondLst>
                        <p:cond delay="indefinite"/>
                      </p:stCondLst>
                      <p:childTnLst>
                        <p:par>
                          <p:cTn id="827" fill="hold">
                            <p:stCondLst>
                              <p:cond delay="0"/>
                            </p:stCondLst>
                            <p:childTnLst>
                              <p:par>
                                <p:cTn id="82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30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33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36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39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42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45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48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51" dur="5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54" dur="5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33520" y="25909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THANK YOU.</a:t>
            </a:r>
            <a:endParaRPr b="0" lang="en-IN" sz="5000" spc="-1" strike="noStrike">
              <a:latin typeface="Arial"/>
            </a:endParaRPr>
          </a:p>
        </p:txBody>
      </p:sp>
    </p:spTree>
  </p:cSld>
  <p:transition>
    <p:wheel spokes="8"/>
  </p:transition>
  <p:timing>
    <p:tnLst>
      <p:par>
        <p:cTn id="855" dur="indefinite" restart="never" nodeType="tmRoot">
          <p:childTnLst>
            <p:seq>
              <p:cTn id="856" dur="indefinite" nodeType="mainSeq">
                <p:childTnLst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762120"/>
            <a:ext cx="8076600" cy="63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onstantia"/>
                <a:ea typeface="DejaVu Sans"/>
              </a:rPr>
              <a:t>OBJECTIVE: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To give a dynamism to the orthodox billing systems using OOPs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features.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To imitate a Supermarket Billing System.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To simplify the task of Shopkeepers/Cshier at a Supermarket by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introducing such system.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To bring a change in the typical markets by garnishing them with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programming abilities of CS Engineers.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Provide a user-friendly approach while handling the software for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customer as well as staff.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p:transition>
    <p:wheel spokes="3"/>
  </p:transition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33520" y="457200"/>
            <a:ext cx="8228880" cy="62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onstantia"/>
                <a:ea typeface="DejaVu Sans"/>
              </a:rPr>
              <a:t>METHODOLOGY: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Extensive use of Object Oriented Programming features such as: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1. Encapsulation.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2. Data Hiding.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3. File handling.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4. Inheritance.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5. Extensive use of Data Structures features such as:     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a. Pointer objects of array.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b. Default Constructors.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c. new, this and delete keywords.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d. Iteratives loops.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6. Menu Driven programming.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Iclusion of Standard libraries such as: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a.&lt;iostream&gt;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b. &lt;iomanip&gt;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c. &lt;cstring&gt;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d. &lt;fstream&gt;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e. &lt;stdlib.h&gt;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90" dur="indefinite" restart="never" nodeType="tmRoot">
          <p:childTnLst>
            <p:seq>
              <p:cTn id="91" dur="indefinite" nodeType="mainSeq">
                <p:childTnLst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9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9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9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9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9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9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9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9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33520" y="609480"/>
            <a:ext cx="8381160" cy="75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onstantia"/>
                <a:ea typeface="DejaVu Sans"/>
              </a:rPr>
              <a:t>ALGORITHMIC APPROACH: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1. Start the program by including necessay libraries.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2.  Create a class 'AdminLog' 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a. Declare necessary variables.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b. Define necessary functions.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//Now create a function Admin_create()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//Set the deafult Username &amp; Password for Shopkeeper as "admin"; 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//Now Create a function Admin_Login()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//Check whether the username and password entered by the user match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or not.(using strcmp)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//Display appropriate messages. 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//Let the user access the data if credentials match.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3.  Create a class 'Data'. //For data manipulative functions.    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a. Declare necessary variables.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b. Define necessary functions.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174" dur="indefinite" restart="never" nodeType="tmRoot">
          <p:childTnLst>
            <p:seq>
              <p:cTn id="175" dur="indefinite" nodeType="mainSeq">
                <p:childTnLst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6" dur="500" fill="hold"/>
                                        <p:tgtEl>
                                          <p:spTgt spid="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4" dur="500" fill="hold"/>
                                        <p:tgtEl>
                                          <p:spTgt spid="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6" dur="500" fill="hold"/>
                                        <p:tgtEl>
                                          <p:spTgt spid="9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9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9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9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28600" y="990720"/>
            <a:ext cx="8609760" cy="36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</a:t>
            </a: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//Define a default constructor to set all values to 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//Create a function input()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//Ask the user for Name, Unique Code, Stock position, Price of that item and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</a:t>
            </a: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read the data;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//Create a function del()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//Compare the unique code stored and entered by the user and return 1 or 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//Create a function callBill()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//Ask the user qyantity of items he wishes to buy.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//Display Appropriate mssage if Out of Stock else show the bill;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//Create a display() function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//Display Items everytime in a generalised format.  </a:t>
            </a:r>
            <a:endParaRPr b="0" lang="en-IN" sz="18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262" dur="indefinite" restart="never" nodeType="tmRoot">
          <p:childTnLst>
            <p:seq>
              <p:cTn id="263" dur="indefinite" nodeType="mainSeq">
                <p:childTnLst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6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0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1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4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9" dur="500" fill="hold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80880" y="457200"/>
            <a:ext cx="8533800" cy="67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4. In main function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a. Declare necessary variables.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b. Create objects of class 'data'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data *s[MAX];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data *cart[MAX];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5.   Now predefine the details of items at display in the market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s[i]=new data;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s[i]-&gt;item="Onion";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s[i]-&gt;price=30;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s[i]-&gt;code="oni";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s[i]-&gt;stock=40;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i++;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Similarly define other items like Tomato, Potato, Carrot,               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Capsicum,Cauliflower, Mushroom, Bottle Guard, Pear, Pomegranate, 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Cabbage, Cucumber, Bitter guard, Beamns, Brinjal, Pumpkin, Mint, 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Spinach, Green Peas, Orange, Banana, Apple, Kiwi, Guava,etc.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310" dur="indefinite" restart="never" nodeType="tmRoot">
          <p:childTnLst>
            <p:seq>
              <p:cTn id="311" dur="indefinite" nodeType="mainSeq">
                <p:childTnLst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1" dur="5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9" dur="5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2" dur="500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3" dur="500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7" dur="500" fill="hold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1" dur="500" fill="hold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2" dur="500" fill="hold"/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8" dur="500" fill="hold"/>
                                        <p:tgtEl>
                                          <p:spTgt spid="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9" dur="500" fill="hold"/>
                                        <p:tgtEl>
                                          <p:spTgt spid="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3" dur="500" fill="hold"/>
                                        <p:tgtEl>
                                          <p:spTgt spid="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6" dur="500" fill="hold"/>
                                        <p:tgtEl>
                                          <p:spTgt spid="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28600" y="304920"/>
            <a:ext cx="8762400" cy="67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6. Now give the user choices whether to: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1.Login as Customer.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2.Login as Shopkeeper.  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//Accept user's Choice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cin&gt;&gt;ch;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if(ch==1) //Login as Shopkeeper/Admin.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{  //Create a do-while loop to perform continuos operations.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do{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/*Using switch case ask the user whether to: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1. Add Item.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2. Display Items.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3. Dlelete any item.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4. Goto Login Options (using labels)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5. Exit (from do-while lop) */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//Ask the the user one of the choices from above options and perform necessary 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modules in switch-case.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cin&gt;&gt;ans;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switch(ans)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{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case 1: //Add Items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s[i]=new data;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s[i]-&gt;input();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i++;</a:t>
            </a:r>
            <a:endParaRPr b="0" lang="en-IN" sz="17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750" spc="-1" strike="noStrike">
                <a:solidFill>
                  <a:srgbClr val="000000"/>
                </a:solidFill>
                <a:latin typeface="Constantia"/>
                <a:ea typeface="DejaVu Sans"/>
              </a:rPr>
              <a:t>break;</a:t>
            </a:r>
            <a:endParaRPr b="0" lang="en-IN" sz="175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378" dur="indefinite" restart="never" nodeType="tmRoot">
          <p:childTnLst>
            <p:seq>
              <p:cTn id="379" dur="indefinite" nodeType="mainSeq">
                <p:childTnLst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8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9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2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3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7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0" dur="5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1" dur="5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4" dur="5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5" dur="5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8" dur="5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9" dur="5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2" dur="5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3" dur="5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6" dur="500" fill="hold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7" dur="500" fill="hold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0" dur="500" fill="hold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1" dur="500" fill="hold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4" dur="500" fill="hold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5" dur="500" fill="hold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8" dur="500" fill="hold"/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9" dur="500" fill="hold"/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2" dur="500" fill="hold"/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3" dur="500" fill="hold"/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6" dur="500" fill="hold"/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7" dur="500" fill="hold"/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0" dur="500" fill="hold"/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1" dur="500" fill="hold"/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4" dur="500" fill="hold"/>
                                        <p:tgtEl>
                                          <p:spTgt spid="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5" dur="500" fill="hold"/>
                                        <p:tgtEl>
                                          <p:spTgt spid="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8" dur="500" fill="hold"/>
                                        <p:tgtEl>
                                          <p:spTgt spid="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9" dur="500" fill="hold"/>
                                        <p:tgtEl>
                                          <p:spTgt spid="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2" dur="500" fill="hold"/>
                                        <p:tgtEl>
                                          <p:spTgt spid="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3" dur="500" fill="hold"/>
                                        <p:tgtEl>
                                          <p:spTgt spid="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6" dur="500" fill="hold"/>
                                        <p:tgtEl>
                                          <p:spTgt spid="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7" dur="500" fill="hold"/>
                                        <p:tgtEl>
                                          <p:spTgt spid="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0" dur="500" fill="hold"/>
                                        <p:tgtEl>
                                          <p:spTgt spid="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1" dur="500" fill="hold"/>
                                        <p:tgtEl>
                                          <p:spTgt spid="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4" dur="500" fill="hold"/>
                                        <p:tgtEl>
                                          <p:spTgt spid="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5" dur="500" fill="hold"/>
                                        <p:tgtEl>
                                          <p:spTgt spid="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8" dur="500" fill="hold"/>
                                        <p:tgtEl>
                                          <p:spTgt spid="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9" dur="500" fill="hold"/>
                                        <p:tgtEl>
                                          <p:spTgt spid="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2" dur="500" fill="hold"/>
                                        <p:tgtEl>
                                          <p:spTgt spid="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3" dur="500" fill="hold"/>
                                        <p:tgtEl>
                                          <p:spTgt spid="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6" dur="500" fill="hold"/>
                                        <p:tgtEl>
                                          <p:spTgt spid="9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7" dur="500" fill="hold"/>
                                        <p:tgtEl>
                                          <p:spTgt spid="9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33520" y="533520"/>
            <a:ext cx="8152560" cy="67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case 2: //Display Shop items   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//Display all elements in for loop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s[i]-&gt;display(ch);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break;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case 3: //Enter unique code of item to be deleted.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/* Input the unique code as parameter to the 'del()' function.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If the item is deleted. Shift the items by one index behind.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Set the flag=1; */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if(flag==1)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//Item deleted.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else 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//Item not found.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break;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case 4:  goto Login;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break;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}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}while(ans!=5);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         </a:t>
            </a:r>
            <a:r>
              <a:rPr b="0" lang="en-IN" sz="1900" spc="-1" strike="noStrike">
                <a:solidFill>
                  <a:srgbClr val="000000"/>
                </a:solidFill>
                <a:latin typeface="Constantia"/>
                <a:ea typeface="DejaVu Sans"/>
              </a:rPr>
              <a:t>}  </a:t>
            </a:r>
            <a:endParaRPr b="0" lang="en-IN" sz="19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478" dur="indefinite" restart="never" nodeType="tmRoot">
          <p:childTnLst>
            <p:seq>
              <p:cTn id="479" dur="indefinite" nodeType="mainSeq">
                <p:childTnLst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4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5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8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9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2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3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6" dur="50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7" dur="50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0" dur="500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1" dur="500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4" dur="500" fill="hold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5" dur="500" fill="hold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8" dur="500" fill="hold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9" dur="500" fill="hold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2" dur="500" fill="hold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3" dur="500" fill="hold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6" dur="500" fill="hold"/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7" dur="500" fill="hold"/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0" dur="500" fill="hold"/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1" dur="500" fill="hold"/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4" dur="500" fill="hold"/>
                                        <p:tgtEl>
                                          <p:spTgt spid="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5" dur="500" fill="hold"/>
                                        <p:tgtEl>
                                          <p:spTgt spid="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8" dur="500" fill="hold"/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9" dur="500" fill="hold"/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2" dur="500" fill="hold"/>
                                        <p:tgtEl>
                                          <p:spTgt spid="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3" dur="500" fill="hold"/>
                                        <p:tgtEl>
                                          <p:spTgt spid="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6" dur="500" fill="hold"/>
                                        <p:tgtEl>
                                          <p:spTgt spid="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7" dur="500" fill="hold"/>
                                        <p:tgtEl>
                                          <p:spTgt spid="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0" dur="500" fill="hold"/>
                                        <p:tgtEl>
                                          <p:spTgt spid="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1" dur="500" fill="hold"/>
                                        <p:tgtEl>
                                          <p:spTgt spid="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4" dur="500" fill="hold"/>
                                        <p:tgtEl>
                                          <p:spTgt spid="9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5" dur="500" fill="hold"/>
                                        <p:tgtEl>
                                          <p:spTgt spid="9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8" dur="500" fill="hold"/>
                                        <p:tgtEl>
                                          <p:spTgt spid="9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9" dur="500" fill="hold"/>
                                        <p:tgtEl>
                                          <p:spTgt spid="9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2" dur="500" fill="hold"/>
                                        <p:tgtEl>
                                          <p:spTgt spid="9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3" dur="500" fill="hold"/>
                                        <p:tgtEl>
                                          <p:spTgt spid="9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168</TotalTime>
  <Application>LibreOffice/6.0.7.3$Linux_X86_64 LibreOffice_project/00m0$Build-3</Application>
  <Words>2183</Words>
  <Paragraphs>778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SwarajBodkhe</dc:creator>
  <dc:description/>
  <dc:language>en-IN</dc:language>
  <cp:lastModifiedBy/>
  <dcterms:modified xsi:type="dcterms:W3CDTF">2020-01-01T09:35:10Z</dcterms:modified>
  <cp:revision>20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48</vt:i4>
  </property>
</Properties>
</file>