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8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preet Kaur" userId="20ca29b942eb60d4" providerId="LiveId" clId="{7798DE94-8E21-4F20-A487-B4752C88CE20}"/>
    <pc:docChg chg="delSld">
      <pc:chgData name="Manpreet Kaur" userId="20ca29b942eb60d4" providerId="LiveId" clId="{7798DE94-8E21-4F20-A487-B4752C88CE20}" dt="2025-08-21T10:04:48.746" v="10" actId="2696"/>
      <pc:docMkLst>
        <pc:docMk/>
      </pc:docMkLst>
      <pc:sldChg chg="del">
        <pc:chgData name="Manpreet Kaur" userId="20ca29b942eb60d4" providerId="LiveId" clId="{7798DE94-8E21-4F20-A487-B4752C88CE20}" dt="2025-08-21T10:04:17.576" v="0" actId="2696"/>
        <pc:sldMkLst>
          <pc:docMk/>
          <pc:sldMk cId="4039778660" sldId="263"/>
        </pc:sldMkLst>
      </pc:sldChg>
      <pc:sldChg chg="del">
        <pc:chgData name="Manpreet Kaur" userId="20ca29b942eb60d4" providerId="LiveId" clId="{7798DE94-8E21-4F20-A487-B4752C88CE20}" dt="2025-08-21T10:04:19.543" v="2" actId="2696"/>
        <pc:sldMkLst>
          <pc:docMk/>
          <pc:sldMk cId="307102310" sldId="264"/>
        </pc:sldMkLst>
      </pc:sldChg>
      <pc:sldChg chg="del">
        <pc:chgData name="Manpreet Kaur" userId="20ca29b942eb60d4" providerId="LiveId" clId="{7798DE94-8E21-4F20-A487-B4752C88CE20}" dt="2025-08-21T10:04:21.267" v="3" actId="2696"/>
        <pc:sldMkLst>
          <pc:docMk/>
          <pc:sldMk cId="3619926755" sldId="265"/>
        </pc:sldMkLst>
      </pc:sldChg>
      <pc:sldChg chg="del">
        <pc:chgData name="Manpreet Kaur" userId="20ca29b942eb60d4" providerId="LiveId" clId="{7798DE94-8E21-4F20-A487-B4752C88CE20}" dt="2025-08-21T10:04:22.173" v="4" actId="2696"/>
        <pc:sldMkLst>
          <pc:docMk/>
          <pc:sldMk cId="2184191699" sldId="266"/>
        </pc:sldMkLst>
      </pc:sldChg>
      <pc:sldChg chg="del">
        <pc:chgData name="Manpreet Kaur" userId="20ca29b942eb60d4" providerId="LiveId" clId="{7798DE94-8E21-4F20-A487-B4752C88CE20}" dt="2025-08-21T10:04:43.085" v="5" actId="2696"/>
        <pc:sldMkLst>
          <pc:docMk/>
          <pc:sldMk cId="910913369" sldId="267"/>
        </pc:sldMkLst>
      </pc:sldChg>
      <pc:sldChg chg="del">
        <pc:chgData name="Manpreet Kaur" userId="20ca29b942eb60d4" providerId="LiveId" clId="{7798DE94-8E21-4F20-A487-B4752C88CE20}" dt="2025-08-21T10:04:44.221" v="6" actId="2696"/>
        <pc:sldMkLst>
          <pc:docMk/>
          <pc:sldMk cId="3778720154" sldId="268"/>
        </pc:sldMkLst>
      </pc:sldChg>
      <pc:sldChg chg="del">
        <pc:chgData name="Manpreet Kaur" userId="20ca29b942eb60d4" providerId="LiveId" clId="{7798DE94-8E21-4F20-A487-B4752C88CE20}" dt="2025-08-21T10:04:45.935" v="7" actId="2696"/>
        <pc:sldMkLst>
          <pc:docMk/>
          <pc:sldMk cId="3050211312" sldId="269"/>
        </pc:sldMkLst>
      </pc:sldChg>
      <pc:sldChg chg="del">
        <pc:chgData name="Manpreet Kaur" userId="20ca29b942eb60d4" providerId="LiveId" clId="{7798DE94-8E21-4F20-A487-B4752C88CE20}" dt="2025-08-21T10:04:47.745" v="9" actId="2696"/>
        <pc:sldMkLst>
          <pc:docMk/>
          <pc:sldMk cId="1139501784" sldId="270"/>
        </pc:sldMkLst>
      </pc:sldChg>
      <pc:sldChg chg="del">
        <pc:chgData name="Manpreet Kaur" userId="20ca29b942eb60d4" providerId="LiveId" clId="{7798DE94-8E21-4F20-A487-B4752C88CE20}" dt="2025-08-21T10:04:48.746" v="10" actId="2696"/>
        <pc:sldMkLst>
          <pc:docMk/>
          <pc:sldMk cId="2642955075" sldId="271"/>
        </pc:sldMkLst>
      </pc:sldChg>
      <pc:sldChg chg="del">
        <pc:chgData name="Manpreet Kaur" userId="20ca29b942eb60d4" providerId="LiveId" clId="{7798DE94-8E21-4F20-A487-B4752C88CE20}" dt="2025-08-21T10:04:18.600" v="1" actId="2696"/>
        <pc:sldMkLst>
          <pc:docMk/>
          <pc:sldMk cId="2643762364" sldId="279"/>
        </pc:sldMkLst>
      </pc:sldChg>
      <pc:sldChg chg="del">
        <pc:chgData name="Manpreet Kaur" userId="20ca29b942eb60d4" providerId="LiveId" clId="{7798DE94-8E21-4F20-A487-B4752C88CE20}" dt="2025-08-21T10:04:46.795" v="8" actId="2696"/>
        <pc:sldMkLst>
          <pc:docMk/>
          <pc:sldMk cId="4176113721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8C301-55EC-4ABE-BF27-82ABAFFE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B7ACB-1524-4C3A-A8DA-546B234E3E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1CE33-BD0C-425F-9484-24947EFE0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C0AA0-3A0D-428D-B09C-EA1309661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D08DA-2880-4BBA-BBFA-DF7415526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0686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AF0B2-CAF2-481C-B024-EA6C86983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08DA2-E1CF-4DDA-8634-B239A37EBC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5D17D-E947-49D6-A76A-96655F9B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0665A-C6CC-43A6-BE66-54AA6ECBF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80D4-E78C-4EF7-B270-5CE3991F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396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C10FAE-A4DD-411C-ABEE-849874697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89A1A-9381-4FB8-A985-F54FD946DC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35F3-CCEA-4FD8-9FDD-F6D5D94EE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006C1-FC33-4139-A11A-6E03A2049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138F3-ABF0-48F2-8B3F-CA73542D3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63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FAEB5-6478-4D83-88BB-06116720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83986-5FC4-4877-8E1F-8F495FEC6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78D60-8740-4F53-9CB6-4FB157ED1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A5C69-7CEC-4F3A-8564-795CC758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92D9-0301-4A96-8383-0E6465AFA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5298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EF18-8965-48A6-A5A9-527DC02CA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4BB76-D016-4D15-B52C-DB8318A62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A7ADE-7830-40DD-B11D-FF85765B7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E5491-F3B2-4C01-A7AB-E37089DF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CB02E9-86E2-40A7-B37A-5EF7A3CEF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326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1605B-60E0-40A3-9904-6CCC3379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AC6A3-8AE9-41BF-90F6-2F79C071E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14FA5A-19C8-4B81-8D63-87545C4189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FEC1-9EF7-45BB-846F-BBA440DC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A4718-3954-44B7-B99C-32845304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B071-8CF9-4CDE-8F41-5C6F81988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395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61A3-69AC-46BB-A0E1-23A351109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2FB6D-95A4-4D33-A486-B128ED14F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27AC3-404C-4F55-A077-3D44377E86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204564-D178-4682-898E-3BA753E6D8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99FC79-F306-4D8B-9FA1-66F14D3F16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B39B01-82DD-4852-AD73-6D30E10B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74228C-0D16-483F-A4DD-4114820F2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D3ED62-AD37-479C-BAF1-B38F1B3D6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535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6AC85-6555-45C4-A652-547CAD79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74ED26-C1E5-48F9-B69B-04F6A4F56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B137E6-8823-4671-B75F-A81EB56C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DAEEC1-5CCB-45C6-A8C3-0FD67AFCC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218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1CE8B-6083-4AA3-9F7D-4F5BFE1DE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A1A9F-2449-4598-9905-6579F7EAD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97846-7185-4F87-83A1-EDCB134D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470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B66C-ECD5-4ACC-BEFB-F63753B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12E98-93D5-406E-B8E7-7C923D3E4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1FF350-991C-46B8-80FE-E4A4948F4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CAE48-A2E8-44E4-9EB8-AD7DB3B85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1B7D0-32B0-40DD-91BE-7F9968535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538B6-C4F5-4B1F-B2CA-4B259959A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959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7340-8EC1-4226-9D15-D2BB1276D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1E781-6BAA-4971-8129-2BB88E7E3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BAAD0-66FD-425F-BF0D-E393564765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49E44-5C84-4959-8AB8-BDD37412C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98013-5D5F-4C93-94C3-EF58BF02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9F684-80EA-4AA2-A254-BC8161B6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7339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F40A0-832A-4E7D-A41D-6A4338FD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90B13C-61DC-49F1-82E0-0A39A5AF8C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B5E23-0D7D-4043-A3C3-5FA33F618D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DB8A3-7DA8-4FF5-9AD8-EE79384EC306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51E8A-092F-4E4B-87CA-C4B6334BC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507C3-C74F-4C43-A9E7-B1C820BDC7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C9E7A-5CFC-405C-A06E-5868ACBC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21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2BD36-E68C-45AF-9A0B-6C505EDF29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latin typeface="Verdana,Bold"/>
              </a:rPr>
              <a:t>Delivery Innovative Activity after completion of Topic</a:t>
            </a:r>
            <a:br>
              <a:rPr lang="en-US" sz="3600" b="1" i="0" u="none" strike="noStrike" baseline="0" dirty="0">
                <a:latin typeface="Verdana,Bold"/>
              </a:rPr>
            </a:br>
            <a:br>
              <a:rPr lang="en-US" sz="3600" b="1" i="0" u="none" strike="noStrike" baseline="0" dirty="0">
                <a:latin typeface="Verdana,Bold"/>
              </a:rPr>
            </a:br>
            <a:br>
              <a:rPr lang="en-US" sz="2400" b="1" i="0" u="none" strike="noStrike" baseline="0" dirty="0">
                <a:latin typeface="Verdana,Bold"/>
              </a:rPr>
            </a:br>
            <a:r>
              <a:rPr lang="en-US" sz="2400" b="1" i="0" u="none" strike="noStrike" baseline="0" dirty="0">
                <a:latin typeface="Verdana,Bold"/>
              </a:rPr>
              <a:t>WEB DEVELOPMENT USING PHP</a:t>
            </a:r>
            <a:endParaRPr lang="en-IN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69062-D49F-4496-B067-762C2459F8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i="0" u="none" strike="noStrike" baseline="0" dirty="0">
                <a:latin typeface="Verdana,Bold"/>
              </a:rPr>
              <a:t>CSE56D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203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A3221-3395-48A4-9980-BE2C03F4B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Introduction to PHP Server Side Scripting Language</a:t>
            </a:r>
            <a:endParaRPr lang="en-IN" sz="2800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136D2-F061-43D7-A756-3142607F4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>
                <a:solidFill>
                  <a:srgbClr val="2C2C3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IN" sz="2400" b="1" i="0" dirty="0">
                <a:solidFill>
                  <a:srgbClr val="2C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TIVITY 1: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Form Generator with Validation Engine</a:t>
            </a:r>
          </a:p>
          <a:p>
            <a:pPr marL="0" indent="0">
              <a:buNone/>
            </a:pPr>
            <a:endParaRPr lang="en-US" sz="2400" b="1" i="0" dirty="0">
              <a:solidFill>
                <a:srgbClr val="2C2C36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 a dynamic form builder and validator using PHP.</a:t>
            </a:r>
          </a:p>
          <a:p>
            <a:pPr marL="0" indent="0">
              <a:buNone/>
            </a:pPr>
            <a:endParaRPr lang="en-US" sz="2400" dirty="0">
              <a:solidFill>
                <a:srgbClr val="2C2C3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Example: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2C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online survey platform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Google Forms where users can dynamically create forms, and the backend validates each field in real-time using PHP before storing responses.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914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4965-F406-4E37-85C6-F0D8197F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D56B09-086E-46A4-B343-E11BFBDF6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873456"/>
            <a:ext cx="10515601" cy="5208619"/>
          </a:xfrm>
        </p:spPr>
      </p:pic>
    </p:spTree>
    <p:extLst>
      <p:ext uri="{BB962C8B-B14F-4D97-AF65-F5344CB8AC3E}">
        <p14:creationId xmlns:p14="http://schemas.microsoft.com/office/powerpoint/2010/main" val="146335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CFFD2-63C8-4FFE-BFC0-75581B961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Steps: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D9ED-CAC2-4E85-B4BB-5471EA170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122" y="1537252"/>
            <a:ext cx="10611678" cy="46397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Problem Definition: </a:t>
            </a:r>
            <a:r>
              <a:rPr lang="en-US" sz="2400" i="0" dirty="0">
                <a:solidFill>
                  <a:srgbClr val="2C2C36"/>
                </a:solidFill>
                <a:effectLst/>
                <a:latin typeface="system-ui"/>
              </a:rPr>
              <a:t>Different Forms with Different Validation </a:t>
            </a:r>
            <a:endParaRPr lang="en-US" sz="2400" dirty="0"/>
          </a:p>
          <a:p>
            <a:r>
              <a:rPr lang="en-US" sz="2400" dirty="0"/>
              <a:t>Build an interface where users can select field types (text, email, password, dropdown, checkbox).</a:t>
            </a:r>
          </a:p>
          <a:p>
            <a:r>
              <a:rPr lang="en-US" sz="2400" dirty="0"/>
              <a:t>Generate a form dynamically using PHP.</a:t>
            </a:r>
          </a:p>
          <a:p>
            <a:r>
              <a:rPr lang="en-US" sz="2400" dirty="0"/>
              <a:t>On submission, validate all fields using: if-else / switch-case</a:t>
            </a:r>
          </a:p>
          <a:p>
            <a:r>
              <a:rPr lang="en-US" sz="2400" dirty="0"/>
              <a:t>Validation checks (e.g., mobile NOs, first and last names, email-Ids )</a:t>
            </a:r>
          </a:p>
          <a:p>
            <a:r>
              <a:rPr lang="en-US" sz="2400" dirty="0"/>
              <a:t>Display error messages next to respective fields.</a:t>
            </a:r>
          </a:p>
          <a:p>
            <a:r>
              <a:rPr lang="en-US" sz="2400" dirty="0"/>
              <a:t>Store valid submissions in a text file.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8094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0BCC8-FF54-4F7E-B787-1ACF1CA0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Assessment Model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B894089-0ACB-49E2-9FAB-48BA356A0D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5848207"/>
              </p:ext>
            </p:extLst>
          </p:nvPr>
        </p:nvGraphicFramePr>
        <p:xfrm>
          <a:off x="838199" y="1828799"/>
          <a:ext cx="10214114" cy="3725754"/>
        </p:xfrm>
        <a:graphic>
          <a:graphicData uri="http://schemas.openxmlformats.org/drawingml/2006/table">
            <a:tbl>
              <a:tblPr/>
              <a:tblGrid>
                <a:gridCol w="5107057">
                  <a:extLst>
                    <a:ext uri="{9D8B030D-6E8A-4147-A177-3AD203B41FA5}">
                      <a16:colId xmlns:a16="http://schemas.microsoft.com/office/drawing/2014/main" val="1806925911"/>
                    </a:ext>
                  </a:extLst>
                </a:gridCol>
                <a:gridCol w="5107057">
                  <a:extLst>
                    <a:ext uri="{9D8B030D-6E8A-4147-A177-3AD203B41FA5}">
                      <a16:colId xmlns:a16="http://schemas.microsoft.com/office/drawing/2014/main" val="610838864"/>
                    </a:ext>
                  </a:extLst>
                </a:gridCol>
              </a:tblGrid>
              <a:tr h="620959"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1D1D20"/>
                          </a:solidFill>
                          <a:effectLst/>
                        </a:rPr>
                        <a:t>CRITERIA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1" dirty="0">
                          <a:solidFill>
                            <a:srgbClr val="1D1D20"/>
                          </a:solidFill>
                          <a:effectLst/>
                        </a:rPr>
                        <a:t>MARKS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265543"/>
                  </a:ext>
                </a:extLst>
              </a:tr>
              <a:tr h="62095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Dynamic form generation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30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004365"/>
                  </a:ext>
                </a:extLst>
              </a:tr>
              <a:tr h="620959">
                <a:tc>
                  <a:txBody>
                    <a:bodyPr/>
                    <a:lstStyle/>
                    <a:p>
                      <a:pPr algn="l" fontAlgn="base"/>
                      <a:r>
                        <a:rPr lang="en-US" b="0" dirty="0">
                          <a:solidFill>
                            <a:srgbClr val="1D1D20"/>
                          </a:solidFill>
                          <a:effectLst/>
                        </a:rPr>
                        <a:t>Logical validation (if/else, regex)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30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3759115"/>
                  </a:ext>
                </a:extLst>
              </a:tr>
              <a:tr h="62095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Error handling and </a:t>
                      </a:r>
                      <a:r>
                        <a:rPr lang="en-US" b="0" dirty="0">
                          <a:solidFill>
                            <a:srgbClr val="1D1D20"/>
                          </a:solidFill>
                          <a:effectLst/>
                        </a:rPr>
                        <a:t>Creativity in UI/form options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20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805200"/>
                  </a:ext>
                </a:extLst>
              </a:tr>
              <a:tr h="62095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Code organization and comments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D1D20"/>
                          </a:solidFill>
                          <a:effectLst/>
                        </a:rPr>
                        <a:t>20</a:t>
                      </a: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36339"/>
                  </a:ext>
                </a:extLst>
              </a:tr>
              <a:tr h="620959"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11827"/>
                          </a:solidFill>
                          <a:effectLst/>
                        </a:rPr>
                        <a:t>Total</a:t>
                      </a:r>
                      <a:endParaRPr lang="en-IN" b="0" dirty="0">
                        <a:solidFill>
                          <a:srgbClr val="1D1D20"/>
                        </a:solidFill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IN" b="0" dirty="0">
                          <a:solidFill>
                            <a:srgbClr val="111827"/>
                          </a:solidFill>
                          <a:effectLst/>
                        </a:rPr>
                        <a:t>100</a:t>
                      </a:r>
                      <a:endParaRPr lang="en-IN" b="0" dirty="0">
                        <a:solidFill>
                          <a:srgbClr val="1D1D20"/>
                        </a:solidFill>
                        <a:effectLst/>
                      </a:endParaRPr>
                    </a:p>
                  </a:txBody>
                  <a:tcPr marL="114300" marR="114300" marT="114300" marB="1143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5278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566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</TotalTime>
  <Words>192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system-ui</vt:lpstr>
      <vt:lpstr>Times New Roman</vt:lpstr>
      <vt:lpstr>Verdana</vt:lpstr>
      <vt:lpstr>Verdana,Bold</vt:lpstr>
      <vt:lpstr>Office Theme</vt:lpstr>
      <vt:lpstr>Delivery Innovative Activity after completion of Topic   WEB DEVELOPMENT USING PHP</vt:lpstr>
      <vt:lpstr>Introduction to PHP Server Side Scripting Language</vt:lpstr>
      <vt:lpstr>PowerPoint Presentation</vt:lpstr>
      <vt:lpstr>Implementation Steps:</vt:lpstr>
      <vt:lpstr>Assessment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Delivery Innovative Activity  WEB DEVELOPMENT USING PHP</dc:title>
  <dc:creator>DEVDUTT BARESARY</dc:creator>
  <cp:lastModifiedBy>Manpreet Kaur</cp:lastModifiedBy>
  <cp:revision>196</cp:revision>
  <dcterms:created xsi:type="dcterms:W3CDTF">2025-05-30T04:05:41Z</dcterms:created>
  <dcterms:modified xsi:type="dcterms:W3CDTF">2025-08-21T10:04:52Z</dcterms:modified>
</cp:coreProperties>
</file>