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ato"/>
      <p:regular r:id="rId30"/>
      <p:bold r:id="rId31"/>
      <p:italic r:id="rId32"/>
      <p:boldItalic r:id="rId33"/>
    </p:embeddedFont>
    <p:embeddedFont>
      <p:font typeface="Oswald SemiBold"/>
      <p:regular r:id="rId34"/>
      <p:bold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07CE3A-3423-4692-8BDE-9DBFF7568124}">
  <a:tblStyle styleId="{B407CE3A-3423-4692-8BDE-9DBFF75681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35" Type="http://schemas.openxmlformats.org/officeDocument/2006/relationships/font" Target="fonts/OswaldSemiBold-bold.fntdata"/><Relationship Id="rId12" Type="http://schemas.openxmlformats.org/officeDocument/2006/relationships/slide" Target="slides/slide6.xml"/><Relationship Id="rId34" Type="http://schemas.openxmlformats.org/officeDocument/2006/relationships/font" Target="fonts/OswaldSemiBold-regular.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06c4e555d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06c4e555d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5d8aeaec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15d8aeaec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6c4e555d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06c4e555d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8c073b35a6_0_20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8c073b35a6_0_20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06e4025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06e4025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5d8aeaec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15d8aeaec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15d8aeae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15d8aeae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15d8aeaec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15d8aeae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06c4e555d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06c4e555d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06c4e555d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06c4e555d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c073b35a6_0_2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c073b35a6_0_2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5d8aeaec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5d8aeaec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06c4e555d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06c4e555d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06c4e555d3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06c4e555d3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8a01aa9b3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8a01aa9b3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c1c92de1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c1c92de1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06c36c9d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06c36c9d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6c36c9d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06c36c9d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a01aa9b3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a01aa9b3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06c4e555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06c4e555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06c4e555d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06c4e555d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06c4e555d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06c4e555d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66200" y="1415203"/>
            <a:ext cx="3445800" cy="1659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666200" y="3074800"/>
            <a:ext cx="2259300" cy="6825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atin typeface="Lato"/>
                <a:ea typeface="Lato"/>
                <a:cs typeface="Lato"/>
                <a:sym typeface="Lato"/>
              </a:defRPr>
            </a:lvl1pPr>
            <a:lvl2pPr lvl="1">
              <a:spcBef>
                <a:spcPts val="1600"/>
              </a:spcBef>
              <a:spcAft>
                <a:spcPts val="0"/>
              </a:spcAft>
              <a:buNone/>
              <a:defRPr sz="1600">
                <a:latin typeface="Lato"/>
                <a:ea typeface="Lato"/>
                <a:cs typeface="Lato"/>
                <a:sym typeface="Lato"/>
              </a:defRPr>
            </a:lvl2pPr>
            <a:lvl3pPr lvl="2">
              <a:spcBef>
                <a:spcPts val="1600"/>
              </a:spcBef>
              <a:spcAft>
                <a:spcPts val="0"/>
              </a:spcAft>
              <a:buNone/>
              <a:defRPr sz="1600">
                <a:latin typeface="Lato"/>
                <a:ea typeface="Lato"/>
                <a:cs typeface="Lato"/>
                <a:sym typeface="Lato"/>
              </a:defRPr>
            </a:lvl3pPr>
            <a:lvl4pPr lvl="3">
              <a:spcBef>
                <a:spcPts val="1600"/>
              </a:spcBef>
              <a:spcAft>
                <a:spcPts val="0"/>
              </a:spcAft>
              <a:buNone/>
              <a:defRPr sz="1600">
                <a:latin typeface="Lato"/>
                <a:ea typeface="Lato"/>
                <a:cs typeface="Lato"/>
                <a:sym typeface="Lato"/>
              </a:defRPr>
            </a:lvl4pPr>
            <a:lvl5pPr lvl="4">
              <a:spcBef>
                <a:spcPts val="1600"/>
              </a:spcBef>
              <a:spcAft>
                <a:spcPts val="0"/>
              </a:spcAft>
              <a:buNone/>
              <a:defRPr sz="1600">
                <a:latin typeface="Lato"/>
                <a:ea typeface="Lato"/>
                <a:cs typeface="Lato"/>
                <a:sym typeface="Lato"/>
              </a:defRPr>
            </a:lvl5pPr>
            <a:lvl6pPr lvl="5">
              <a:spcBef>
                <a:spcPts val="1600"/>
              </a:spcBef>
              <a:spcAft>
                <a:spcPts val="0"/>
              </a:spcAft>
              <a:buNone/>
              <a:defRPr sz="1600">
                <a:latin typeface="Lato"/>
                <a:ea typeface="Lato"/>
                <a:cs typeface="Lato"/>
                <a:sym typeface="Lato"/>
              </a:defRPr>
            </a:lvl6pPr>
            <a:lvl7pPr lvl="6">
              <a:spcBef>
                <a:spcPts val="1600"/>
              </a:spcBef>
              <a:spcAft>
                <a:spcPts val="0"/>
              </a:spcAft>
              <a:buNone/>
              <a:defRPr sz="1600">
                <a:latin typeface="Lato"/>
                <a:ea typeface="Lato"/>
                <a:cs typeface="Lato"/>
                <a:sym typeface="Lato"/>
              </a:defRPr>
            </a:lvl7pPr>
            <a:lvl8pPr lvl="7">
              <a:spcBef>
                <a:spcPts val="1600"/>
              </a:spcBef>
              <a:spcAft>
                <a:spcPts val="0"/>
              </a:spcAft>
              <a:buNone/>
              <a:defRPr sz="1600">
                <a:latin typeface="Lato"/>
                <a:ea typeface="Lato"/>
                <a:cs typeface="Lato"/>
                <a:sym typeface="Lato"/>
              </a:defRPr>
            </a:lvl8pPr>
            <a:lvl9pPr lvl="8">
              <a:spcBef>
                <a:spcPts val="1600"/>
              </a:spcBef>
              <a:spcAft>
                <a:spcPts val="1600"/>
              </a:spcAft>
              <a:buNone/>
              <a:defRPr sz="1600">
                <a:latin typeface="Lato"/>
                <a:ea typeface="Lato"/>
                <a:cs typeface="Lato"/>
                <a:sym typeface="Lato"/>
              </a:defRPr>
            </a:lvl9pPr>
          </a:lstStyle>
          <a:p/>
        </p:txBody>
      </p:sp>
      <p:sp>
        <p:nvSpPr>
          <p:cNvPr id="11" name="Google Shape;11;p2"/>
          <p:cNvSpPr/>
          <p:nvPr/>
        </p:nvSpPr>
        <p:spPr>
          <a:xfrm flipH="1" rot="-5200701">
            <a:off x="3205428" y="-359657"/>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4690715">
            <a:off x="3996815" y="153827"/>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482722">
            <a:off x="4086" y="-473710"/>
            <a:ext cx="1761515" cy="1121102"/>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486729">
            <a:off x="1738751" y="240157"/>
            <a:ext cx="406063" cy="406063"/>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168301">
            <a:off x="-97516" y="-510335"/>
            <a:ext cx="1849569" cy="1177175"/>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963412" y="4345549"/>
            <a:ext cx="2208527" cy="1153121"/>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486435">
            <a:off x="1537523" y="42946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1"/>
          <p:cNvSpPr/>
          <p:nvPr/>
        </p:nvSpPr>
        <p:spPr>
          <a:xfrm flipH="1">
            <a:off x="2372709" y="4282371"/>
            <a:ext cx="3259735" cy="1701980"/>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486722">
            <a:off x="3220037" y="4207215"/>
            <a:ext cx="941824" cy="941824"/>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hasCustomPrompt="1" type="title"/>
          </p:nvPr>
        </p:nvSpPr>
        <p:spPr>
          <a:xfrm>
            <a:off x="311700" y="1685363"/>
            <a:ext cx="8520600" cy="13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p:nvPr>
            <p:ph idx="1" type="body"/>
          </p:nvPr>
        </p:nvSpPr>
        <p:spPr>
          <a:xfrm>
            <a:off x="2372700" y="3137088"/>
            <a:ext cx="4398600" cy="446700"/>
          </a:xfrm>
          <a:prstGeom prst="rect">
            <a:avLst/>
          </a:prstGeom>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sz="1700">
                <a:solidFill>
                  <a:srgbClr val="20124D"/>
                </a:solidFill>
                <a:latin typeface="Lato"/>
                <a:ea typeface="Lato"/>
                <a:cs typeface="Lato"/>
                <a:sym typeface="Lato"/>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2" name="Google Shape;92;p11"/>
          <p:cNvSpPr/>
          <p:nvPr/>
        </p:nvSpPr>
        <p:spPr>
          <a:xfrm rot="5083955">
            <a:off x="7057827" y="-328123"/>
            <a:ext cx="5640277" cy="411378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4872674">
            <a:off x="6945832" y="-428617"/>
            <a:ext cx="5638896" cy="411338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784496">
            <a:off x="-436165" y="-194207"/>
            <a:ext cx="1949137" cy="124073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779849">
            <a:off x="1546602" y="147936"/>
            <a:ext cx="449517" cy="449157"/>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flipH="1" rot="-2435792">
            <a:off x="-547848" y="-211107"/>
            <a:ext cx="2046701" cy="1302684"/>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8" name="Shape 98"/>
        <p:cNvGrpSpPr/>
        <p:nvPr/>
      </p:nvGrpSpPr>
      <p:grpSpPr>
        <a:xfrm>
          <a:off x="0" y="0"/>
          <a:ext cx="0" cy="0"/>
          <a:chOff x="0" y="0"/>
          <a:chExt cx="0" cy="0"/>
        </a:xfrm>
      </p:grpSpPr>
      <p:sp>
        <p:nvSpPr>
          <p:cNvPr id="99" name="Google Shape;99;p13"/>
          <p:cNvSpPr txBox="1"/>
          <p:nvPr>
            <p:ph type="title"/>
          </p:nvPr>
        </p:nvSpPr>
        <p:spPr>
          <a:xfrm>
            <a:off x="2664000" y="390975"/>
            <a:ext cx="3816000" cy="51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100" name="Google Shape;100;p13"/>
          <p:cNvSpPr txBox="1"/>
          <p:nvPr>
            <p:ph idx="1" type="subTitle"/>
          </p:nvPr>
        </p:nvSpPr>
        <p:spPr>
          <a:xfrm>
            <a:off x="2014250" y="1770350"/>
            <a:ext cx="2068200" cy="598200"/>
          </a:xfrm>
          <a:prstGeom prst="rect">
            <a:avLst/>
          </a:prstGeom>
        </p:spPr>
        <p:txBody>
          <a:bodyPr anchorCtr="0" anchor="t" bIns="91425" lIns="91425" spcFirstLastPara="1" rIns="91425" wrap="square" tIns="91425">
            <a:noAutofit/>
          </a:bodyPr>
          <a:lstStyle>
            <a:lvl1pPr lvl="0">
              <a:spcBef>
                <a:spcPts val="0"/>
              </a:spcBef>
              <a:spcAft>
                <a:spcPts val="0"/>
              </a:spcAft>
              <a:buNone/>
              <a:defRPr b="1" sz="1800">
                <a:solidFill>
                  <a:srgbClr val="F6B26B"/>
                </a:solidFill>
              </a:defRPr>
            </a:lvl1pPr>
            <a:lvl2pPr lvl="1">
              <a:spcBef>
                <a:spcPts val="1600"/>
              </a:spcBef>
              <a:spcAft>
                <a:spcPts val="0"/>
              </a:spcAft>
              <a:buNone/>
              <a:defRPr b="1" sz="1800">
                <a:solidFill>
                  <a:srgbClr val="F6B26B"/>
                </a:solidFill>
              </a:defRPr>
            </a:lvl2pPr>
            <a:lvl3pPr lvl="2">
              <a:spcBef>
                <a:spcPts val="1600"/>
              </a:spcBef>
              <a:spcAft>
                <a:spcPts val="0"/>
              </a:spcAft>
              <a:buNone/>
              <a:defRPr b="1" sz="1800">
                <a:solidFill>
                  <a:srgbClr val="F6B26B"/>
                </a:solidFill>
              </a:defRPr>
            </a:lvl3pPr>
            <a:lvl4pPr lvl="3">
              <a:spcBef>
                <a:spcPts val="1600"/>
              </a:spcBef>
              <a:spcAft>
                <a:spcPts val="0"/>
              </a:spcAft>
              <a:buNone/>
              <a:defRPr b="1" sz="1800">
                <a:solidFill>
                  <a:srgbClr val="F6B26B"/>
                </a:solidFill>
              </a:defRPr>
            </a:lvl4pPr>
            <a:lvl5pPr lvl="4">
              <a:spcBef>
                <a:spcPts val="1600"/>
              </a:spcBef>
              <a:spcAft>
                <a:spcPts val="0"/>
              </a:spcAft>
              <a:buNone/>
              <a:defRPr b="1" sz="1800">
                <a:solidFill>
                  <a:srgbClr val="F6B26B"/>
                </a:solidFill>
              </a:defRPr>
            </a:lvl5pPr>
            <a:lvl6pPr lvl="5">
              <a:spcBef>
                <a:spcPts val="1600"/>
              </a:spcBef>
              <a:spcAft>
                <a:spcPts val="0"/>
              </a:spcAft>
              <a:buNone/>
              <a:defRPr b="1" sz="1800">
                <a:solidFill>
                  <a:srgbClr val="F6B26B"/>
                </a:solidFill>
              </a:defRPr>
            </a:lvl6pPr>
            <a:lvl7pPr lvl="6">
              <a:spcBef>
                <a:spcPts val="1600"/>
              </a:spcBef>
              <a:spcAft>
                <a:spcPts val="0"/>
              </a:spcAft>
              <a:buNone/>
              <a:defRPr b="1" sz="1800">
                <a:solidFill>
                  <a:srgbClr val="F6B26B"/>
                </a:solidFill>
              </a:defRPr>
            </a:lvl7pPr>
            <a:lvl8pPr lvl="7">
              <a:spcBef>
                <a:spcPts val="1600"/>
              </a:spcBef>
              <a:spcAft>
                <a:spcPts val="0"/>
              </a:spcAft>
              <a:buNone/>
              <a:defRPr b="1" sz="1800">
                <a:solidFill>
                  <a:srgbClr val="F6B26B"/>
                </a:solidFill>
              </a:defRPr>
            </a:lvl8pPr>
            <a:lvl9pPr lvl="8">
              <a:spcBef>
                <a:spcPts val="1600"/>
              </a:spcBef>
              <a:spcAft>
                <a:spcPts val="1600"/>
              </a:spcAft>
              <a:buNone/>
              <a:defRPr b="1" sz="1800">
                <a:solidFill>
                  <a:srgbClr val="F6B26B"/>
                </a:solidFill>
              </a:defRPr>
            </a:lvl9pPr>
          </a:lstStyle>
          <a:p/>
        </p:txBody>
      </p:sp>
      <p:sp>
        <p:nvSpPr>
          <p:cNvPr id="101" name="Google Shape;101;p13"/>
          <p:cNvSpPr txBox="1"/>
          <p:nvPr>
            <p:ph idx="2" type="subTitle"/>
          </p:nvPr>
        </p:nvSpPr>
        <p:spPr>
          <a:xfrm>
            <a:off x="2014350" y="2369500"/>
            <a:ext cx="22701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102" name="Google Shape;102;p13"/>
          <p:cNvSpPr txBox="1"/>
          <p:nvPr>
            <p:ph hasCustomPrompt="1" idx="3" type="title"/>
          </p:nvPr>
        </p:nvSpPr>
        <p:spPr>
          <a:xfrm>
            <a:off x="1375088" y="1770350"/>
            <a:ext cx="675900" cy="3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3" name="Google Shape;103;p13"/>
          <p:cNvSpPr txBox="1"/>
          <p:nvPr>
            <p:ph idx="4" type="subTitle"/>
          </p:nvPr>
        </p:nvSpPr>
        <p:spPr>
          <a:xfrm>
            <a:off x="5722200" y="1770350"/>
            <a:ext cx="20682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104" name="Google Shape;104;p13"/>
          <p:cNvSpPr txBox="1"/>
          <p:nvPr>
            <p:ph idx="5" type="subTitle"/>
          </p:nvPr>
        </p:nvSpPr>
        <p:spPr>
          <a:xfrm>
            <a:off x="5722200" y="2369500"/>
            <a:ext cx="22701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105" name="Google Shape;105;p13"/>
          <p:cNvSpPr txBox="1"/>
          <p:nvPr>
            <p:ph hasCustomPrompt="1" idx="6" type="title"/>
          </p:nvPr>
        </p:nvSpPr>
        <p:spPr>
          <a:xfrm>
            <a:off x="5081288" y="1770350"/>
            <a:ext cx="675900" cy="3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6" name="Google Shape;106;p13"/>
          <p:cNvSpPr txBox="1"/>
          <p:nvPr>
            <p:ph idx="7" type="subTitle"/>
          </p:nvPr>
        </p:nvSpPr>
        <p:spPr>
          <a:xfrm>
            <a:off x="2014250" y="3069300"/>
            <a:ext cx="2068200" cy="598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107" name="Google Shape;107;p13"/>
          <p:cNvSpPr txBox="1"/>
          <p:nvPr>
            <p:ph idx="8" type="subTitle"/>
          </p:nvPr>
        </p:nvSpPr>
        <p:spPr>
          <a:xfrm>
            <a:off x="2014250" y="3662625"/>
            <a:ext cx="22701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108" name="Google Shape;108;p13"/>
          <p:cNvSpPr txBox="1"/>
          <p:nvPr>
            <p:ph hasCustomPrompt="1" idx="9" type="title"/>
          </p:nvPr>
        </p:nvSpPr>
        <p:spPr>
          <a:xfrm>
            <a:off x="1375088" y="3221700"/>
            <a:ext cx="675900" cy="3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9" name="Google Shape;109;p13"/>
          <p:cNvSpPr txBox="1"/>
          <p:nvPr>
            <p:ph idx="13" type="subTitle"/>
          </p:nvPr>
        </p:nvSpPr>
        <p:spPr>
          <a:xfrm>
            <a:off x="5722200" y="3069300"/>
            <a:ext cx="2068200" cy="598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110" name="Google Shape;110;p13"/>
          <p:cNvSpPr txBox="1"/>
          <p:nvPr>
            <p:ph idx="14" type="subTitle"/>
          </p:nvPr>
        </p:nvSpPr>
        <p:spPr>
          <a:xfrm>
            <a:off x="5722200" y="3662625"/>
            <a:ext cx="22701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111" name="Google Shape;111;p13"/>
          <p:cNvSpPr txBox="1"/>
          <p:nvPr>
            <p:ph hasCustomPrompt="1" idx="15" type="title"/>
          </p:nvPr>
        </p:nvSpPr>
        <p:spPr>
          <a:xfrm>
            <a:off x="5081288" y="3221700"/>
            <a:ext cx="675900" cy="396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12" name="Google Shape;112;p13"/>
          <p:cNvSpPr/>
          <p:nvPr/>
        </p:nvSpPr>
        <p:spPr>
          <a:xfrm flipH="1" rot="8869443">
            <a:off x="-765423" y="-118770"/>
            <a:ext cx="1853973" cy="1021473"/>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rot="486435">
            <a:off x="40098" y="8976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flipH="1" rot="9769112">
            <a:off x="7940997" y="4253962"/>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rot="9770985">
            <a:off x="8389335" y="4049774"/>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flipH="1" rot="8116857">
            <a:off x="7951857" y="4212530"/>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17" name="Shape 117"/>
        <p:cNvGrpSpPr/>
        <p:nvPr/>
      </p:nvGrpSpPr>
      <p:grpSpPr>
        <a:xfrm>
          <a:off x="0" y="0"/>
          <a:ext cx="0" cy="0"/>
          <a:chOff x="0" y="0"/>
          <a:chExt cx="0" cy="0"/>
        </a:xfrm>
      </p:grpSpPr>
      <p:sp>
        <p:nvSpPr>
          <p:cNvPr id="118" name="Google Shape;118;p14"/>
          <p:cNvSpPr txBox="1"/>
          <p:nvPr>
            <p:ph type="ctrTitle"/>
          </p:nvPr>
        </p:nvSpPr>
        <p:spPr>
          <a:xfrm>
            <a:off x="720000" y="424475"/>
            <a:ext cx="2404200" cy="88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9" name="Google Shape;119;p14"/>
          <p:cNvSpPr txBox="1"/>
          <p:nvPr>
            <p:ph idx="1" type="subTitle"/>
          </p:nvPr>
        </p:nvSpPr>
        <p:spPr>
          <a:xfrm>
            <a:off x="729125" y="1380725"/>
            <a:ext cx="3872400" cy="13590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atin typeface="Lato"/>
                <a:ea typeface="Lato"/>
                <a:cs typeface="Lato"/>
                <a:sym typeface="Lato"/>
              </a:defRPr>
            </a:lvl1pPr>
            <a:lvl2pPr lvl="1">
              <a:spcBef>
                <a:spcPts val="1600"/>
              </a:spcBef>
              <a:spcAft>
                <a:spcPts val="0"/>
              </a:spcAft>
              <a:buNone/>
              <a:defRPr sz="1600">
                <a:latin typeface="Lato"/>
                <a:ea typeface="Lato"/>
                <a:cs typeface="Lato"/>
                <a:sym typeface="Lato"/>
              </a:defRPr>
            </a:lvl2pPr>
            <a:lvl3pPr lvl="2">
              <a:spcBef>
                <a:spcPts val="1600"/>
              </a:spcBef>
              <a:spcAft>
                <a:spcPts val="0"/>
              </a:spcAft>
              <a:buNone/>
              <a:defRPr sz="1600">
                <a:latin typeface="Lato"/>
                <a:ea typeface="Lato"/>
                <a:cs typeface="Lato"/>
                <a:sym typeface="Lato"/>
              </a:defRPr>
            </a:lvl3pPr>
            <a:lvl4pPr lvl="3">
              <a:spcBef>
                <a:spcPts val="1600"/>
              </a:spcBef>
              <a:spcAft>
                <a:spcPts val="0"/>
              </a:spcAft>
              <a:buNone/>
              <a:defRPr sz="1600">
                <a:latin typeface="Lato"/>
                <a:ea typeface="Lato"/>
                <a:cs typeface="Lato"/>
                <a:sym typeface="Lato"/>
              </a:defRPr>
            </a:lvl4pPr>
            <a:lvl5pPr lvl="4">
              <a:spcBef>
                <a:spcPts val="1600"/>
              </a:spcBef>
              <a:spcAft>
                <a:spcPts val="0"/>
              </a:spcAft>
              <a:buNone/>
              <a:defRPr sz="1600">
                <a:latin typeface="Lato"/>
                <a:ea typeface="Lato"/>
                <a:cs typeface="Lato"/>
                <a:sym typeface="Lato"/>
              </a:defRPr>
            </a:lvl5pPr>
            <a:lvl6pPr lvl="5">
              <a:spcBef>
                <a:spcPts val="1600"/>
              </a:spcBef>
              <a:spcAft>
                <a:spcPts val="0"/>
              </a:spcAft>
              <a:buNone/>
              <a:defRPr sz="1600">
                <a:latin typeface="Lato"/>
                <a:ea typeface="Lato"/>
                <a:cs typeface="Lato"/>
                <a:sym typeface="Lato"/>
              </a:defRPr>
            </a:lvl6pPr>
            <a:lvl7pPr lvl="6">
              <a:spcBef>
                <a:spcPts val="1600"/>
              </a:spcBef>
              <a:spcAft>
                <a:spcPts val="0"/>
              </a:spcAft>
              <a:buNone/>
              <a:defRPr sz="1600">
                <a:latin typeface="Lato"/>
                <a:ea typeface="Lato"/>
                <a:cs typeface="Lato"/>
                <a:sym typeface="Lato"/>
              </a:defRPr>
            </a:lvl7pPr>
            <a:lvl8pPr lvl="7">
              <a:spcBef>
                <a:spcPts val="1600"/>
              </a:spcBef>
              <a:spcAft>
                <a:spcPts val="0"/>
              </a:spcAft>
              <a:buNone/>
              <a:defRPr sz="1600">
                <a:latin typeface="Lato"/>
                <a:ea typeface="Lato"/>
                <a:cs typeface="Lato"/>
                <a:sym typeface="Lato"/>
              </a:defRPr>
            </a:lvl8pPr>
            <a:lvl9pPr lvl="8">
              <a:spcBef>
                <a:spcPts val="1600"/>
              </a:spcBef>
              <a:spcAft>
                <a:spcPts val="1600"/>
              </a:spcAft>
              <a:buNone/>
              <a:defRPr sz="1600">
                <a:latin typeface="Lato"/>
                <a:ea typeface="Lato"/>
                <a:cs typeface="Lato"/>
                <a:sym typeface="Lato"/>
              </a:defRPr>
            </a:lvl9pPr>
          </a:lstStyle>
          <a:p/>
        </p:txBody>
      </p:sp>
      <p:sp>
        <p:nvSpPr>
          <p:cNvPr id="120" name="Google Shape;120;p14"/>
          <p:cNvSpPr/>
          <p:nvPr/>
        </p:nvSpPr>
        <p:spPr>
          <a:xfrm rot="8565215">
            <a:off x="4363910" y="77055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8353851">
            <a:off x="4393801" y="60078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nvSpPr>
        <p:spPr>
          <a:xfrm>
            <a:off x="720000" y="3200025"/>
            <a:ext cx="29964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20124D"/>
                </a:solidFill>
                <a:latin typeface="Lato"/>
                <a:ea typeface="Lato"/>
                <a:cs typeface="Lato"/>
                <a:sym typeface="Lato"/>
              </a:rPr>
              <a:t>CREDITS: This presentation template was created by </a:t>
            </a:r>
            <a:r>
              <a:rPr b="1" lang="en" sz="1100">
                <a:solidFill>
                  <a:srgbClr val="20124D"/>
                </a:solidFill>
                <a:uFill>
                  <a:noFill/>
                </a:uFill>
                <a:latin typeface="Lato"/>
                <a:ea typeface="Lato"/>
                <a:cs typeface="Lato"/>
                <a:sym typeface="Lato"/>
                <a:hlinkClick r:id="rId2">
                  <a:extLst>
                    <a:ext uri="{A12FA001-AC4F-418D-AE19-62706E023703}">
                      <ahyp:hlinkClr val="tx"/>
                    </a:ext>
                  </a:extLst>
                </a:hlinkClick>
              </a:rPr>
              <a:t>Slidesgo</a:t>
            </a:r>
            <a:r>
              <a:rPr lang="en" sz="1100">
                <a:solidFill>
                  <a:srgbClr val="20124D"/>
                </a:solidFill>
                <a:latin typeface="Lato"/>
                <a:ea typeface="Lato"/>
                <a:cs typeface="Lato"/>
                <a:sym typeface="Lato"/>
              </a:rPr>
              <a:t>, including icons by </a:t>
            </a:r>
            <a:r>
              <a:rPr b="1" lang="en" sz="1100">
                <a:solidFill>
                  <a:srgbClr val="20124D"/>
                </a:solidFill>
                <a:uFill>
                  <a:noFill/>
                </a:uFill>
                <a:latin typeface="Lato"/>
                <a:ea typeface="Lato"/>
                <a:cs typeface="Lato"/>
                <a:sym typeface="Lato"/>
                <a:hlinkClick r:id="rId3">
                  <a:extLst>
                    <a:ext uri="{A12FA001-AC4F-418D-AE19-62706E023703}">
                      <ahyp:hlinkClr val="tx"/>
                    </a:ext>
                  </a:extLst>
                </a:hlinkClick>
              </a:rPr>
              <a:t>Flaticon</a:t>
            </a:r>
            <a:r>
              <a:rPr lang="en" sz="1100">
                <a:solidFill>
                  <a:srgbClr val="20124D"/>
                </a:solidFill>
                <a:latin typeface="Lato"/>
                <a:ea typeface="Lato"/>
                <a:cs typeface="Lato"/>
                <a:sym typeface="Lato"/>
              </a:rPr>
              <a:t>, infographics &amp; images by </a:t>
            </a:r>
            <a:r>
              <a:rPr b="1" lang="en" sz="1100">
                <a:solidFill>
                  <a:srgbClr val="20124D"/>
                </a:solidFill>
                <a:uFill>
                  <a:noFill/>
                </a:uFill>
                <a:latin typeface="Lato"/>
                <a:ea typeface="Lato"/>
                <a:cs typeface="Lato"/>
                <a:sym typeface="Lato"/>
                <a:hlinkClick r:id="rId4">
                  <a:extLst>
                    <a:ext uri="{A12FA001-AC4F-418D-AE19-62706E023703}">
                      <ahyp:hlinkClr val="tx"/>
                    </a:ext>
                  </a:extLst>
                </a:hlinkClick>
              </a:rPr>
              <a:t>Freepik</a:t>
            </a:r>
            <a:endParaRPr b="1" sz="1100">
              <a:solidFill>
                <a:srgbClr val="20124D"/>
              </a:solidFill>
              <a:latin typeface="Lato"/>
              <a:ea typeface="Lato"/>
              <a:cs typeface="Lato"/>
              <a:sym typeface="Lato"/>
            </a:endParaRPr>
          </a:p>
        </p:txBody>
      </p:sp>
      <p:sp>
        <p:nvSpPr>
          <p:cNvPr id="123" name="Google Shape;123;p14"/>
          <p:cNvSpPr/>
          <p:nvPr/>
        </p:nvSpPr>
        <p:spPr>
          <a:xfrm flipH="1" rot="-7317474">
            <a:off x="-605083" y="4324261"/>
            <a:ext cx="1704658" cy="1084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rot="-7313646">
            <a:off x="547153" y="4350463"/>
            <a:ext cx="392921" cy="392921"/>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flipH="1" rot="-8969548">
            <a:off x="-617830" y="4344952"/>
            <a:ext cx="1789692" cy="1139322"/>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126" name="Shape 126"/>
        <p:cNvGrpSpPr/>
        <p:nvPr/>
      </p:nvGrpSpPr>
      <p:grpSpPr>
        <a:xfrm>
          <a:off x="0" y="0"/>
          <a:ext cx="0" cy="0"/>
          <a:chOff x="0" y="0"/>
          <a:chExt cx="0" cy="0"/>
        </a:xfrm>
      </p:grpSpPr>
      <p:sp>
        <p:nvSpPr>
          <p:cNvPr id="127" name="Google Shape;127;p15"/>
          <p:cNvSpPr txBox="1"/>
          <p:nvPr>
            <p:ph type="title"/>
          </p:nvPr>
        </p:nvSpPr>
        <p:spPr>
          <a:xfrm>
            <a:off x="1687375" y="392900"/>
            <a:ext cx="5769300" cy="5163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lgn="ctr">
              <a:spcBef>
                <a:spcPts val="0"/>
              </a:spcBef>
              <a:spcAft>
                <a:spcPts val="0"/>
              </a:spcAft>
              <a:buSzPts val="2800"/>
              <a:buNone/>
              <a:defRPr>
                <a:latin typeface="Oswald"/>
                <a:ea typeface="Oswald"/>
                <a:cs typeface="Oswald"/>
                <a:sym typeface="Oswald"/>
              </a:defRPr>
            </a:lvl2pPr>
            <a:lvl3pPr lvl="2" algn="ctr">
              <a:spcBef>
                <a:spcPts val="0"/>
              </a:spcBef>
              <a:spcAft>
                <a:spcPts val="0"/>
              </a:spcAft>
              <a:buSzPts val="2800"/>
              <a:buNone/>
              <a:defRPr>
                <a:latin typeface="Oswald"/>
                <a:ea typeface="Oswald"/>
                <a:cs typeface="Oswald"/>
                <a:sym typeface="Oswald"/>
              </a:defRPr>
            </a:lvl3pPr>
            <a:lvl4pPr lvl="3" algn="ctr">
              <a:spcBef>
                <a:spcPts val="0"/>
              </a:spcBef>
              <a:spcAft>
                <a:spcPts val="0"/>
              </a:spcAft>
              <a:buSzPts val="2800"/>
              <a:buNone/>
              <a:defRPr>
                <a:latin typeface="Oswald"/>
                <a:ea typeface="Oswald"/>
                <a:cs typeface="Oswald"/>
                <a:sym typeface="Oswald"/>
              </a:defRPr>
            </a:lvl4pPr>
            <a:lvl5pPr lvl="4" algn="ctr">
              <a:spcBef>
                <a:spcPts val="0"/>
              </a:spcBef>
              <a:spcAft>
                <a:spcPts val="0"/>
              </a:spcAft>
              <a:buSzPts val="2800"/>
              <a:buNone/>
              <a:defRPr>
                <a:latin typeface="Oswald"/>
                <a:ea typeface="Oswald"/>
                <a:cs typeface="Oswald"/>
                <a:sym typeface="Oswald"/>
              </a:defRPr>
            </a:lvl5pPr>
            <a:lvl6pPr lvl="5" algn="ctr">
              <a:spcBef>
                <a:spcPts val="0"/>
              </a:spcBef>
              <a:spcAft>
                <a:spcPts val="0"/>
              </a:spcAft>
              <a:buSzPts val="2800"/>
              <a:buNone/>
              <a:defRPr>
                <a:latin typeface="Oswald"/>
                <a:ea typeface="Oswald"/>
                <a:cs typeface="Oswald"/>
                <a:sym typeface="Oswald"/>
              </a:defRPr>
            </a:lvl6pPr>
            <a:lvl7pPr lvl="6" algn="ctr">
              <a:spcBef>
                <a:spcPts val="0"/>
              </a:spcBef>
              <a:spcAft>
                <a:spcPts val="0"/>
              </a:spcAft>
              <a:buSzPts val="2800"/>
              <a:buNone/>
              <a:defRPr>
                <a:latin typeface="Oswald"/>
                <a:ea typeface="Oswald"/>
                <a:cs typeface="Oswald"/>
                <a:sym typeface="Oswald"/>
              </a:defRPr>
            </a:lvl7pPr>
            <a:lvl8pPr lvl="7" algn="ctr">
              <a:spcBef>
                <a:spcPts val="0"/>
              </a:spcBef>
              <a:spcAft>
                <a:spcPts val="0"/>
              </a:spcAft>
              <a:buSzPts val="2800"/>
              <a:buNone/>
              <a:defRPr>
                <a:latin typeface="Oswald"/>
                <a:ea typeface="Oswald"/>
                <a:cs typeface="Oswald"/>
                <a:sym typeface="Oswald"/>
              </a:defRPr>
            </a:lvl8pPr>
            <a:lvl9pPr lvl="8" algn="ctr">
              <a:spcBef>
                <a:spcPts val="0"/>
              </a:spcBef>
              <a:spcAft>
                <a:spcPts val="0"/>
              </a:spcAft>
              <a:buSzPts val="2800"/>
              <a:buNone/>
              <a:defRPr>
                <a:latin typeface="Oswald"/>
                <a:ea typeface="Oswald"/>
                <a:cs typeface="Oswald"/>
                <a:sym typeface="Oswald"/>
              </a:defRPr>
            </a:lvl9pPr>
          </a:lstStyle>
          <a:p/>
        </p:txBody>
      </p:sp>
      <p:sp>
        <p:nvSpPr>
          <p:cNvPr id="128" name="Google Shape;128;p15"/>
          <p:cNvSpPr txBox="1"/>
          <p:nvPr>
            <p:ph idx="1" type="subTitle"/>
          </p:nvPr>
        </p:nvSpPr>
        <p:spPr>
          <a:xfrm>
            <a:off x="1126809" y="2622338"/>
            <a:ext cx="168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6B26B"/>
                </a:solidFill>
              </a:defRPr>
            </a:lvl1pPr>
            <a:lvl2pPr lvl="1" rtl="0" algn="ctr">
              <a:spcBef>
                <a:spcPts val="1600"/>
              </a:spcBef>
              <a:spcAft>
                <a:spcPts val="0"/>
              </a:spcAft>
              <a:buNone/>
              <a:defRPr b="1" sz="1800">
                <a:solidFill>
                  <a:srgbClr val="F6B26B"/>
                </a:solidFill>
              </a:defRPr>
            </a:lvl2pPr>
            <a:lvl3pPr lvl="2" rtl="0" algn="ctr">
              <a:spcBef>
                <a:spcPts val="1600"/>
              </a:spcBef>
              <a:spcAft>
                <a:spcPts val="0"/>
              </a:spcAft>
              <a:buNone/>
              <a:defRPr b="1" sz="1800">
                <a:solidFill>
                  <a:srgbClr val="F6B26B"/>
                </a:solidFill>
              </a:defRPr>
            </a:lvl3pPr>
            <a:lvl4pPr lvl="3" rtl="0" algn="ctr">
              <a:spcBef>
                <a:spcPts val="1600"/>
              </a:spcBef>
              <a:spcAft>
                <a:spcPts val="0"/>
              </a:spcAft>
              <a:buNone/>
              <a:defRPr b="1" sz="1800">
                <a:solidFill>
                  <a:srgbClr val="F6B26B"/>
                </a:solidFill>
              </a:defRPr>
            </a:lvl4pPr>
            <a:lvl5pPr lvl="4" rtl="0" algn="ctr">
              <a:spcBef>
                <a:spcPts val="1600"/>
              </a:spcBef>
              <a:spcAft>
                <a:spcPts val="0"/>
              </a:spcAft>
              <a:buNone/>
              <a:defRPr b="1" sz="1800">
                <a:solidFill>
                  <a:srgbClr val="F6B26B"/>
                </a:solidFill>
              </a:defRPr>
            </a:lvl5pPr>
            <a:lvl6pPr lvl="5" rtl="0" algn="ctr">
              <a:spcBef>
                <a:spcPts val="1600"/>
              </a:spcBef>
              <a:spcAft>
                <a:spcPts val="0"/>
              </a:spcAft>
              <a:buNone/>
              <a:defRPr b="1" sz="1800">
                <a:solidFill>
                  <a:srgbClr val="F6B26B"/>
                </a:solidFill>
              </a:defRPr>
            </a:lvl6pPr>
            <a:lvl7pPr lvl="6" rtl="0" algn="ctr">
              <a:spcBef>
                <a:spcPts val="1600"/>
              </a:spcBef>
              <a:spcAft>
                <a:spcPts val="0"/>
              </a:spcAft>
              <a:buNone/>
              <a:defRPr b="1" sz="1800">
                <a:solidFill>
                  <a:srgbClr val="F6B26B"/>
                </a:solidFill>
              </a:defRPr>
            </a:lvl7pPr>
            <a:lvl8pPr lvl="7" rtl="0" algn="ctr">
              <a:spcBef>
                <a:spcPts val="1600"/>
              </a:spcBef>
              <a:spcAft>
                <a:spcPts val="0"/>
              </a:spcAft>
              <a:buNone/>
              <a:defRPr b="1" sz="1800">
                <a:solidFill>
                  <a:srgbClr val="F6B26B"/>
                </a:solidFill>
              </a:defRPr>
            </a:lvl8pPr>
            <a:lvl9pPr lvl="8" rtl="0" algn="ctr">
              <a:spcBef>
                <a:spcPts val="1600"/>
              </a:spcBef>
              <a:spcAft>
                <a:spcPts val="1600"/>
              </a:spcAft>
              <a:buNone/>
              <a:defRPr b="1" sz="1800">
                <a:solidFill>
                  <a:srgbClr val="F6B26B"/>
                </a:solidFill>
              </a:defRPr>
            </a:lvl9pPr>
          </a:lstStyle>
          <a:p/>
        </p:txBody>
      </p:sp>
      <p:sp>
        <p:nvSpPr>
          <p:cNvPr id="129" name="Google Shape;129;p15"/>
          <p:cNvSpPr txBox="1"/>
          <p:nvPr>
            <p:ph idx="2" type="subTitle"/>
          </p:nvPr>
        </p:nvSpPr>
        <p:spPr>
          <a:xfrm>
            <a:off x="990625" y="2923087"/>
            <a:ext cx="1957200" cy="95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30" name="Google Shape;130;p15"/>
          <p:cNvSpPr txBox="1"/>
          <p:nvPr>
            <p:ph idx="3" type="subTitle"/>
          </p:nvPr>
        </p:nvSpPr>
        <p:spPr>
          <a:xfrm>
            <a:off x="3729459" y="2622338"/>
            <a:ext cx="168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6B26B"/>
                </a:solidFill>
              </a:defRPr>
            </a:lvl1pPr>
            <a:lvl2pPr lvl="1" rtl="0" algn="ctr">
              <a:spcBef>
                <a:spcPts val="1600"/>
              </a:spcBef>
              <a:spcAft>
                <a:spcPts val="0"/>
              </a:spcAft>
              <a:buNone/>
              <a:defRPr b="1" sz="1800">
                <a:solidFill>
                  <a:srgbClr val="F6B26B"/>
                </a:solidFill>
              </a:defRPr>
            </a:lvl2pPr>
            <a:lvl3pPr lvl="2" rtl="0" algn="ctr">
              <a:spcBef>
                <a:spcPts val="1600"/>
              </a:spcBef>
              <a:spcAft>
                <a:spcPts val="0"/>
              </a:spcAft>
              <a:buNone/>
              <a:defRPr b="1" sz="1800">
                <a:solidFill>
                  <a:srgbClr val="F6B26B"/>
                </a:solidFill>
              </a:defRPr>
            </a:lvl3pPr>
            <a:lvl4pPr lvl="3" rtl="0" algn="ctr">
              <a:spcBef>
                <a:spcPts val="1600"/>
              </a:spcBef>
              <a:spcAft>
                <a:spcPts val="0"/>
              </a:spcAft>
              <a:buNone/>
              <a:defRPr b="1" sz="1800">
                <a:solidFill>
                  <a:srgbClr val="F6B26B"/>
                </a:solidFill>
              </a:defRPr>
            </a:lvl4pPr>
            <a:lvl5pPr lvl="4" rtl="0" algn="ctr">
              <a:spcBef>
                <a:spcPts val="1600"/>
              </a:spcBef>
              <a:spcAft>
                <a:spcPts val="0"/>
              </a:spcAft>
              <a:buNone/>
              <a:defRPr b="1" sz="1800">
                <a:solidFill>
                  <a:srgbClr val="F6B26B"/>
                </a:solidFill>
              </a:defRPr>
            </a:lvl5pPr>
            <a:lvl6pPr lvl="5" rtl="0" algn="ctr">
              <a:spcBef>
                <a:spcPts val="1600"/>
              </a:spcBef>
              <a:spcAft>
                <a:spcPts val="0"/>
              </a:spcAft>
              <a:buNone/>
              <a:defRPr b="1" sz="1800">
                <a:solidFill>
                  <a:srgbClr val="F6B26B"/>
                </a:solidFill>
              </a:defRPr>
            </a:lvl6pPr>
            <a:lvl7pPr lvl="6" rtl="0" algn="ctr">
              <a:spcBef>
                <a:spcPts val="1600"/>
              </a:spcBef>
              <a:spcAft>
                <a:spcPts val="0"/>
              </a:spcAft>
              <a:buNone/>
              <a:defRPr b="1" sz="1800">
                <a:solidFill>
                  <a:srgbClr val="F6B26B"/>
                </a:solidFill>
              </a:defRPr>
            </a:lvl7pPr>
            <a:lvl8pPr lvl="7" rtl="0" algn="ctr">
              <a:spcBef>
                <a:spcPts val="1600"/>
              </a:spcBef>
              <a:spcAft>
                <a:spcPts val="0"/>
              </a:spcAft>
              <a:buNone/>
              <a:defRPr b="1" sz="1800">
                <a:solidFill>
                  <a:srgbClr val="F6B26B"/>
                </a:solidFill>
              </a:defRPr>
            </a:lvl8pPr>
            <a:lvl9pPr lvl="8" rtl="0" algn="ctr">
              <a:spcBef>
                <a:spcPts val="1600"/>
              </a:spcBef>
              <a:spcAft>
                <a:spcPts val="1600"/>
              </a:spcAft>
              <a:buNone/>
              <a:defRPr b="1" sz="1800">
                <a:solidFill>
                  <a:srgbClr val="F6B26B"/>
                </a:solidFill>
              </a:defRPr>
            </a:lvl9pPr>
          </a:lstStyle>
          <a:p/>
        </p:txBody>
      </p:sp>
      <p:sp>
        <p:nvSpPr>
          <p:cNvPr id="131" name="Google Shape;131;p15"/>
          <p:cNvSpPr txBox="1"/>
          <p:nvPr>
            <p:ph idx="4" type="subTitle"/>
          </p:nvPr>
        </p:nvSpPr>
        <p:spPr>
          <a:xfrm>
            <a:off x="3593400" y="2923087"/>
            <a:ext cx="1957200" cy="95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32" name="Google Shape;132;p15"/>
          <p:cNvSpPr txBox="1"/>
          <p:nvPr>
            <p:ph idx="5" type="subTitle"/>
          </p:nvPr>
        </p:nvSpPr>
        <p:spPr>
          <a:xfrm>
            <a:off x="6332109" y="2622338"/>
            <a:ext cx="168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6B26B"/>
                </a:solidFill>
              </a:defRPr>
            </a:lvl1pPr>
            <a:lvl2pPr lvl="1" rtl="0" algn="ctr">
              <a:spcBef>
                <a:spcPts val="1600"/>
              </a:spcBef>
              <a:spcAft>
                <a:spcPts val="0"/>
              </a:spcAft>
              <a:buNone/>
              <a:defRPr b="1" sz="1800">
                <a:solidFill>
                  <a:srgbClr val="F6B26B"/>
                </a:solidFill>
              </a:defRPr>
            </a:lvl2pPr>
            <a:lvl3pPr lvl="2" rtl="0" algn="ctr">
              <a:spcBef>
                <a:spcPts val="1600"/>
              </a:spcBef>
              <a:spcAft>
                <a:spcPts val="0"/>
              </a:spcAft>
              <a:buNone/>
              <a:defRPr b="1" sz="1800">
                <a:solidFill>
                  <a:srgbClr val="F6B26B"/>
                </a:solidFill>
              </a:defRPr>
            </a:lvl3pPr>
            <a:lvl4pPr lvl="3" rtl="0" algn="ctr">
              <a:spcBef>
                <a:spcPts val="1600"/>
              </a:spcBef>
              <a:spcAft>
                <a:spcPts val="0"/>
              </a:spcAft>
              <a:buNone/>
              <a:defRPr b="1" sz="1800">
                <a:solidFill>
                  <a:srgbClr val="F6B26B"/>
                </a:solidFill>
              </a:defRPr>
            </a:lvl4pPr>
            <a:lvl5pPr lvl="4" rtl="0" algn="ctr">
              <a:spcBef>
                <a:spcPts val="1600"/>
              </a:spcBef>
              <a:spcAft>
                <a:spcPts val="0"/>
              </a:spcAft>
              <a:buNone/>
              <a:defRPr b="1" sz="1800">
                <a:solidFill>
                  <a:srgbClr val="F6B26B"/>
                </a:solidFill>
              </a:defRPr>
            </a:lvl5pPr>
            <a:lvl6pPr lvl="5" rtl="0" algn="ctr">
              <a:spcBef>
                <a:spcPts val="1600"/>
              </a:spcBef>
              <a:spcAft>
                <a:spcPts val="0"/>
              </a:spcAft>
              <a:buNone/>
              <a:defRPr b="1" sz="1800">
                <a:solidFill>
                  <a:srgbClr val="F6B26B"/>
                </a:solidFill>
              </a:defRPr>
            </a:lvl6pPr>
            <a:lvl7pPr lvl="6" rtl="0" algn="ctr">
              <a:spcBef>
                <a:spcPts val="1600"/>
              </a:spcBef>
              <a:spcAft>
                <a:spcPts val="0"/>
              </a:spcAft>
              <a:buNone/>
              <a:defRPr b="1" sz="1800">
                <a:solidFill>
                  <a:srgbClr val="F6B26B"/>
                </a:solidFill>
              </a:defRPr>
            </a:lvl7pPr>
            <a:lvl8pPr lvl="7" rtl="0" algn="ctr">
              <a:spcBef>
                <a:spcPts val="1600"/>
              </a:spcBef>
              <a:spcAft>
                <a:spcPts val="0"/>
              </a:spcAft>
              <a:buNone/>
              <a:defRPr b="1" sz="1800">
                <a:solidFill>
                  <a:srgbClr val="F6B26B"/>
                </a:solidFill>
              </a:defRPr>
            </a:lvl8pPr>
            <a:lvl9pPr lvl="8" rtl="0" algn="ctr">
              <a:spcBef>
                <a:spcPts val="1600"/>
              </a:spcBef>
              <a:spcAft>
                <a:spcPts val="1600"/>
              </a:spcAft>
              <a:buNone/>
              <a:defRPr b="1" sz="1800">
                <a:solidFill>
                  <a:srgbClr val="F6B26B"/>
                </a:solidFill>
              </a:defRPr>
            </a:lvl9pPr>
          </a:lstStyle>
          <a:p/>
        </p:txBody>
      </p:sp>
      <p:sp>
        <p:nvSpPr>
          <p:cNvPr id="133" name="Google Shape;133;p15"/>
          <p:cNvSpPr txBox="1"/>
          <p:nvPr>
            <p:ph idx="6" type="subTitle"/>
          </p:nvPr>
        </p:nvSpPr>
        <p:spPr>
          <a:xfrm>
            <a:off x="6196175" y="2923087"/>
            <a:ext cx="1957200" cy="95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34" name="Google Shape;134;p15"/>
          <p:cNvSpPr/>
          <p:nvPr/>
        </p:nvSpPr>
        <p:spPr>
          <a:xfrm flipH="1" rot="4369112">
            <a:off x="8205505" y="-147801"/>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4370985">
            <a:off x="8294735" y="352862"/>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flipH="1" rot="2716857">
            <a:off x="8149357" y="-224795"/>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139" name="Shape 139"/>
        <p:cNvGrpSpPr/>
        <p:nvPr/>
      </p:nvGrpSpPr>
      <p:grpSpPr>
        <a:xfrm>
          <a:off x="0" y="0"/>
          <a:ext cx="0" cy="0"/>
          <a:chOff x="0" y="0"/>
          <a:chExt cx="0" cy="0"/>
        </a:xfrm>
      </p:grpSpPr>
      <p:sp>
        <p:nvSpPr>
          <p:cNvPr id="140" name="Google Shape;140;p16"/>
          <p:cNvSpPr txBox="1"/>
          <p:nvPr>
            <p:ph type="title"/>
          </p:nvPr>
        </p:nvSpPr>
        <p:spPr>
          <a:xfrm>
            <a:off x="2163150" y="390525"/>
            <a:ext cx="4817700" cy="51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2800"/>
              <a:buNone/>
              <a:defRPr>
                <a:latin typeface="Oswald"/>
                <a:ea typeface="Oswald"/>
                <a:cs typeface="Oswald"/>
                <a:sym typeface="Oswald"/>
              </a:defRPr>
            </a:lvl2pPr>
            <a:lvl3pPr lvl="2" rtl="0" algn="ctr">
              <a:spcBef>
                <a:spcPts val="0"/>
              </a:spcBef>
              <a:spcAft>
                <a:spcPts val="0"/>
              </a:spcAft>
              <a:buSzPts val="2800"/>
              <a:buNone/>
              <a:defRPr>
                <a:latin typeface="Oswald"/>
                <a:ea typeface="Oswald"/>
                <a:cs typeface="Oswald"/>
                <a:sym typeface="Oswald"/>
              </a:defRPr>
            </a:lvl3pPr>
            <a:lvl4pPr lvl="3" rtl="0" algn="ctr">
              <a:spcBef>
                <a:spcPts val="0"/>
              </a:spcBef>
              <a:spcAft>
                <a:spcPts val="0"/>
              </a:spcAft>
              <a:buSzPts val="2800"/>
              <a:buNone/>
              <a:defRPr>
                <a:latin typeface="Oswald"/>
                <a:ea typeface="Oswald"/>
                <a:cs typeface="Oswald"/>
                <a:sym typeface="Oswald"/>
              </a:defRPr>
            </a:lvl4pPr>
            <a:lvl5pPr lvl="4" rtl="0" algn="ctr">
              <a:spcBef>
                <a:spcPts val="0"/>
              </a:spcBef>
              <a:spcAft>
                <a:spcPts val="0"/>
              </a:spcAft>
              <a:buSzPts val="2800"/>
              <a:buNone/>
              <a:defRPr>
                <a:latin typeface="Oswald"/>
                <a:ea typeface="Oswald"/>
                <a:cs typeface="Oswald"/>
                <a:sym typeface="Oswald"/>
              </a:defRPr>
            </a:lvl5pPr>
            <a:lvl6pPr lvl="5" rtl="0" algn="ctr">
              <a:spcBef>
                <a:spcPts val="0"/>
              </a:spcBef>
              <a:spcAft>
                <a:spcPts val="0"/>
              </a:spcAft>
              <a:buSzPts val="2800"/>
              <a:buNone/>
              <a:defRPr>
                <a:latin typeface="Oswald"/>
                <a:ea typeface="Oswald"/>
                <a:cs typeface="Oswald"/>
                <a:sym typeface="Oswald"/>
              </a:defRPr>
            </a:lvl6pPr>
            <a:lvl7pPr lvl="6" rtl="0" algn="ctr">
              <a:spcBef>
                <a:spcPts val="0"/>
              </a:spcBef>
              <a:spcAft>
                <a:spcPts val="0"/>
              </a:spcAft>
              <a:buSzPts val="2800"/>
              <a:buNone/>
              <a:defRPr>
                <a:latin typeface="Oswald"/>
                <a:ea typeface="Oswald"/>
                <a:cs typeface="Oswald"/>
                <a:sym typeface="Oswald"/>
              </a:defRPr>
            </a:lvl7pPr>
            <a:lvl8pPr lvl="7" rtl="0" algn="ctr">
              <a:spcBef>
                <a:spcPts val="0"/>
              </a:spcBef>
              <a:spcAft>
                <a:spcPts val="0"/>
              </a:spcAft>
              <a:buSzPts val="2800"/>
              <a:buNone/>
              <a:defRPr>
                <a:latin typeface="Oswald"/>
                <a:ea typeface="Oswald"/>
                <a:cs typeface="Oswald"/>
                <a:sym typeface="Oswald"/>
              </a:defRPr>
            </a:lvl8pPr>
            <a:lvl9pPr lvl="8" rtl="0" algn="ctr">
              <a:spcBef>
                <a:spcPts val="0"/>
              </a:spcBef>
              <a:spcAft>
                <a:spcPts val="0"/>
              </a:spcAft>
              <a:buSzPts val="2800"/>
              <a:buNone/>
              <a:defRPr>
                <a:latin typeface="Oswald"/>
                <a:ea typeface="Oswald"/>
                <a:cs typeface="Oswald"/>
                <a:sym typeface="Oswald"/>
              </a:defRPr>
            </a:lvl9pPr>
          </a:lstStyle>
          <a:p/>
        </p:txBody>
      </p:sp>
      <p:sp>
        <p:nvSpPr>
          <p:cNvPr id="141" name="Google Shape;141;p16"/>
          <p:cNvSpPr txBox="1"/>
          <p:nvPr>
            <p:ph idx="1" type="subTitle"/>
          </p:nvPr>
        </p:nvSpPr>
        <p:spPr>
          <a:xfrm>
            <a:off x="1774313" y="2569358"/>
            <a:ext cx="1685100" cy="55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200">
                <a:solidFill>
                  <a:srgbClr val="F6B26B"/>
                </a:solidFill>
              </a:defRPr>
            </a:lvl1pPr>
            <a:lvl2pPr lvl="1" rtl="0" algn="ctr">
              <a:spcBef>
                <a:spcPts val="1600"/>
              </a:spcBef>
              <a:spcAft>
                <a:spcPts val="0"/>
              </a:spcAft>
              <a:buNone/>
              <a:defRPr b="1" sz="2200">
                <a:solidFill>
                  <a:srgbClr val="F6B26B"/>
                </a:solidFill>
              </a:defRPr>
            </a:lvl2pPr>
            <a:lvl3pPr lvl="2" rtl="0" algn="ctr">
              <a:spcBef>
                <a:spcPts val="1600"/>
              </a:spcBef>
              <a:spcAft>
                <a:spcPts val="0"/>
              </a:spcAft>
              <a:buNone/>
              <a:defRPr b="1" sz="2200">
                <a:solidFill>
                  <a:srgbClr val="F6B26B"/>
                </a:solidFill>
              </a:defRPr>
            </a:lvl3pPr>
            <a:lvl4pPr lvl="3" rtl="0" algn="ctr">
              <a:spcBef>
                <a:spcPts val="1600"/>
              </a:spcBef>
              <a:spcAft>
                <a:spcPts val="0"/>
              </a:spcAft>
              <a:buNone/>
              <a:defRPr b="1" sz="2200">
                <a:solidFill>
                  <a:srgbClr val="F6B26B"/>
                </a:solidFill>
              </a:defRPr>
            </a:lvl4pPr>
            <a:lvl5pPr lvl="4" rtl="0" algn="ctr">
              <a:spcBef>
                <a:spcPts val="1600"/>
              </a:spcBef>
              <a:spcAft>
                <a:spcPts val="0"/>
              </a:spcAft>
              <a:buNone/>
              <a:defRPr b="1" sz="2200">
                <a:solidFill>
                  <a:srgbClr val="F6B26B"/>
                </a:solidFill>
              </a:defRPr>
            </a:lvl5pPr>
            <a:lvl6pPr lvl="5" rtl="0" algn="ctr">
              <a:spcBef>
                <a:spcPts val="1600"/>
              </a:spcBef>
              <a:spcAft>
                <a:spcPts val="0"/>
              </a:spcAft>
              <a:buNone/>
              <a:defRPr b="1" sz="2200">
                <a:solidFill>
                  <a:srgbClr val="F6B26B"/>
                </a:solidFill>
              </a:defRPr>
            </a:lvl6pPr>
            <a:lvl7pPr lvl="6" rtl="0" algn="ctr">
              <a:spcBef>
                <a:spcPts val="1600"/>
              </a:spcBef>
              <a:spcAft>
                <a:spcPts val="0"/>
              </a:spcAft>
              <a:buNone/>
              <a:defRPr b="1" sz="2200">
                <a:solidFill>
                  <a:srgbClr val="F6B26B"/>
                </a:solidFill>
              </a:defRPr>
            </a:lvl7pPr>
            <a:lvl8pPr lvl="7" rtl="0" algn="ctr">
              <a:spcBef>
                <a:spcPts val="1600"/>
              </a:spcBef>
              <a:spcAft>
                <a:spcPts val="0"/>
              </a:spcAft>
              <a:buNone/>
              <a:defRPr b="1" sz="2200">
                <a:solidFill>
                  <a:srgbClr val="F6B26B"/>
                </a:solidFill>
              </a:defRPr>
            </a:lvl8pPr>
            <a:lvl9pPr lvl="8" rtl="0" algn="ctr">
              <a:spcBef>
                <a:spcPts val="1600"/>
              </a:spcBef>
              <a:spcAft>
                <a:spcPts val="1600"/>
              </a:spcAft>
              <a:buNone/>
              <a:defRPr b="1" sz="2200">
                <a:solidFill>
                  <a:srgbClr val="F6B26B"/>
                </a:solidFill>
              </a:defRPr>
            </a:lvl9pPr>
          </a:lstStyle>
          <a:p/>
        </p:txBody>
      </p:sp>
      <p:sp>
        <p:nvSpPr>
          <p:cNvPr id="142" name="Google Shape;142;p16"/>
          <p:cNvSpPr txBox="1"/>
          <p:nvPr>
            <p:ph idx="2" type="subTitle"/>
          </p:nvPr>
        </p:nvSpPr>
        <p:spPr>
          <a:xfrm>
            <a:off x="1166800" y="2940500"/>
            <a:ext cx="2900100" cy="925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atin typeface="Lato"/>
                <a:ea typeface="Lato"/>
                <a:cs typeface="Lato"/>
                <a:sym typeface="Lato"/>
              </a:defRPr>
            </a:lvl1pPr>
            <a:lvl2pPr lvl="1" rtl="0" algn="ctr">
              <a:spcBef>
                <a:spcPts val="0"/>
              </a:spcBef>
              <a:spcAft>
                <a:spcPts val="0"/>
              </a:spcAft>
              <a:buNone/>
              <a:defRPr sz="1600">
                <a:latin typeface="Lato"/>
                <a:ea typeface="Lato"/>
                <a:cs typeface="Lato"/>
                <a:sym typeface="Lato"/>
              </a:defRPr>
            </a:lvl2pPr>
            <a:lvl3pPr lvl="2" rtl="0" algn="ctr">
              <a:spcBef>
                <a:spcPts val="0"/>
              </a:spcBef>
              <a:spcAft>
                <a:spcPts val="0"/>
              </a:spcAft>
              <a:buNone/>
              <a:defRPr sz="1600">
                <a:latin typeface="Lato"/>
                <a:ea typeface="Lato"/>
                <a:cs typeface="Lato"/>
                <a:sym typeface="Lato"/>
              </a:defRPr>
            </a:lvl3pPr>
            <a:lvl4pPr lvl="3" rtl="0" algn="ctr">
              <a:spcBef>
                <a:spcPts val="0"/>
              </a:spcBef>
              <a:spcAft>
                <a:spcPts val="0"/>
              </a:spcAft>
              <a:buNone/>
              <a:defRPr sz="1600">
                <a:latin typeface="Lato"/>
                <a:ea typeface="Lato"/>
                <a:cs typeface="Lato"/>
                <a:sym typeface="Lato"/>
              </a:defRPr>
            </a:lvl4pPr>
            <a:lvl5pPr lvl="4" rtl="0" algn="ctr">
              <a:spcBef>
                <a:spcPts val="0"/>
              </a:spcBef>
              <a:spcAft>
                <a:spcPts val="0"/>
              </a:spcAft>
              <a:buNone/>
              <a:defRPr sz="1600">
                <a:latin typeface="Lato"/>
                <a:ea typeface="Lato"/>
                <a:cs typeface="Lato"/>
                <a:sym typeface="Lato"/>
              </a:defRPr>
            </a:lvl5pPr>
            <a:lvl6pPr lvl="5" rtl="0" algn="ctr">
              <a:spcBef>
                <a:spcPts val="0"/>
              </a:spcBef>
              <a:spcAft>
                <a:spcPts val="0"/>
              </a:spcAft>
              <a:buNone/>
              <a:defRPr sz="1600">
                <a:latin typeface="Lato"/>
                <a:ea typeface="Lato"/>
                <a:cs typeface="Lato"/>
                <a:sym typeface="Lato"/>
              </a:defRPr>
            </a:lvl6pPr>
            <a:lvl7pPr lvl="6" rtl="0" algn="ctr">
              <a:spcBef>
                <a:spcPts val="0"/>
              </a:spcBef>
              <a:spcAft>
                <a:spcPts val="0"/>
              </a:spcAft>
              <a:buNone/>
              <a:defRPr sz="1600">
                <a:latin typeface="Lato"/>
                <a:ea typeface="Lato"/>
                <a:cs typeface="Lato"/>
                <a:sym typeface="Lato"/>
              </a:defRPr>
            </a:lvl7pPr>
            <a:lvl8pPr lvl="7" rtl="0" algn="ctr">
              <a:spcBef>
                <a:spcPts val="0"/>
              </a:spcBef>
              <a:spcAft>
                <a:spcPts val="0"/>
              </a:spcAft>
              <a:buNone/>
              <a:defRPr sz="1600">
                <a:latin typeface="Lato"/>
                <a:ea typeface="Lato"/>
                <a:cs typeface="Lato"/>
                <a:sym typeface="Lato"/>
              </a:defRPr>
            </a:lvl8pPr>
            <a:lvl9pPr lvl="8" rtl="0" algn="ctr">
              <a:spcBef>
                <a:spcPts val="0"/>
              </a:spcBef>
              <a:spcAft>
                <a:spcPts val="0"/>
              </a:spcAft>
              <a:buNone/>
              <a:defRPr sz="1600">
                <a:latin typeface="Lato"/>
                <a:ea typeface="Lato"/>
                <a:cs typeface="Lato"/>
                <a:sym typeface="Lato"/>
              </a:defRPr>
            </a:lvl9pPr>
          </a:lstStyle>
          <a:p/>
        </p:txBody>
      </p:sp>
      <p:sp>
        <p:nvSpPr>
          <p:cNvPr id="143" name="Google Shape;143;p16"/>
          <p:cNvSpPr txBox="1"/>
          <p:nvPr>
            <p:ph idx="3" type="subTitle"/>
          </p:nvPr>
        </p:nvSpPr>
        <p:spPr>
          <a:xfrm>
            <a:off x="5684688" y="2569336"/>
            <a:ext cx="1685100" cy="55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200">
                <a:solidFill>
                  <a:srgbClr val="F6B26B"/>
                </a:solidFill>
              </a:defRPr>
            </a:lvl1pPr>
            <a:lvl2pPr lvl="1" rtl="0" algn="ctr">
              <a:spcBef>
                <a:spcPts val="1600"/>
              </a:spcBef>
              <a:spcAft>
                <a:spcPts val="0"/>
              </a:spcAft>
              <a:buNone/>
              <a:defRPr b="1" sz="2200">
                <a:solidFill>
                  <a:srgbClr val="F6B26B"/>
                </a:solidFill>
              </a:defRPr>
            </a:lvl2pPr>
            <a:lvl3pPr lvl="2" rtl="0" algn="ctr">
              <a:spcBef>
                <a:spcPts val="1600"/>
              </a:spcBef>
              <a:spcAft>
                <a:spcPts val="0"/>
              </a:spcAft>
              <a:buNone/>
              <a:defRPr b="1" sz="2200">
                <a:solidFill>
                  <a:srgbClr val="F6B26B"/>
                </a:solidFill>
              </a:defRPr>
            </a:lvl3pPr>
            <a:lvl4pPr lvl="3" rtl="0" algn="ctr">
              <a:spcBef>
                <a:spcPts val="1600"/>
              </a:spcBef>
              <a:spcAft>
                <a:spcPts val="0"/>
              </a:spcAft>
              <a:buNone/>
              <a:defRPr b="1" sz="2200">
                <a:solidFill>
                  <a:srgbClr val="F6B26B"/>
                </a:solidFill>
              </a:defRPr>
            </a:lvl4pPr>
            <a:lvl5pPr lvl="4" rtl="0" algn="ctr">
              <a:spcBef>
                <a:spcPts val="1600"/>
              </a:spcBef>
              <a:spcAft>
                <a:spcPts val="0"/>
              </a:spcAft>
              <a:buNone/>
              <a:defRPr b="1" sz="2200">
                <a:solidFill>
                  <a:srgbClr val="F6B26B"/>
                </a:solidFill>
              </a:defRPr>
            </a:lvl5pPr>
            <a:lvl6pPr lvl="5" rtl="0" algn="ctr">
              <a:spcBef>
                <a:spcPts val="1600"/>
              </a:spcBef>
              <a:spcAft>
                <a:spcPts val="0"/>
              </a:spcAft>
              <a:buNone/>
              <a:defRPr b="1" sz="2200">
                <a:solidFill>
                  <a:srgbClr val="F6B26B"/>
                </a:solidFill>
              </a:defRPr>
            </a:lvl6pPr>
            <a:lvl7pPr lvl="6" rtl="0" algn="ctr">
              <a:spcBef>
                <a:spcPts val="1600"/>
              </a:spcBef>
              <a:spcAft>
                <a:spcPts val="0"/>
              </a:spcAft>
              <a:buNone/>
              <a:defRPr b="1" sz="2200">
                <a:solidFill>
                  <a:srgbClr val="F6B26B"/>
                </a:solidFill>
              </a:defRPr>
            </a:lvl7pPr>
            <a:lvl8pPr lvl="7" rtl="0" algn="ctr">
              <a:spcBef>
                <a:spcPts val="1600"/>
              </a:spcBef>
              <a:spcAft>
                <a:spcPts val="0"/>
              </a:spcAft>
              <a:buNone/>
              <a:defRPr b="1" sz="2200">
                <a:solidFill>
                  <a:srgbClr val="F6B26B"/>
                </a:solidFill>
              </a:defRPr>
            </a:lvl8pPr>
            <a:lvl9pPr lvl="8" rtl="0" algn="ctr">
              <a:spcBef>
                <a:spcPts val="1600"/>
              </a:spcBef>
              <a:spcAft>
                <a:spcPts val="1600"/>
              </a:spcAft>
              <a:buNone/>
              <a:defRPr b="1" sz="2200">
                <a:solidFill>
                  <a:srgbClr val="F6B26B"/>
                </a:solidFill>
              </a:defRPr>
            </a:lvl9pPr>
          </a:lstStyle>
          <a:p/>
        </p:txBody>
      </p:sp>
      <p:sp>
        <p:nvSpPr>
          <p:cNvPr id="144" name="Google Shape;144;p16"/>
          <p:cNvSpPr txBox="1"/>
          <p:nvPr>
            <p:ph idx="4" type="subTitle"/>
          </p:nvPr>
        </p:nvSpPr>
        <p:spPr>
          <a:xfrm>
            <a:off x="5077175" y="2940521"/>
            <a:ext cx="2900100" cy="925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atin typeface="Lato"/>
                <a:ea typeface="Lato"/>
                <a:cs typeface="Lato"/>
                <a:sym typeface="Lato"/>
              </a:defRPr>
            </a:lvl1pPr>
            <a:lvl2pPr lvl="1" rtl="0" algn="ctr">
              <a:spcBef>
                <a:spcPts val="0"/>
              </a:spcBef>
              <a:spcAft>
                <a:spcPts val="0"/>
              </a:spcAft>
              <a:buNone/>
              <a:defRPr sz="1600">
                <a:latin typeface="Lato"/>
                <a:ea typeface="Lato"/>
                <a:cs typeface="Lato"/>
                <a:sym typeface="Lato"/>
              </a:defRPr>
            </a:lvl2pPr>
            <a:lvl3pPr lvl="2" rtl="0" algn="ctr">
              <a:spcBef>
                <a:spcPts val="0"/>
              </a:spcBef>
              <a:spcAft>
                <a:spcPts val="0"/>
              </a:spcAft>
              <a:buNone/>
              <a:defRPr sz="1600">
                <a:latin typeface="Lato"/>
                <a:ea typeface="Lato"/>
                <a:cs typeface="Lato"/>
                <a:sym typeface="Lato"/>
              </a:defRPr>
            </a:lvl3pPr>
            <a:lvl4pPr lvl="3" rtl="0" algn="ctr">
              <a:spcBef>
                <a:spcPts val="0"/>
              </a:spcBef>
              <a:spcAft>
                <a:spcPts val="0"/>
              </a:spcAft>
              <a:buNone/>
              <a:defRPr sz="1600">
                <a:latin typeface="Lato"/>
                <a:ea typeface="Lato"/>
                <a:cs typeface="Lato"/>
                <a:sym typeface="Lato"/>
              </a:defRPr>
            </a:lvl4pPr>
            <a:lvl5pPr lvl="4" rtl="0" algn="ctr">
              <a:spcBef>
                <a:spcPts val="0"/>
              </a:spcBef>
              <a:spcAft>
                <a:spcPts val="0"/>
              </a:spcAft>
              <a:buNone/>
              <a:defRPr sz="1600">
                <a:latin typeface="Lato"/>
                <a:ea typeface="Lato"/>
                <a:cs typeface="Lato"/>
                <a:sym typeface="Lato"/>
              </a:defRPr>
            </a:lvl5pPr>
            <a:lvl6pPr lvl="5" rtl="0" algn="ctr">
              <a:spcBef>
                <a:spcPts val="0"/>
              </a:spcBef>
              <a:spcAft>
                <a:spcPts val="0"/>
              </a:spcAft>
              <a:buNone/>
              <a:defRPr sz="1600">
                <a:latin typeface="Lato"/>
                <a:ea typeface="Lato"/>
                <a:cs typeface="Lato"/>
                <a:sym typeface="Lato"/>
              </a:defRPr>
            </a:lvl6pPr>
            <a:lvl7pPr lvl="6" rtl="0" algn="ctr">
              <a:spcBef>
                <a:spcPts val="0"/>
              </a:spcBef>
              <a:spcAft>
                <a:spcPts val="0"/>
              </a:spcAft>
              <a:buNone/>
              <a:defRPr sz="1600">
                <a:latin typeface="Lato"/>
                <a:ea typeface="Lato"/>
                <a:cs typeface="Lato"/>
                <a:sym typeface="Lato"/>
              </a:defRPr>
            </a:lvl7pPr>
            <a:lvl8pPr lvl="7" rtl="0" algn="ctr">
              <a:spcBef>
                <a:spcPts val="0"/>
              </a:spcBef>
              <a:spcAft>
                <a:spcPts val="0"/>
              </a:spcAft>
              <a:buNone/>
              <a:defRPr sz="1600">
                <a:latin typeface="Lato"/>
                <a:ea typeface="Lato"/>
                <a:cs typeface="Lato"/>
                <a:sym typeface="Lato"/>
              </a:defRPr>
            </a:lvl8pPr>
            <a:lvl9pPr lvl="8" rtl="0" algn="ctr">
              <a:spcBef>
                <a:spcPts val="0"/>
              </a:spcBef>
              <a:spcAft>
                <a:spcPts val="0"/>
              </a:spcAft>
              <a:buNone/>
              <a:defRPr sz="1600">
                <a:latin typeface="Lato"/>
                <a:ea typeface="Lato"/>
                <a:cs typeface="Lato"/>
                <a:sym typeface="Lato"/>
              </a:defRPr>
            </a:lvl9pPr>
          </a:lstStyle>
          <a:p/>
        </p:txBody>
      </p:sp>
      <p:sp>
        <p:nvSpPr>
          <p:cNvPr id="145" name="Google Shape;145;p16"/>
          <p:cNvSpPr/>
          <p:nvPr/>
        </p:nvSpPr>
        <p:spPr>
          <a:xfrm flipH="1" rot="-6784793">
            <a:off x="-578672" y="4142151"/>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6783187">
            <a:off x="456372" y="4095607"/>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flipH="1" rot="-8437101">
            <a:off x="-598154" y="4165791"/>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_1">
    <p:spTree>
      <p:nvGrpSpPr>
        <p:cNvPr id="150" name="Shape 150"/>
        <p:cNvGrpSpPr/>
        <p:nvPr/>
      </p:nvGrpSpPr>
      <p:grpSpPr>
        <a:xfrm>
          <a:off x="0" y="0"/>
          <a:ext cx="0" cy="0"/>
          <a:chOff x="0" y="0"/>
          <a:chExt cx="0" cy="0"/>
        </a:xfrm>
      </p:grpSpPr>
      <p:sp>
        <p:nvSpPr>
          <p:cNvPr id="151" name="Google Shape;151;p17"/>
          <p:cNvSpPr txBox="1"/>
          <p:nvPr>
            <p:ph type="title"/>
          </p:nvPr>
        </p:nvSpPr>
        <p:spPr>
          <a:xfrm>
            <a:off x="2670825" y="390380"/>
            <a:ext cx="3802500" cy="51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2800"/>
              <a:buNone/>
              <a:defRPr>
                <a:latin typeface="Oswald"/>
                <a:ea typeface="Oswald"/>
                <a:cs typeface="Oswald"/>
                <a:sym typeface="Oswald"/>
              </a:defRPr>
            </a:lvl2pPr>
            <a:lvl3pPr lvl="2" rtl="0" algn="ctr">
              <a:spcBef>
                <a:spcPts val="0"/>
              </a:spcBef>
              <a:spcAft>
                <a:spcPts val="0"/>
              </a:spcAft>
              <a:buSzPts val="2800"/>
              <a:buNone/>
              <a:defRPr>
                <a:latin typeface="Oswald"/>
                <a:ea typeface="Oswald"/>
                <a:cs typeface="Oswald"/>
                <a:sym typeface="Oswald"/>
              </a:defRPr>
            </a:lvl3pPr>
            <a:lvl4pPr lvl="3" rtl="0" algn="ctr">
              <a:spcBef>
                <a:spcPts val="0"/>
              </a:spcBef>
              <a:spcAft>
                <a:spcPts val="0"/>
              </a:spcAft>
              <a:buSzPts val="2800"/>
              <a:buNone/>
              <a:defRPr>
                <a:latin typeface="Oswald"/>
                <a:ea typeface="Oswald"/>
                <a:cs typeface="Oswald"/>
                <a:sym typeface="Oswald"/>
              </a:defRPr>
            </a:lvl4pPr>
            <a:lvl5pPr lvl="4" rtl="0" algn="ctr">
              <a:spcBef>
                <a:spcPts val="0"/>
              </a:spcBef>
              <a:spcAft>
                <a:spcPts val="0"/>
              </a:spcAft>
              <a:buSzPts val="2800"/>
              <a:buNone/>
              <a:defRPr>
                <a:latin typeface="Oswald"/>
                <a:ea typeface="Oswald"/>
                <a:cs typeface="Oswald"/>
                <a:sym typeface="Oswald"/>
              </a:defRPr>
            </a:lvl5pPr>
            <a:lvl6pPr lvl="5" rtl="0" algn="ctr">
              <a:spcBef>
                <a:spcPts val="0"/>
              </a:spcBef>
              <a:spcAft>
                <a:spcPts val="0"/>
              </a:spcAft>
              <a:buSzPts val="2800"/>
              <a:buNone/>
              <a:defRPr>
                <a:latin typeface="Oswald"/>
                <a:ea typeface="Oswald"/>
                <a:cs typeface="Oswald"/>
                <a:sym typeface="Oswald"/>
              </a:defRPr>
            </a:lvl6pPr>
            <a:lvl7pPr lvl="6" rtl="0" algn="ctr">
              <a:spcBef>
                <a:spcPts val="0"/>
              </a:spcBef>
              <a:spcAft>
                <a:spcPts val="0"/>
              </a:spcAft>
              <a:buSzPts val="2800"/>
              <a:buNone/>
              <a:defRPr>
                <a:latin typeface="Oswald"/>
                <a:ea typeface="Oswald"/>
                <a:cs typeface="Oswald"/>
                <a:sym typeface="Oswald"/>
              </a:defRPr>
            </a:lvl7pPr>
            <a:lvl8pPr lvl="7" rtl="0" algn="ctr">
              <a:spcBef>
                <a:spcPts val="0"/>
              </a:spcBef>
              <a:spcAft>
                <a:spcPts val="0"/>
              </a:spcAft>
              <a:buSzPts val="2800"/>
              <a:buNone/>
              <a:defRPr>
                <a:latin typeface="Oswald"/>
                <a:ea typeface="Oswald"/>
                <a:cs typeface="Oswald"/>
                <a:sym typeface="Oswald"/>
              </a:defRPr>
            </a:lvl8pPr>
            <a:lvl9pPr lvl="8" rtl="0" algn="ctr">
              <a:spcBef>
                <a:spcPts val="0"/>
              </a:spcBef>
              <a:spcAft>
                <a:spcPts val="0"/>
              </a:spcAft>
              <a:buSzPts val="2800"/>
              <a:buNone/>
              <a:defRPr>
                <a:latin typeface="Oswald"/>
                <a:ea typeface="Oswald"/>
                <a:cs typeface="Oswald"/>
                <a:sym typeface="Oswald"/>
              </a:defRPr>
            </a:lvl9pPr>
          </a:lstStyle>
          <a:p/>
        </p:txBody>
      </p:sp>
      <p:sp>
        <p:nvSpPr>
          <p:cNvPr id="152" name="Google Shape;152;p17"/>
          <p:cNvSpPr txBox="1"/>
          <p:nvPr>
            <p:ph idx="1" type="subTitle"/>
          </p:nvPr>
        </p:nvSpPr>
        <p:spPr>
          <a:xfrm>
            <a:off x="632676" y="3381850"/>
            <a:ext cx="2294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53" name="Google Shape;153;p17"/>
          <p:cNvSpPr txBox="1"/>
          <p:nvPr>
            <p:ph idx="2" type="subTitle"/>
          </p:nvPr>
        </p:nvSpPr>
        <p:spPr>
          <a:xfrm>
            <a:off x="650013" y="3707850"/>
            <a:ext cx="22941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54" name="Google Shape;154;p17"/>
          <p:cNvSpPr txBox="1"/>
          <p:nvPr>
            <p:ph idx="3" type="subTitle"/>
          </p:nvPr>
        </p:nvSpPr>
        <p:spPr>
          <a:xfrm>
            <a:off x="3436750" y="3381850"/>
            <a:ext cx="2294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55" name="Google Shape;155;p17"/>
          <p:cNvSpPr txBox="1"/>
          <p:nvPr>
            <p:ph idx="4" type="subTitle"/>
          </p:nvPr>
        </p:nvSpPr>
        <p:spPr>
          <a:xfrm>
            <a:off x="3454163" y="3707850"/>
            <a:ext cx="22941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56" name="Google Shape;156;p17"/>
          <p:cNvSpPr txBox="1"/>
          <p:nvPr>
            <p:ph idx="5" type="subTitle"/>
          </p:nvPr>
        </p:nvSpPr>
        <p:spPr>
          <a:xfrm>
            <a:off x="6217213" y="3381850"/>
            <a:ext cx="2294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57" name="Google Shape;157;p17"/>
          <p:cNvSpPr txBox="1"/>
          <p:nvPr>
            <p:ph idx="6" type="subTitle"/>
          </p:nvPr>
        </p:nvSpPr>
        <p:spPr>
          <a:xfrm>
            <a:off x="6217038" y="3707850"/>
            <a:ext cx="22941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58" name="Google Shape;158;p17"/>
          <p:cNvSpPr/>
          <p:nvPr/>
        </p:nvSpPr>
        <p:spPr>
          <a:xfrm rot="-4015207">
            <a:off x="-505197" y="-13451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4016813">
            <a:off x="529847" y="567615"/>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2362899">
            <a:off x="-524679" y="-20966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1_1_1">
    <p:spTree>
      <p:nvGrpSpPr>
        <p:cNvPr id="163" name="Shape 163"/>
        <p:cNvGrpSpPr/>
        <p:nvPr/>
      </p:nvGrpSpPr>
      <p:grpSpPr>
        <a:xfrm>
          <a:off x="0" y="0"/>
          <a:ext cx="0" cy="0"/>
          <a:chOff x="0" y="0"/>
          <a:chExt cx="0" cy="0"/>
        </a:xfrm>
      </p:grpSpPr>
      <p:sp>
        <p:nvSpPr>
          <p:cNvPr id="164" name="Google Shape;164;p18"/>
          <p:cNvSpPr txBox="1"/>
          <p:nvPr>
            <p:ph type="title"/>
          </p:nvPr>
        </p:nvSpPr>
        <p:spPr>
          <a:xfrm>
            <a:off x="2163150" y="390150"/>
            <a:ext cx="4817700" cy="519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2800"/>
              <a:buNone/>
              <a:defRPr>
                <a:latin typeface="Oswald"/>
                <a:ea typeface="Oswald"/>
                <a:cs typeface="Oswald"/>
                <a:sym typeface="Oswald"/>
              </a:defRPr>
            </a:lvl2pPr>
            <a:lvl3pPr lvl="2" rtl="0" algn="ctr">
              <a:spcBef>
                <a:spcPts val="0"/>
              </a:spcBef>
              <a:spcAft>
                <a:spcPts val="0"/>
              </a:spcAft>
              <a:buSzPts val="2800"/>
              <a:buNone/>
              <a:defRPr>
                <a:latin typeface="Oswald"/>
                <a:ea typeface="Oswald"/>
                <a:cs typeface="Oswald"/>
                <a:sym typeface="Oswald"/>
              </a:defRPr>
            </a:lvl3pPr>
            <a:lvl4pPr lvl="3" rtl="0" algn="ctr">
              <a:spcBef>
                <a:spcPts val="0"/>
              </a:spcBef>
              <a:spcAft>
                <a:spcPts val="0"/>
              </a:spcAft>
              <a:buSzPts val="2800"/>
              <a:buNone/>
              <a:defRPr>
                <a:latin typeface="Oswald"/>
                <a:ea typeface="Oswald"/>
                <a:cs typeface="Oswald"/>
                <a:sym typeface="Oswald"/>
              </a:defRPr>
            </a:lvl4pPr>
            <a:lvl5pPr lvl="4" rtl="0" algn="ctr">
              <a:spcBef>
                <a:spcPts val="0"/>
              </a:spcBef>
              <a:spcAft>
                <a:spcPts val="0"/>
              </a:spcAft>
              <a:buSzPts val="2800"/>
              <a:buNone/>
              <a:defRPr>
                <a:latin typeface="Oswald"/>
                <a:ea typeface="Oswald"/>
                <a:cs typeface="Oswald"/>
                <a:sym typeface="Oswald"/>
              </a:defRPr>
            </a:lvl5pPr>
            <a:lvl6pPr lvl="5" rtl="0" algn="ctr">
              <a:spcBef>
                <a:spcPts val="0"/>
              </a:spcBef>
              <a:spcAft>
                <a:spcPts val="0"/>
              </a:spcAft>
              <a:buSzPts val="2800"/>
              <a:buNone/>
              <a:defRPr>
                <a:latin typeface="Oswald"/>
                <a:ea typeface="Oswald"/>
                <a:cs typeface="Oswald"/>
                <a:sym typeface="Oswald"/>
              </a:defRPr>
            </a:lvl6pPr>
            <a:lvl7pPr lvl="6" rtl="0" algn="ctr">
              <a:spcBef>
                <a:spcPts val="0"/>
              </a:spcBef>
              <a:spcAft>
                <a:spcPts val="0"/>
              </a:spcAft>
              <a:buSzPts val="2800"/>
              <a:buNone/>
              <a:defRPr>
                <a:latin typeface="Oswald"/>
                <a:ea typeface="Oswald"/>
                <a:cs typeface="Oswald"/>
                <a:sym typeface="Oswald"/>
              </a:defRPr>
            </a:lvl7pPr>
            <a:lvl8pPr lvl="7" rtl="0" algn="ctr">
              <a:spcBef>
                <a:spcPts val="0"/>
              </a:spcBef>
              <a:spcAft>
                <a:spcPts val="0"/>
              </a:spcAft>
              <a:buSzPts val="2800"/>
              <a:buNone/>
              <a:defRPr>
                <a:latin typeface="Oswald"/>
                <a:ea typeface="Oswald"/>
                <a:cs typeface="Oswald"/>
                <a:sym typeface="Oswald"/>
              </a:defRPr>
            </a:lvl8pPr>
            <a:lvl9pPr lvl="8" rtl="0" algn="ctr">
              <a:spcBef>
                <a:spcPts val="0"/>
              </a:spcBef>
              <a:spcAft>
                <a:spcPts val="0"/>
              </a:spcAft>
              <a:buSzPts val="2800"/>
              <a:buNone/>
              <a:defRPr>
                <a:latin typeface="Oswald"/>
                <a:ea typeface="Oswald"/>
                <a:cs typeface="Oswald"/>
                <a:sym typeface="Oswald"/>
              </a:defRPr>
            </a:lvl9pPr>
          </a:lstStyle>
          <a:p/>
        </p:txBody>
      </p:sp>
      <p:sp>
        <p:nvSpPr>
          <p:cNvPr id="165" name="Google Shape;165;p18"/>
          <p:cNvSpPr txBox="1"/>
          <p:nvPr>
            <p:ph idx="1" type="subTitle"/>
          </p:nvPr>
        </p:nvSpPr>
        <p:spPr>
          <a:xfrm>
            <a:off x="661762" y="2514025"/>
            <a:ext cx="222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66" name="Google Shape;166;p18"/>
          <p:cNvSpPr txBox="1"/>
          <p:nvPr>
            <p:ph idx="2" type="subTitle"/>
          </p:nvPr>
        </p:nvSpPr>
        <p:spPr>
          <a:xfrm>
            <a:off x="608550" y="2870725"/>
            <a:ext cx="2366100" cy="71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67" name="Google Shape;167;p18"/>
          <p:cNvSpPr txBox="1"/>
          <p:nvPr>
            <p:ph idx="3" type="subTitle"/>
          </p:nvPr>
        </p:nvSpPr>
        <p:spPr>
          <a:xfrm>
            <a:off x="3442039" y="2514025"/>
            <a:ext cx="222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68" name="Google Shape;168;p18"/>
          <p:cNvSpPr txBox="1"/>
          <p:nvPr>
            <p:ph idx="4" type="subTitle"/>
          </p:nvPr>
        </p:nvSpPr>
        <p:spPr>
          <a:xfrm>
            <a:off x="3388950" y="2870725"/>
            <a:ext cx="2366100" cy="71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69" name="Google Shape;169;p18"/>
          <p:cNvSpPr txBox="1"/>
          <p:nvPr>
            <p:ph idx="5" type="subTitle"/>
          </p:nvPr>
        </p:nvSpPr>
        <p:spPr>
          <a:xfrm>
            <a:off x="6222550" y="2514025"/>
            <a:ext cx="2225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70" name="Google Shape;170;p18"/>
          <p:cNvSpPr txBox="1"/>
          <p:nvPr>
            <p:ph idx="6" type="subTitle"/>
          </p:nvPr>
        </p:nvSpPr>
        <p:spPr>
          <a:xfrm>
            <a:off x="6169350" y="2870725"/>
            <a:ext cx="2366100" cy="71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Lato"/>
                <a:ea typeface="Lato"/>
                <a:cs typeface="Lato"/>
                <a:sym typeface="Lato"/>
              </a:defRPr>
            </a:lvl1pPr>
            <a:lvl2pPr lvl="1" rtl="0" algn="ctr">
              <a:spcBef>
                <a:spcPts val="0"/>
              </a:spcBef>
              <a:spcAft>
                <a:spcPts val="0"/>
              </a:spcAft>
              <a:buNone/>
              <a:defRPr>
                <a:latin typeface="Lato"/>
                <a:ea typeface="Lato"/>
                <a:cs typeface="Lato"/>
                <a:sym typeface="Lato"/>
              </a:defRPr>
            </a:lvl2pPr>
            <a:lvl3pPr lvl="2" rtl="0" algn="ctr">
              <a:spcBef>
                <a:spcPts val="0"/>
              </a:spcBef>
              <a:spcAft>
                <a:spcPts val="0"/>
              </a:spcAft>
              <a:buNone/>
              <a:defRPr>
                <a:latin typeface="Lato"/>
                <a:ea typeface="Lato"/>
                <a:cs typeface="Lato"/>
                <a:sym typeface="Lato"/>
              </a:defRPr>
            </a:lvl3pPr>
            <a:lvl4pPr lvl="3" rtl="0" algn="ctr">
              <a:spcBef>
                <a:spcPts val="0"/>
              </a:spcBef>
              <a:spcAft>
                <a:spcPts val="0"/>
              </a:spcAft>
              <a:buNone/>
              <a:defRPr>
                <a:latin typeface="Lato"/>
                <a:ea typeface="Lato"/>
                <a:cs typeface="Lato"/>
                <a:sym typeface="Lato"/>
              </a:defRPr>
            </a:lvl4pPr>
            <a:lvl5pPr lvl="4" rtl="0" algn="ctr">
              <a:spcBef>
                <a:spcPts val="0"/>
              </a:spcBef>
              <a:spcAft>
                <a:spcPts val="0"/>
              </a:spcAft>
              <a:buNone/>
              <a:defRPr>
                <a:latin typeface="Lato"/>
                <a:ea typeface="Lato"/>
                <a:cs typeface="Lato"/>
                <a:sym typeface="Lato"/>
              </a:defRPr>
            </a:lvl5pPr>
            <a:lvl6pPr lvl="5" rtl="0" algn="ctr">
              <a:spcBef>
                <a:spcPts val="0"/>
              </a:spcBef>
              <a:spcAft>
                <a:spcPts val="0"/>
              </a:spcAft>
              <a:buNone/>
              <a:defRPr>
                <a:latin typeface="Lato"/>
                <a:ea typeface="Lato"/>
                <a:cs typeface="Lato"/>
                <a:sym typeface="Lato"/>
              </a:defRPr>
            </a:lvl6pPr>
            <a:lvl7pPr lvl="6" rtl="0" algn="ctr">
              <a:spcBef>
                <a:spcPts val="0"/>
              </a:spcBef>
              <a:spcAft>
                <a:spcPts val="0"/>
              </a:spcAft>
              <a:buNone/>
              <a:defRPr>
                <a:latin typeface="Lato"/>
                <a:ea typeface="Lato"/>
                <a:cs typeface="Lato"/>
                <a:sym typeface="Lato"/>
              </a:defRPr>
            </a:lvl7pPr>
            <a:lvl8pPr lvl="7" rtl="0" algn="ctr">
              <a:spcBef>
                <a:spcPts val="0"/>
              </a:spcBef>
              <a:spcAft>
                <a:spcPts val="0"/>
              </a:spcAft>
              <a:buNone/>
              <a:defRPr>
                <a:latin typeface="Lato"/>
                <a:ea typeface="Lato"/>
                <a:cs typeface="Lato"/>
                <a:sym typeface="Lato"/>
              </a:defRPr>
            </a:lvl8pPr>
            <a:lvl9pPr lvl="8" rtl="0" algn="ctr">
              <a:spcBef>
                <a:spcPts val="0"/>
              </a:spcBef>
              <a:spcAft>
                <a:spcPts val="0"/>
              </a:spcAft>
              <a:buNone/>
              <a:defRPr>
                <a:latin typeface="Lato"/>
                <a:ea typeface="Lato"/>
                <a:cs typeface="Lato"/>
                <a:sym typeface="Lato"/>
              </a:defRPr>
            </a:lvl9pPr>
          </a:lstStyle>
          <a:p/>
        </p:txBody>
      </p:sp>
      <p:sp>
        <p:nvSpPr>
          <p:cNvPr id="171" name="Google Shape;171;p18"/>
          <p:cNvSpPr/>
          <p:nvPr/>
        </p:nvSpPr>
        <p:spPr>
          <a:xfrm flipH="1" rot="-6784793">
            <a:off x="-519897" y="438558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rot="-6783187">
            <a:off x="515147" y="4339036"/>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flipH="1" rot="-8437101">
            <a:off x="-539379" y="4409219"/>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flipH="1" rot="-2700000">
            <a:off x="7798610" y="4291777"/>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rot="-4913565">
            <a:off x="8333982" y="4405328"/>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_1_1_1_1">
    <p:spTree>
      <p:nvGrpSpPr>
        <p:cNvPr id="176" name="Shape 176"/>
        <p:cNvGrpSpPr/>
        <p:nvPr/>
      </p:nvGrpSpPr>
      <p:grpSpPr>
        <a:xfrm>
          <a:off x="0" y="0"/>
          <a:ext cx="0" cy="0"/>
          <a:chOff x="0" y="0"/>
          <a:chExt cx="0" cy="0"/>
        </a:xfrm>
      </p:grpSpPr>
      <p:sp>
        <p:nvSpPr>
          <p:cNvPr id="177" name="Google Shape;177;p19"/>
          <p:cNvSpPr txBox="1"/>
          <p:nvPr>
            <p:ph type="title"/>
          </p:nvPr>
        </p:nvSpPr>
        <p:spPr>
          <a:xfrm>
            <a:off x="2163150" y="390325"/>
            <a:ext cx="4817700" cy="5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2800"/>
              <a:buNone/>
              <a:defRPr>
                <a:latin typeface="Oswald"/>
                <a:ea typeface="Oswald"/>
                <a:cs typeface="Oswald"/>
                <a:sym typeface="Oswald"/>
              </a:defRPr>
            </a:lvl2pPr>
            <a:lvl3pPr lvl="2" rtl="0" algn="ctr">
              <a:spcBef>
                <a:spcPts val="0"/>
              </a:spcBef>
              <a:spcAft>
                <a:spcPts val="0"/>
              </a:spcAft>
              <a:buSzPts val="2800"/>
              <a:buNone/>
              <a:defRPr>
                <a:latin typeface="Oswald"/>
                <a:ea typeface="Oswald"/>
                <a:cs typeface="Oswald"/>
                <a:sym typeface="Oswald"/>
              </a:defRPr>
            </a:lvl3pPr>
            <a:lvl4pPr lvl="3" rtl="0" algn="ctr">
              <a:spcBef>
                <a:spcPts val="0"/>
              </a:spcBef>
              <a:spcAft>
                <a:spcPts val="0"/>
              </a:spcAft>
              <a:buSzPts val="2800"/>
              <a:buNone/>
              <a:defRPr>
                <a:latin typeface="Oswald"/>
                <a:ea typeface="Oswald"/>
                <a:cs typeface="Oswald"/>
                <a:sym typeface="Oswald"/>
              </a:defRPr>
            </a:lvl4pPr>
            <a:lvl5pPr lvl="4" rtl="0" algn="ctr">
              <a:spcBef>
                <a:spcPts val="0"/>
              </a:spcBef>
              <a:spcAft>
                <a:spcPts val="0"/>
              </a:spcAft>
              <a:buSzPts val="2800"/>
              <a:buNone/>
              <a:defRPr>
                <a:latin typeface="Oswald"/>
                <a:ea typeface="Oswald"/>
                <a:cs typeface="Oswald"/>
                <a:sym typeface="Oswald"/>
              </a:defRPr>
            </a:lvl5pPr>
            <a:lvl6pPr lvl="5" rtl="0" algn="ctr">
              <a:spcBef>
                <a:spcPts val="0"/>
              </a:spcBef>
              <a:spcAft>
                <a:spcPts val="0"/>
              </a:spcAft>
              <a:buSzPts val="2800"/>
              <a:buNone/>
              <a:defRPr>
                <a:latin typeface="Oswald"/>
                <a:ea typeface="Oswald"/>
                <a:cs typeface="Oswald"/>
                <a:sym typeface="Oswald"/>
              </a:defRPr>
            </a:lvl6pPr>
            <a:lvl7pPr lvl="6" rtl="0" algn="ctr">
              <a:spcBef>
                <a:spcPts val="0"/>
              </a:spcBef>
              <a:spcAft>
                <a:spcPts val="0"/>
              </a:spcAft>
              <a:buSzPts val="2800"/>
              <a:buNone/>
              <a:defRPr>
                <a:latin typeface="Oswald"/>
                <a:ea typeface="Oswald"/>
                <a:cs typeface="Oswald"/>
                <a:sym typeface="Oswald"/>
              </a:defRPr>
            </a:lvl7pPr>
            <a:lvl8pPr lvl="7" rtl="0" algn="ctr">
              <a:spcBef>
                <a:spcPts val="0"/>
              </a:spcBef>
              <a:spcAft>
                <a:spcPts val="0"/>
              </a:spcAft>
              <a:buSzPts val="2800"/>
              <a:buNone/>
              <a:defRPr>
                <a:latin typeface="Oswald"/>
                <a:ea typeface="Oswald"/>
                <a:cs typeface="Oswald"/>
                <a:sym typeface="Oswald"/>
              </a:defRPr>
            </a:lvl8pPr>
            <a:lvl9pPr lvl="8" rtl="0" algn="ctr">
              <a:spcBef>
                <a:spcPts val="0"/>
              </a:spcBef>
              <a:spcAft>
                <a:spcPts val="0"/>
              </a:spcAft>
              <a:buSzPts val="2800"/>
              <a:buNone/>
              <a:defRPr>
                <a:latin typeface="Oswald"/>
                <a:ea typeface="Oswald"/>
                <a:cs typeface="Oswald"/>
                <a:sym typeface="Oswald"/>
              </a:defRPr>
            </a:lvl9pPr>
          </a:lstStyle>
          <a:p/>
        </p:txBody>
      </p:sp>
      <p:sp>
        <p:nvSpPr>
          <p:cNvPr id="178" name="Google Shape;178;p19"/>
          <p:cNvSpPr txBox="1"/>
          <p:nvPr>
            <p:ph idx="1" type="subTitle"/>
          </p:nvPr>
        </p:nvSpPr>
        <p:spPr>
          <a:xfrm>
            <a:off x="2231488" y="2983725"/>
            <a:ext cx="1400100" cy="35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79" name="Google Shape;179;p19"/>
          <p:cNvSpPr txBox="1"/>
          <p:nvPr>
            <p:ph idx="2" type="subTitle"/>
          </p:nvPr>
        </p:nvSpPr>
        <p:spPr>
          <a:xfrm>
            <a:off x="3665825" y="2598188"/>
            <a:ext cx="28137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
        <p:nvSpPr>
          <p:cNvPr id="180" name="Google Shape;180;p19"/>
          <p:cNvSpPr txBox="1"/>
          <p:nvPr>
            <p:ph idx="3" type="subTitle"/>
          </p:nvPr>
        </p:nvSpPr>
        <p:spPr>
          <a:xfrm>
            <a:off x="1222625" y="1802638"/>
            <a:ext cx="1400100" cy="35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81" name="Google Shape;181;p19"/>
          <p:cNvSpPr txBox="1"/>
          <p:nvPr>
            <p:ph idx="4" type="subTitle"/>
          </p:nvPr>
        </p:nvSpPr>
        <p:spPr>
          <a:xfrm>
            <a:off x="2503338" y="1417113"/>
            <a:ext cx="28521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
        <p:nvSpPr>
          <p:cNvPr id="182" name="Google Shape;182;p19"/>
          <p:cNvSpPr txBox="1"/>
          <p:nvPr>
            <p:ph idx="5" type="subTitle"/>
          </p:nvPr>
        </p:nvSpPr>
        <p:spPr>
          <a:xfrm>
            <a:off x="3466325" y="4166400"/>
            <a:ext cx="1400100" cy="350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100">
                <a:solidFill>
                  <a:srgbClr val="F6B26B"/>
                </a:solidFill>
              </a:defRPr>
            </a:lvl1pPr>
            <a:lvl2pPr lvl="1" rtl="0" algn="ctr">
              <a:spcBef>
                <a:spcPts val="1600"/>
              </a:spcBef>
              <a:spcAft>
                <a:spcPts val="0"/>
              </a:spcAft>
              <a:buNone/>
              <a:defRPr b="1" sz="2100">
                <a:solidFill>
                  <a:srgbClr val="F6B26B"/>
                </a:solidFill>
              </a:defRPr>
            </a:lvl2pPr>
            <a:lvl3pPr lvl="2" rtl="0" algn="ctr">
              <a:spcBef>
                <a:spcPts val="1600"/>
              </a:spcBef>
              <a:spcAft>
                <a:spcPts val="0"/>
              </a:spcAft>
              <a:buNone/>
              <a:defRPr b="1" sz="2100">
                <a:solidFill>
                  <a:srgbClr val="F6B26B"/>
                </a:solidFill>
              </a:defRPr>
            </a:lvl3pPr>
            <a:lvl4pPr lvl="3" rtl="0" algn="ctr">
              <a:spcBef>
                <a:spcPts val="1600"/>
              </a:spcBef>
              <a:spcAft>
                <a:spcPts val="0"/>
              </a:spcAft>
              <a:buNone/>
              <a:defRPr b="1" sz="2100">
                <a:solidFill>
                  <a:srgbClr val="F6B26B"/>
                </a:solidFill>
              </a:defRPr>
            </a:lvl4pPr>
            <a:lvl5pPr lvl="4" rtl="0" algn="ctr">
              <a:spcBef>
                <a:spcPts val="1600"/>
              </a:spcBef>
              <a:spcAft>
                <a:spcPts val="0"/>
              </a:spcAft>
              <a:buNone/>
              <a:defRPr b="1" sz="2100">
                <a:solidFill>
                  <a:srgbClr val="F6B26B"/>
                </a:solidFill>
              </a:defRPr>
            </a:lvl5pPr>
            <a:lvl6pPr lvl="5" rtl="0" algn="ctr">
              <a:spcBef>
                <a:spcPts val="1600"/>
              </a:spcBef>
              <a:spcAft>
                <a:spcPts val="0"/>
              </a:spcAft>
              <a:buNone/>
              <a:defRPr b="1" sz="2100">
                <a:solidFill>
                  <a:srgbClr val="F6B26B"/>
                </a:solidFill>
              </a:defRPr>
            </a:lvl6pPr>
            <a:lvl7pPr lvl="6" rtl="0" algn="ctr">
              <a:spcBef>
                <a:spcPts val="1600"/>
              </a:spcBef>
              <a:spcAft>
                <a:spcPts val="0"/>
              </a:spcAft>
              <a:buNone/>
              <a:defRPr b="1" sz="2100">
                <a:solidFill>
                  <a:srgbClr val="F6B26B"/>
                </a:solidFill>
              </a:defRPr>
            </a:lvl7pPr>
            <a:lvl8pPr lvl="7" rtl="0" algn="ctr">
              <a:spcBef>
                <a:spcPts val="1600"/>
              </a:spcBef>
              <a:spcAft>
                <a:spcPts val="0"/>
              </a:spcAft>
              <a:buNone/>
              <a:defRPr b="1" sz="2100">
                <a:solidFill>
                  <a:srgbClr val="F6B26B"/>
                </a:solidFill>
              </a:defRPr>
            </a:lvl8pPr>
            <a:lvl9pPr lvl="8" rtl="0" algn="ctr">
              <a:spcBef>
                <a:spcPts val="1600"/>
              </a:spcBef>
              <a:spcAft>
                <a:spcPts val="1600"/>
              </a:spcAft>
              <a:buNone/>
              <a:defRPr b="1" sz="2100">
                <a:solidFill>
                  <a:srgbClr val="F6B26B"/>
                </a:solidFill>
              </a:defRPr>
            </a:lvl9pPr>
          </a:lstStyle>
          <a:p/>
        </p:txBody>
      </p:sp>
      <p:sp>
        <p:nvSpPr>
          <p:cNvPr id="183" name="Google Shape;183;p19"/>
          <p:cNvSpPr txBox="1"/>
          <p:nvPr>
            <p:ph idx="6" type="subTitle"/>
          </p:nvPr>
        </p:nvSpPr>
        <p:spPr>
          <a:xfrm>
            <a:off x="4831075" y="3780863"/>
            <a:ext cx="30903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p:txBody>
      </p:sp>
      <p:sp>
        <p:nvSpPr>
          <p:cNvPr id="184" name="Google Shape;184;p19"/>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flipH="1" rot="4369112">
            <a:off x="8205505" y="-147801"/>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rot="4370985">
            <a:off x="8294735" y="352862"/>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flipH="1" rot="2716857">
            <a:off x="8149357" y="-224795"/>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89" name="Shape 189"/>
        <p:cNvGrpSpPr/>
        <p:nvPr/>
      </p:nvGrpSpPr>
      <p:grpSpPr>
        <a:xfrm>
          <a:off x="0" y="0"/>
          <a:ext cx="0" cy="0"/>
          <a:chOff x="0" y="0"/>
          <a:chExt cx="0" cy="0"/>
        </a:xfrm>
      </p:grpSpPr>
      <p:sp>
        <p:nvSpPr>
          <p:cNvPr id="190" name="Google Shape;190;p20"/>
          <p:cNvSpPr txBox="1"/>
          <p:nvPr>
            <p:ph type="title"/>
          </p:nvPr>
        </p:nvSpPr>
        <p:spPr>
          <a:xfrm>
            <a:off x="2957475" y="392900"/>
            <a:ext cx="3228900" cy="51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2800"/>
              <a:buNone/>
              <a:defRPr>
                <a:latin typeface="Oswald"/>
                <a:ea typeface="Oswald"/>
                <a:cs typeface="Oswald"/>
                <a:sym typeface="Oswald"/>
              </a:defRPr>
            </a:lvl2pPr>
            <a:lvl3pPr lvl="2">
              <a:spcBef>
                <a:spcPts val="0"/>
              </a:spcBef>
              <a:spcAft>
                <a:spcPts val="0"/>
              </a:spcAft>
              <a:buSzPts val="2800"/>
              <a:buNone/>
              <a:defRPr>
                <a:latin typeface="Oswald"/>
                <a:ea typeface="Oswald"/>
                <a:cs typeface="Oswald"/>
                <a:sym typeface="Oswald"/>
              </a:defRPr>
            </a:lvl3pPr>
            <a:lvl4pPr lvl="3">
              <a:spcBef>
                <a:spcPts val="0"/>
              </a:spcBef>
              <a:spcAft>
                <a:spcPts val="0"/>
              </a:spcAft>
              <a:buSzPts val="2800"/>
              <a:buNone/>
              <a:defRPr>
                <a:latin typeface="Oswald"/>
                <a:ea typeface="Oswald"/>
                <a:cs typeface="Oswald"/>
                <a:sym typeface="Oswald"/>
              </a:defRPr>
            </a:lvl4pPr>
            <a:lvl5pPr lvl="4">
              <a:spcBef>
                <a:spcPts val="0"/>
              </a:spcBef>
              <a:spcAft>
                <a:spcPts val="0"/>
              </a:spcAft>
              <a:buSzPts val="2800"/>
              <a:buNone/>
              <a:defRPr>
                <a:latin typeface="Oswald"/>
                <a:ea typeface="Oswald"/>
                <a:cs typeface="Oswald"/>
                <a:sym typeface="Oswald"/>
              </a:defRPr>
            </a:lvl5pPr>
            <a:lvl6pPr lvl="5">
              <a:spcBef>
                <a:spcPts val="0"/>
              </a:spcBef>
              <a:spcAft>
                <a:spcPts val="0"/>
              </a:spcAft>
              <a:buSzPts val="2800"/>
              <a:buNone/>
              <a:defRPr>
                <a:latin typeface="Oswald"/>
                <a:ea typeface="Oswald"/>
                <a:cs typeface="Oswald"/>
                <a:sym typeface="Oswald"/>
              </a:defRPr>
            </a:lvl6pPr>
            <a:lvl7pPr lvl="6">
              <a:spcBef>
                <a:spcPts val="0"/>
              </a:spcBef>
              <a:spcAft>
                <a:spcPts val="0"/>
              </a:spcAft>
              <a:buSzPts val="2800"/>
              <a:buNone/>
              <a:defRPr>
                <a:latin typeface="Oswald"/>
                <a:ea typeface="Oswald"/>
                <a:cs typeface="Oswald"/>
                <a:sym typeface="Oswald"/>
              </a:defRPr>
            </a:lvl7pPr>
            <a:lvl8pPr lvl="7">
              <a:spcBef>
                <a:spcPts val="0"/>
              </a:spcBef>
              <a:spcAft>
                <a:spcPts val="0"/>
              </a:spcAft>
              <a:buSzPts val="2800"/>
              <a:buNone/>
              <a:defRPr>
                <a:latin typeface="Oswald"/>
                <a:ea typeface="Oswald"/>
                <a:cs typeface="Oswald"/>
                <a:sym typeface="Oswald"/>
              </a:defRPr>
            </a:lvl8pPr>
            <a:lvl9pPr lvl="8">
              <a:spcBef>
                <a:spcPts val="0"/>
              </a:spcBef>
              <a:spcAft>
                <a:spcPts val="0"/>
              </a:spcAft>
              <a:buSzPts val="2800"/>
              <a:buNone/>
              <a:defRPr>
                <a:latin typeface="Oswald"/>
                <a:ea typeface="Oswald"/>
                <a:cs typeface="Oswald"/>
                <a:sym typeface="Oswald"/>
              </a:defRPr>
            </a:lvl9pPr>
          </a:lstStyle>
          <a:p/>
        </p:txBody>
      </p:sp>
      <p:sp>
        <p:nvSpPr>
          <p:cNvPr id="191" name="Google Shape;191;p20"/>
          <p:cNvSpPr txBox="1"/>
          <p:nvPr>
            <p:ph idx="1" type="subTitle"/>
          </p:nvPr>
        </p:nvSpPr>
        <p:spPr>
          <a:xfrm>
            <a:off x="6000100" y="1919288"/>
            <a:ext cx="1013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6B26B"/>
                </a:solidFill>
              </a:defRPr>
            </a:lvl1pPr>
            <a:lvl2pPr lvl="1" rtl="0" algn="ctr">
              <a:spcBef>
                <a:spcPts val="1600"/>
              </a:spcBef>
              <a:spcAft>
                <a:spcPts val="0"/>
              </a:spcAft>
              <a:buNone/>
              <a:defRPr b="1" sz="1800">
                <a:solidFill>
                  <a:srgbClr val="F6B26B"/>
                </a:solidFill>
              </a:defRPr>
            </a:lvl2pPr>
            <a:lvl3pPr lvl="2" rtl="0" algn="ctr">
              <a:spcBef>
                <a:spcPts val="1600"/>
              </a:spcBef>
              <a:spcAft>
                <a:spcPts val="0"/>
              </a:spcAft>
              <a:buNone/>
              <a:defRPr b="1" sz="1800">
                <a:solidFill>
                  <a:srgbClr val="F6B26B"/>
                </a:solidFill>
              </a:defRPr>
            </a:lvl3pPr>
            <a:lvl4pPr lvl="3" rtl="0" algn="ctr">
              <a:spcBef>
                <a:spcPts val="1600"/>
              </a:spcBef>
              <a:spcAft>
                <a:spcPts val="0"/>
              </a:spcAft>
              <a:buNone/>
              <a:defRPr b="1" sz="1800">
                <a:solidFill>
                  <a:srgbClr val="F6B26B"/>
                </a:solidFill>
              </a:defRPr>
            </a:lvl4pPr>
            <a:lvl5pPr lvl="4" rtl="0" algn="ctr">
              <a:spcBef>
                <a:spcPts val="1600"/>
              </a:spcBef>
              <a:spcAft>
                <a:spcPts val="0"/>
              </a:spcAft>
              <a:buNone/>
              <a:defRPr b="1" sz="1800">
                <a:solidFill>
                  <a:srgbClr val="F6B26B"/>
                </a:solidFill>
              </a:defRPr>
            </a:lvl5pPr>
            <a:lvl6pPr lvl="5" rtl="0" algn="ctr">
              <a:spcBef>
                <a:spcPts val="1600"/>
              </a:spcBef>
              <a:spcAft>
                <a:spcPts val="0"/>
              </a:spcAft>
              <a:buNone/>
              <a:defRPr b="1" sz="1800">
                <a:solidFill>
                  <a:srgbClr val="F6B26B"/>
                </a:solidFill>
              </a:defRPr>
            </a:lvl6pPr>
            <a:lvl7pPr lvl="6" rtl="0" algn="ctr">
              <a:spcBef>
                <a:spcPts val="1600"/>
              </a:spcBef>
              <a:spcAft>
                <a:spcPts val="0"/>
              </a:spcAft>
              <a:buNone/>
              <a:defRPr b="1" sz="1800">
                <a:solidFill>
                  <a:srgbClr val="F6B26B"/>
                </a:solidFill>
              </a:defRPr>
            </a:lvl7pPr>
            <a:lvl8pPr lvl="7" rtl="0" algn="ctr">
              <a:spcBef>
                <a:spcPts val="1600"/>
              </a:spcBef>
              <a:spcAft>
                <a:spcPts val="0"/>
              </a:spcAft>
              <a:buNone/>
              <a:defRPr b="1" sz="1800">
                <a:solidFill>
                  <a:srgbClr val="F6B26B"/>
                </a:solidFill>
              </a:defRPr>
            </a:lvl8pPr>
            <a:lvl9pPr lvl="8" rtl="0" algn="ctr">
              <a:spcBef>
                <a:spcPts val="1600"/>
              </a:spcBef>
              <a:spcAft>
                <a:spcPts val="1600"/>
              </a:spcAft>
              <a:buNone/>
              <a:defRPr b="1" sz="1800">
                <a:solidFill>
                  <a:srgbClr val="F6B26B"/>
                </a:solidFill>
              </a:defRPr>
            </a:lvl9pPr>
          </a:lstStyle>
          <a:p/>
        </p:txBody>
      </p:sp>
      <p:sp>
        <p:nvSpPr>
          <p:cNvPr id="192" name="Google Shape;192;p20"/>
          <p:cNvSpPr txBox="1"/>
          <p:nvPr>
            <p:ph idx="2" type="subTitle"/>
          </p:nvPr>
        </p:nvSpPr>
        <p:spPr>
          <a:xfrm>
            <a:off x="1410506" y="2232900"/>
            <a:ext cx="26445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93" name="Google Shape;193;p20"/>
          <p:cNvSpPr txBox="1"/>
          <p:nvPr>
            <p:ph idx="3" type="subTitle"/>
          </p:nvPr>
        </p:nvSpPr>
        <p:spPr>
          <a:xfrm>
            <a:off x="2226206" y="1918850"/>
            <a:ext cx="1013100" cy="308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800">
                <a:solidFill>
                  <a:srgbClr val="F6B26B"/>
                </a:solidFill>
              </a:defRPr>
            </a:lvl1pPr>
            <a:lvl2pPr lvl="1" rtl="0" algn="r">
              <a:spcBef>
                <a:spcPts val="1600"/>
              </a:spcBef>
              <a:spcAft>
                <a:spcPts val="0"/>
              </a:spcAft>
              <a:buNone/>
              <a:defRPr b="1" sz="1800">
                <a:solidFill>
                  <a:srgbClr val="F6B26B"/>
                </a:solidFill>
              </a:defRPr>
            </a:lvl2pPr>
            <a:lvl3pPr lvl="2" rtl="0" algn="r">
              <a:spcBef>
                <a:spcPts val="1600"/>
              </a:spcBef>
              <a:spcAft>
                <a:spcPts val="0"/>
              </a:spcAft>
              <a:buNone/>
              <a:defRPr b="1" sz="1800">
                <a:solidFill>
                  <a:srgbClr val="F6B26B"/>
                </a:solidFill>
              </a:defRPr>
            </a:lvl3pPr>
            <a:lvl4pPr lvl="3" rtl="0" algn="r">
              <a:spcBef>
                <a:spcPts val="1600"/>
              </a:spcBef>
              <a:spcAft>
                <a:spcPts val="0"/>
              </a:spcAft>
              <a:buNone/>
              <a:defRPr b="1" sz="1800">
                <a:solidFill>
                  <a:srgbClr val="F6B26B"/>
                </a:solidFill>
              </a:defRPr>
            </a:lvl4pPr>
            <a:lvl5pPr lvl="4" rtl="0" algn="r">
              <a:spcBef>
                <a:spcPts val="1600"/>
              </a:spcBef>
              <a:spcAft>
                <a:spcPts val="0"/>
              </a:spcAft>
              <a:buNone/>
              <a:defRPr b="1" sz="1800">
                <a:solidFill>
                  <a:srgbClr val="F6B26B"/>
                </a:solidFill>
              </a:defRPr>
            </a:lvl5pPr>
            <a:lvl6pPr lvl="5" rtl="0" algn="r">
              <a:spcBef>
                <a:spcPts val="1600"/>
              </a:spcBef>
              <a:spcAft>
                <a:spcPts val="0"/>
              </a:spcAft>
              <a:buNone/>
              <a:defRPr b="1" sz="1800">
                <a:solidFill>
                  <a:srgbClr val="F6B26B"/>
                </a:solidFill>
              </a:defRPr>
            </a:lvl6pPr>
            <a:lvl7pPr lvl="6" rtl="0" algn="r">
              <a:spcBef>
                <a:spcPts val="1600"/>
              </a:spcBef>
              <a:spcAft>
                <a:spcPts val="0"/>
              </a:spcAft>
              <a:buNone/>
              <a:defRPr b="1" sz="1800">
                <a:solidFill>
                  <a:srgbClr val="F6B26B"/>
                </a:solidFill>
              </a:defRPr>
            </a:lvl7pPr>
            <a:lvl8pPr lvl="7" rtl="0" algn="r">
              <a:spcBef>
                <a:spcPts val="1600"/>
              </a:spcBef>
              <a:spcAft>
                <a:spcPts val="0"/>
              </a:spcAft>
              <a:buNone/>
              <a:defRPr b="1" sz="1800">
                <a:solidFill>
                  <a:srgbClr val="F6B26B"/>
                </a:solidFill>
              </a:defRPr>
            </a:lvl8pPr>
            <a:lvl9pPr lvl="8" rtl="0" algn="r">
              <a:spcBef>
                <a:spcPts val="1600"/>
              </a:spcBef>
              <a:spcAft>
                <a:spcPts val="1600"/>
              </a:spcAft>
              <a:buNone/>
              <a:defRPr b="1" sz="1800">
                <a:solidFill>
                  <a:srgbClr val="F6B26B"/>
                </a:solidFill>
              </a:defRPr>
            </a:lvl9pPr>
          </a:lstStyle>
          <a:p/>
        </p:txBody>
      </p:sp>
      <p:sp>
        <p:nvSpPr>
          <p:cNvPr id="194" name="Google Shape;194;p20"/>
          <p:cNvSpPr txBox="1"/>
          <p:nvPr>
            <p:ph idx="4" type="subTitle"/>
          </p:nvPr>
        </p:nvSpPr>
        <p:spPr>
          <a:xfrm>
            <a:off x="5297200" y="2241400"/>
            <a:ext cx="24189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95" name="Google Shape;195;p20"/>
          <p:cNvSpPr txBox="1"/>
          <p:nvPr>
            <p:ph idx="5" type="subTitle"/>
          </p:nvPr>
        </p:nvSpPr>
        <p:spPr>
          <a:xfrm>
            <a:off x="2361206" y="3592988"/>
            <a:ext cx="743100" cy="308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800">
                <a:solidFill>
                  <a:srgbClr val="F6B26B"/>
                </a:solidFill>
              </a:defRPr>
            </a:lvl1pPr>
            <a:lvl2pPr lvl="1" rtl="0" algn="r">
              <a:spcBef>
                <a:spcPts val="1600"/>
              </a:spcBef>
              <a:spcAft>
                <a:spcPts val="0"/>
              </a:spcAft>
              <a:buNone/>
              <a:defRPr b="1" sz="1800">
                <a:solidFill>
                  <a:srgbClr val="F6B26B"/>
                </a:solidFill>
              </a:defRPr>
            </a:lvl2pPr>
            <a:lvl3pPr lvl="2" rtl="0" algn="r">
              <a:spcBef>
                <a:spcPts val="1600"/>
              </a:spcBef>
              <a:spcAft>
                <a:spcPts val="0"/>
              </a:spcAft>
              <a:buNone/>
              <a:defRPr b="1" sz="1800">
                <a:solidFill>
                  <a:srgbClr val="F6B26B"/>
                </a:solidFill>
              </a:defRPr>
            </a:lvl3pPr>
            <a:lvl4pPr lvl="3" rtl="0" algn="r">
              <a:spcBef>
                <a:spcPts val="1600"/>
              </a:spcBef>
              <a:spcAft>
                <a:spcPts val="0"/>
              </a:spcAft>
              <a:buNone/>
              <a:defRPr b="1" sz="1800">
                <a:solidFill>
                  <a:srgbClr val="F6B26B"/>
                </a:solidFill>
              </a:defRPr>
            </a:lvl4pPr>
            <a:lvl5pPr lvl="4" rtl="0" algn="r">
              <a:spcBef>
                <a:spcPts val="1600"/>
              </a:spcBef>
              <a:spcAft>
                <a:spcPts val="0"/>
              </a:spcAft>
              <a:buNone/>
              <a:defRPr b="1" sz="1800">
                <a:solidFill>
                  <a:srgbClr val="F6B26B"/>
                </a:solidFill>
              </a:defRPr>
            </a:lvl5pPr>
            <a:lvl6pPr lvl="5" rtl="0" algn="r">
              <a:spcBef>
                <a:spcPts val="1600"/>
              </a:spcBef>
              <a:spcAft>
                <a:spcPts val="0"/>
              </a:spcAft>
              <a:buNone/>
              <a:defRPr b="1" sz="1800">
                <a:solidFill>
                  <a:srgbClr val="F6B26B"/>
                </a:solidFill>
              </a:defRPr>
            </a:lvl6pPr>
            <a:lvl7pPr lvl="6" rtl="0" algn="r">
              <a:spcBef>
                <a:spcPts val="1600"/>
              </a:spcBef>
              <a:spcAft>
                <a:spcPts val="0"/>
              </a:spcAft>
              <a:buNone/>
              <a:defRPr b="1" sz="1800">
                <a:solidFill>
                  <a:srgbClr val="F6B26B"/>
                </a:solidFill>
              </a:defRPr>
            </a:lvl7pPr>
            <a:lvl8pPr lvl="7" rtl="0" algn="r">
              <a:spcBef>
                <a:spcPts val="1600"/>
              </a:spcBef>
              <a:spcAft>
                <a:spcPts val="0"/>
              </a:spcAft>
              <a:buNone/>
              <a:defRPr b="1" sz="1800">
                <a:solidFill>
                  <a:srgbClr val="F6B26B"/>
                </a:solidFill>
              </a:defRPr>
            </a:lvl8pPr>
            <a:lvl9pPr lvl="8" rtl="0" algn="r">
              <a:spcBef>
                <a:spcPts val="1600"/>
              </a:spcBef>
              <a:spcAft>
                <a:spcPts val="1600"/>
              </a:spcAft>
              <a:buNone/>
              <a:defRPr b="1" sz="1800">
                <a:solidFill>
                  <a:srgbClr val="F6B26B"/>
                </a:solidFill>
              </a:defRPr>
            </a:lvl9pPr>
          </a:lstStyle>
          <a:p/>
        </p:txBody>
      </p:sp>
      <p:sp>
        <p:nvSpPr>
          <p:cNvPr id="196" name="Google Shape;196;p20"/>
          <p:cNvSpPr txBox="1"/>
          <p:nvPr>
            <p:ph idx="6" type="subTitle"/>
          </p:nvPr>
        </p:nvSpPr>
        <p:spPr>
          <a:xfrm>
            <a:off x="1368206" y="3910188"/>
            <a:ext cx="27291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97" name="Google Shape;197;p20"/>
          <p:cNvSpPr txBox="1"/>
          <p:nvPr>
            <p:ph idx="7" type="subTitle"/>
          </p:nvPr>
        </p:nvSpPr>
        <p:spPr>
          <a:xfrm>
            <a:off x="6000100" y="3592925"/>
            <a:ext cx="1013100" cy="30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rgbClr val="F6B26B"/>
                </a:solidFill>
              </a:defRPr>
            </a:lvl1pPr>
            <a:lvl2pPr lvl="1" rtl="0" algn="ctr">
              <a:spcBef>
                <a:spcPts val="1600"/>
              </a:spcBef>
              <a:spcAft>
                <a:spcPts val="0"/>
              </a:spcAft>
              <a:buNone/>
              <a:defRPr b="1" sz="1800">
                <a:solidFill>
                  <a:srgbClr val="F6B26B"/>
                </a:solidFill>
              </a:defRPr>
            </a:lvl2pPr>
            <a:lvl3pPr lvl="2" rtl="0" algn="ctr">
              <a:spcBef>
                <a:spcPts val="1600"/>
              </a:spcBef>
              <a:spcAft>
                <a:spcPts val="0"/>
              </a:spcAft>
              <a:buNone/>
              <a:defRPr b="1" sz="1800">
                <a:solidFill>
                  <a:srgbClr val="F6B26B"/>
                </a:solidFill>
              </a:defRPr>
            </a:lvl3pPr>
            <a:lvl4pPr lvl="3" rtl="0" algn="ctr">
              <a:spcBef>
                <a:spcPts val="1600"/>
              </a:spcBef>
              <a:spcAft>
                <a:spcPts val="0"/>
              </a:spcAft>
              <a:buNone/>
              <a:defRPr b="1" sz="1800">
                <a:solidFill>
                  <a:srgbClr val="F6B26B"/>
                </a:solidFill>
              </a:defRPr>
            </a:lvl4pPr>
            <a:lvl5pPr lvl="4" rtl="0" algn="ctr">
              <a:spcBef>
                <a:spcPts val="1600"/>
              </a:spcBef>
              <a:spcAft>
                <a:spcPts val="0"/>
              </a:spcAft>
              <a:buNone/>
              <a:defRPr b="1" sz="1800">
                <a:solidFill>
                  <a:srgbClr val="F6B26B"/>
                </a:solidFill>
              </a:defRPr>
            </a:lvl5pPr>
            <a:lvl6pPr lvl="5" rtl="0" algn="ctr">
              <a:spcBef>
                <a:spcPts val="1600"/>
              </a:spcBef>
              <a:spcAft>
                <a:spcPts val="0"/>
              </a:spcAft>
              <a:buNone/>
              <a:defRPr b="1" sz="1800">
                <a:solidFill>
                  <a:srgbClr val="F6B26B"/>
                </a:solidFill>
              </a:defRPr>
            </a:lvl6pPr>
            <a:lvl7pPr lvl="6" rtl="0" algn="ctr">
              <a:spcBef>
                <a:spcPts val="1600"/>
              </a:spcBef>
              <a:spcAft>
                <a:spcPts val="0"/>
              </a:spcAft>
              <a:buNone/>
              <a:defRPr b="1" sz="1800">
                <a:solidFill>
                  <a:srgbClr val="F6B26B"/>
                </a:solidFill>
              </a:defRPr>
            </a:lvl7pPr>
            <a:lvl8pPr lvl="7" rtl="0" algn="ctr">
              <a:spcBef>
                <a:spcPts val="1600"/>
              </a:spcBef>
              <a:spcAft>
                <a:spcPts val="0"/>
              </a:spcAft>
              <a:buNone/>
              <a:defRPr b="1" sz="1800">
                <a:solidFill>
                  <a:srgbClr val="F6B26B"/>
                </a:solidFill>
              </a:defRPr>
            </a:lvl8pPr>
            <a:lvl9pPr lvl="8" rtl="0" algn="ctr">
              <a:spcBef>
                <a:spcPts val="1600"/>
              </a:spcBef>
              <a:spcAft>
                <a:spcPts val="1600"/>
              </a:spcAft>
              <a:buNone/>
              <a:defRPr b="1" sz="1800">
                <a:solidFill>
                  <a:srgbClr val="F6B26B"/>
                </a:solidFill>
              </a:defRPr>
            </a:lvl9pPr>
          </a:lstStyle>
          <a:p/>
        </p:txBody>
      </p:sp>
      <p:sp>
        <p:nvSpPr>
          <p:cNvPr id="198" name="Google Shape;198;p20"/>
          <p:cNvSpPr txBox="1"/>
          <p:nvPr>
            <p:ph idx="8" type="subTitle"/>
          </p:nvPr>
        </p:nvSpPr>
        <p:spPr>
          <a:xfrm>
            <a:off x="5237500" y="3910200"/>
            <a:ext cx="2538300" cy="484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Lato"/>
                <a:ea typeface="Lato"/>
                <a:cs typeface="Lato"/>
                <a:sym typeface="Lato"/>
              </a:defRPr>
            </a:lvl1pPr>
            <a:lvl2pPr lvl="1" rtl="0" algn="ctr">
              <a:spcBef>
                <a:spcPts val="1600"/>
              </a:spcBef>
              <a:spcAft>
                <a:spcPts val="0"/>
              </a:spcAft>
              <a:buNone/>
              <a:defRPr>
                <a:latin typeface="Lato"/>
                <a:ea typeface="Lato"/>
                <a:cs typeface="Lato"/>
                <a:sym typeface="Lato"/>
              </a:defRPr>
            </a:lvl2pPr>
            <a:lvl3pPr lvl="2" rtl="0" algn="ctr">
              <a:spcBef>
                <a:spcPts val="1600"/>
              </a:spcBef>
              <a:spcAft>
                <a:spcPts val="0"/>
              </a:spcAft>
              <a:buNone/>
              <a:defRPr>
                <a:latin typeface="Lato"/>
                <a:ea typeface="Lato"/>
                <a:cs typeface="Lato"/>
                <a:sym typeface="Lato"/>
              </a:defRPr>
            </a:lvl3pPr>
            <a:lvl4pPr lvl="3" rtl="0" algn="ctr">
              <a:spcBef>
                <a:spcPts val="1600"/>
              </a:spcBef>
              <a:spcAft>
                <a:spcPts val="0"/>
              </a:spcAft>
              <a:buNone/>
              <a:defRPr>
                <a:latin typeface="Lato"/>
                <a:ea typeface="Lato"/>
                <a:cs typeface="Lato"/>
                <a:sym typeface="Lato"/>
              </a:defRPr>
            </a:lvl4pPr>
            <a:lvl5pPr lvl="4" rtl="0" algn="ctr">
              <a:spcBef>
                <a:spcPts val="1600"/>
              </a:spcBef>
              <a:spcAft>
                <a:spcPts val="0"/>
              </a:spcAft>
              <a:buNone/>
              <a:defRPr>
                <a:latin typeface="Lato"/>
                <a:ea typeface="Lato"/>
                <a:cs typeface="Lato"/>
                <a:sym typeface="Lato"/>
              </a:defRPr>
            </a:lvl5pPr>
            <a:lvl6pPr lvl="5" rtl="0" algn="ctr">
              <a:spcBef>
                <a:spcPts val="1600"/>
              </a:spcBef>
              <a:spcAft>
                <a:spcPts val="0"/>
              </a:spcAft>
              <a:buNone/>
              <a:defRPr>
                <a:latin typeface="Lato"/>
                <a:ea typeface="Lato"/>
                <a:cs typeface="Lato"/>
                <a:sym typeface="Lato"/>
              </a:defRPr>
            </a:lvl6pPr>
            <a:lvl7pPr lvl="6" rtl="0" algn="ctr">
              <a:spcBef>
                <a:spcPts val="1600"/>
              </a:spcBef>
              <a:spcAft>
                <a:spcPts val="0"/>
              </a:spcAft>
              <a:buNone/>
              <a:defRPr>
                <a:latin typeface="Lato"/>
                <a:ea typeface="Lato"/>
                <a:cs typeface="Lato"/>
                <a:sym typeface="Lato"/>
              </a:defRPr>
            </a:lvl7pPr>
            <a:lvl8pPr lvl="7" rtl="0" algn="ctr">
              <a:spcBef>
                <a:spcPts val="1600"/>
              </a:spcBef>
              <a:spcAft>
                <a:spcPts val="0"/>
              </a:spcAft>
              <a:buNone/>
              <a:defRPr>
                <a:latin typeface="Lato"/>
                <a:ea typeface="Lato"/>
                <a:cs typeface="Lato"/>
                <a:sym typeface="Lato"/>
              </a:defRPr>
            </a:lvl8pPr>
            <a:lvl9pPr lvl="8" rtl="0" algn="ctr">
              <a:spcBef>
                <a:spcPts val="1600"/>
              </a:spcBef>
              <a:spcAft>
                <a:spcPts val="1600"/>
              </a:spcAft>
              <a:buNone/>
              <a:defRPr>
                <a:latin typeface="Lato"/>
                <a:ea typeface="Lato"/>
                <a:cs typeface="Lato"/>
                <a:sym typeface="Lato"/>
              </a:defRPr>
            </a:lvl9pPr>
          </a:lstStyle>
          <a:p/>
        </p:txBody>
      </p:sp>
      <p:sp>
        <p:nvSpPr>
          <p:cNvPr id="199" name="Google Shape;199;p20"/>
          <p:cNvSpPr/>
          <p:nvPr/>
        </p:nvSpPr>
        <p:spPr>
          <a:xfrm flipH="1" rot="4015207">
            <a:off x="8178461" y="-14186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4016813">
            <a:off x="8385818" y="560265"/>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flipH="1" rot="2362899">
            <a:off x="8116962" y="-21701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flipH="1" rot="8100000">
            <a:off x="-734290" y="-17349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rot="5886435">
            <a:off x="301139" y="22812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4610650" y="2371125"/>
            <a:ext cx="35949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7011575" y="1556475"/>
            <a:ext cx="1146000" cy="888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3" type="title"/>
          </p:nvPr>
        </p:nvSpPr>
        <p:spPr>
          <a:xfrm>
            <a:off x="5480725" y="3212925"/>
            <a:ext cx="2724900" cy="374100"/>
          </a:xfrm>
          <a:prstGeom prst="rect">
            <a:avLst/>
          </a:prstGeom>
        </p:spPr>
        <p:txBody>
          <a:bodyPr anchorCtr="0" anchor="ctr" bIns="91425" lIns="91425" spcFirstLastPara="1" rIns="91425" wrap="square" tIns="91425">
            <a:noAutofit/>
          </a:bodyPr>
          <a:lstStyle>
            <a:lvl1pPr lvl="0" algn="r">
              <a:spcBef>
                <a:spcPts val="0"/>
              </a:spcBef>
              <a:spcAft>
                <a:spcPts val="0"/>
              </a:spcAft>
              <a:buSzPts val="1400"/>
              <a:buFont typeface="Lato"/>
              <a:buNone/>
              <a:defRPr sz="1600">
                <a:solidFill>
                  <a:srgbClr val="20124D"/>
                </a:solidFill>
                <a:latin typeface="Lato"/>
                <a:ea typeface="Lato"/>
                <a:cs typeface="Lato"/>
                <a:sym typeface="Lato"/>
              </a:defRPr>
            </a:lvl1pPr>
            <a:lvl2pPr lvl="1" algn="r">
              <a:spcBef>
                <a:spcPts val="0"/>
              </a:spcBef>
              <a:spcAft>
                <a:spcPts val="0"/>
              </a:spcAft>
              <a:buSzPts val="1400"/>
              <a:buFont typeface="Lato"/>
              <a:buNone/>
              <a:defRPr sz="1400">
                <a:latin typeface="Lato"/>
                <a:ea typeface="Lato"/>
                <a:cs typeface="Lato"/>
                <a:sym typeface="Lato"/>
              </a:defRPr>
            </a:lvl2pPr>
            <a:lvl3pPr lvl="2" algn="r">
              <a:spcBef>
                <a:spcPts val="0"/>
              </a:spcBef>
              <a:spcAft>
                <a:spcPts val="0"/>
              </a:spcAft>
              <a:buSzPts val="1400"/>
              <a:buFont typeface="Lato"/>
              <a:buNone/>
              <a:defRPr sz="1400">
                <a:latin typeface="Lato"/>
                <a:ea typeface="Lato"/>
                <a:cs typeface="Lato"/>
                <a:sym typeface="Lato"/>
              </a:defRPr>
            </a:lvl3pPr>
            <a:lvl4pPr lvl="3" algn="r">
              <a:spcBef>
                <a:spcPts val="0"/>
              </a:spcBef>
              <a:spcAft>
                <a:spcPts val="0"/>
              </a:spcAft>
              <a:buSzPts val="1400"/>
              <a:buFont typeface="Lato"/>
              <a:buNone/>
              <a:defRPr sz="1400">
                <a:latin typeface="Lato"/>
                <a:ea typeface="Lato"/>
                <a:cs typeface="Lato"/>
                <a:sym typeface="Lato"/>
              </a:defRPr>
            </a:lvl4pPr>
            <a:lvl5pPr lvl="4" algn="r">
              <a:spcBef>
                <a:spcPts val="0"/>
              </a:spcBef>
              <a:spcAft>
                <a:spcPts val="0"/>
              </a:spcAft>
              <a:buSzPts val="1400"/>
              <a:buFont typeface="Lato"/>
              <a:buNone/>
              <a:defRPr sz="1400">
                <a:latin typeface="Lato"/>
                <a:ea typeface="Lato"/>
                <a:cs typeface="Lato"/>
                <a:sym typeface="Lato"/>
              </a:defRPr>
            </a:lvl5pPr>
            <a:lvl6pPr lvl="5" algn="r">
              <a:spcBef>
                <a:spcPts val="0"/>
              </a:spcBef>
              <a:spcAft>
                <a:spcPts val="0"/>
              </a:spcAft>
              <a:buSzPts val="1400"/>
              <a:buFont typeface="Lato"/>
              <a:buNone/>
              <a:defRPr sz="1400">
                <a:latin typeface="Lato"/>
                <a:ea typeface="Lato"/>
                <a:cs typeface="Lato"/>
                <a:sym typeface="Lato"/>
              </a:defRPr>
            </a:lvl6pPr>
            <a:lvl7pPr lvl="6" algn="r">
              <a:spcBef>
                <a:spcPts val="0"/>
              </a:spcBef>
              <a:spcAft>
                <a:spcPts val="0"/>
              </a:spcAft>
              <a:buSzPts val="1400"/>
              <a:buFont typeface="Lato"/>
              <a:buNone/>
              <a:defRPr sz="1400">
                <a:latin typeface="Lato"/>
                <a:ea typeface="Lato"/>
                <a:cs typeface="Lato"/>
                <a:sym typeface="Lato"/>
              </a:defRPr>
            </a:lvl7pPr>
            <a:lvl8pPr lvl="7" algn="r">
              <a:spcBef>
                <a:spcPts val="0"/>
              </a:spcBef>
              <a:spcAft>
                <a:spcPts val="0"/>
              </a:spcAft>
              <a:buSzPts val="1400"/>
              <a:buFont typeface="Lato"/>
              <a:buNone/>
              <a:defRPr sz="1400">
                <a:latin typeface="Lato"/>
                <a:ea typeface="Lato"/>
                <a:cs typeface="Lato"/>
                <a:sym typeface="Lato"/>
              </a:defRPr>
            </a:lvl8pPr>
            <a:lvl9pPr lvl="8" algn="r">
              <a:spcBef>
                <a:spcPts val="0"/>
              </a:spcBef>
              <a:spcAft>
                <a:spcPts val="0"/>
              </a:spcAft>
              <a:buSzPts val="1400"/>
              <a:buFont typeface="Lato"/>
              <a:buNone/>
              <a:defRPr sz="1400">
                <a:latin typeface="Lato"/>
                <a:ea typeface="Lato"/>
                <a:cs typeface="Lato"/>
                <a:sym typeface="Lato"/>
              </a:defRPr>
            </a:lvl9pPr>
          </a:lstStyle>
          <a:p/>
        </p:txBody>
      </p:sp>
      <p:sp>
        <p:nvSpPr>
          <p:cNvPr id="22" name="Google Shape;22;p3"/>
          <p:cNvSpPr/>
          <p:nvPr/>
        </p:nvSpPr>
        <p:spPr>
          <a:xfrm flipH="1" rot="-5200701">
            <a:off x="-2372047" y="-332207"/>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690715">
            <a:off x="-1580660" y="181277"/>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rot="-8100000">
            <a:off x="7728985" y="-101726"/>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313565">
            <a:off x="8370348" y="405892"/>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8437101">
            <a:off x="8064896" y="436243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6784793">
            <a:off x="8126395" y="433879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rot="6783187">
            <a:off x="8285327" y="4397629"/>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4">
    <p:spTree>
      <p:nvGrpSpPr>
        <p:cNvPr id="204" name="Shape 204"/>
        <p:cNvGrpSpPr/>
        <p:nvPr/>
      </p:nvGrpSpPr>
      <p:grpSpPr>
        <a:xfrm>
          <a:off x="0" y="0"/>
          <a:ext cx="0" cy="0"/>
          <a:chOff x="0" y="0"/>
          <a:chExt cx="0" cy="0"/>
        </a:xfrm>
      </p:grpSpPr>
      <p:sp>
        <p:nvSpPr>
          <p:cNvPr id="205" name="Google Shape;205;p21"/>
          <p:cNvSpPr txBox="1"/>
          <p:nvPr>
            <p:ph type="title"/>
          </p:nvPr>
        </p:nvSpPr>
        <p:spPr>
          <a:xfrm>
            <a:off x="3152700" y="390525"/>
            <a:ext cx="2838600" cy="5193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2800"/>
              <a:buNone/>
              <a:defRPr>
                <a:latin typeface="Oswald"/>
                <a:ea typeface="Oswald"/>
                <a:cs typeface="Oswald"/>
                <a:sym typeface="Oswald"/>
              </a:defRPr>
            </a:lvl2pPr>
            <a:lvl3pPr lvl="2">
              <a:spcBef>
                <a:spcPts val="0"/>
              </a:spcBef>
              <a:spcAft>
                <a:spcPts val="0"/>
              </a:spcAft>
              <a:buSzPts val="2800"/>
              <a:buNone/>
              <a:defRPr>
                <a:latin typeface="Oswald"/>
                <a:ea typeface="Oswald"/>
                <a:cs typeface="Oswald"/>
                <a:sym typeface="Oswald"/>
              </a:defRPr>
            </a:lvl3pPr>
            <a:lvl4pPr lvl="3">
              <a:spcBef>
                <a:spcPts val="0"/>
              </a:spcBef>
              <a:spcAft>
                <a:spcPts val="0"/>
              </a:spcAft>
              <a:buSzPts val="2800"/>
              <a:buNone/>
              <a:defRPr>
                <a:latin typeface="Oswald"/>
                <a:ea typeface="Oswald"/>
                <a:cs typeface="Oswald"/>
                <a:sym typeface="Oswald"/>
              </a:defRPr>
            </a:lvl4pPr>
            <a:lvl5pPr lvl="4">
              <a:spcBef>
                <a:spcPts val="0"/>
              </a:spcBef>
              <a:spcAft>
                <a:spcPts val="0"/>
              </a:spcAft>
              <a:buSzPts val="2800"/>
              <a:buNone/>
              <a:defRPr>
                <a:latin typeface="Oswald"/>
                <a:ea typeface="Oswald"/>
                <a:cs typeface="Oswald"/>
                <a:sym typeface="Oswald"/>
              </a:defRPr>
            </a:lvl5pPr>
            <a:lvl6pPr lvl="5">
              <a:spcBef>
                <a:spcPts val="0"/>
              </a:spcBef>
              <a:spcAft>
                <a:spcPts val="0"/>
              </a:spcAft>
              <a:buSzPts val="2800"/>
              <a:buNone/>
              <a:defRPr>
                <a:latin typeface="Oswald"/>
                <a:ea typeface="Oswald"/>
                <a:cs typeface="Oswald"/>
                <a:sym typeface="Oswald"/>
              </a:defRPr>
            </a:lvl6pPr>
            <a:lvl7pPr lvl="6">
              <a:spcBef>
                <a:spcPts val="0"/>
              </a:spcBef>
              <a:spcAft>
                <a:spcPts val="0"/>
              </a:spcAft>
              <a:buSzPts val="2800"/>
              <a:buNone/>
              <a:defRPr>
                <a:latin typeface="Oswald"/>
                <a:ea typeface="Oswald"/>
                <a:cs typeface="Oswald"/>
                <a:sym typeface="Oswald"/>
              </a:defRPr>
            </a:lvl7pPr>
            <a:lvl8pPr lvl="7">
              <a:spcBef>
                <a:spcPts val="0"/>
              </a:spcBef>
              <a:spcAft>
                <a:spcPts val="0"/>
              </a:spcAft>
              <a:buSzPts val="2800"/>
              <a:buNone/>
              <a:defRPr>
                <a:latin typeface="Oswald"/>
                <a:ea typeface="Oswald"/>
                <a:cs typeface="Oswald"/>
                <a:sym typeface="Oswald"/>
              </a:defRPr>
            </a:lvl8pPr>
            <a:lvl9pPr lvl="8">
              <a:spcBef>
                <a:spcPts val="0"/>
              </a:spcBef>
              <a:spcAft>
                <a:spcPts val="0"/>
              </a:spcAft>
              <a:buSzPts val="2800"/>
              <a:buNone/>
              <a:defRPr>
                <a:latin typeface="Oswald"/>
                <a:ea typeface="Oswald"/>
                <a:cs typeface="Oswald"/>
                <a:sym typeface="Oswald"/>
              </a:defRPr>
            </a:lvl9pPr>
          </a:lstStyle>
          <a:p/>
        </p:txBody>
      </p:sp>
      <p:sp>
        <p:nvSpPr>
          <p:cNvPr id="206" name="Google Shape;206;p21"/>
          <p:cNvSpPr txBox="1"/>
          <p:nvPr>
            <p:ph idx="1" type="subTitle"/>
          </p:nvPr>
        </p:nvSpPr>
        <p:spPr>
          <a:xfrm>
            <a:off x="997325" y="1839800"/>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07" name="Google Shape;207;p21"/>
          <p:cNvSpPr txBox="1"/>
          <p:nvPr>
            <p:ph idx="2" type="subTitle"/>
          </p:nvPr>
        </p:nvSpPr>
        <p:spPr>
          <a:xfrm>
            <a:off x="997325" y="2148500"/>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08" name="Google Shape;208;p21"/>
          <p:cNvSpPr txBox="1"/>
          <p:nvPr>
            <p:ph idx="3" type="subTitle"/>
          </p:nvPr>
        </p:nvSpPr>
        <p:spPr>
          <a:xfrm>
            <a:off x="3497500" y="1839800"/>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09" name="Google Shape;209;p21"/>
          <p:cNvSpPr txBox="1"/>
          <p:nvPr>
            <p:ph idx="4" type="subTitle"/>
          </p:nvPr>
        </p:nvSpPr>
        <p:spPr>
          <a:xfrm>
            <a:off x="3497500" y="2148500"/>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10" name="Google Shape;210;p21"/>
          <p:cNvSpPr txBox="1"/>
          <p:nvPr>
            <p:ph idx="5" type="subTitle"/>
          </p:nvPr>
        </p:nvSpPr>
        <p:spPr>
          <a:xfrm>
            <a:off x="5997675" y="1839800"/>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11" name="Google Shape;211;p21"/>
          <p:cNvSpPr txBox="1"/>
          <p:nvPr>
            <p:ph idx="6" type="subTitle"/>
          </p:nvPr>
        </p:nvSpPr>
        <p:spPr>
          <a:xfrm>
            <a:off x="5997675" y="2148500"/>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12" name="Google Shape;212;p21"/>
          <p:cNvSpPr txBox="1"/>
          <p:nvPr>
            <p:ph idx="7" type="subTitle"/>
          </p:nvPr>
        </p:nvSpPr>
        <p:spPr>
          <a:xfrm>
            <a:off x="997325" y="3202375"/>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13" name="Google Shape;213;p21"/>
          <p:cNvSpPr txBox="1"/>
          <p:nvPr>
            <p:ph idx="8" type="subTitle"/>
          </p:nvPr>
        </p:nvSpPr>
        <p:spPr>
          <a:xfrm>
            <a:off x="997325" y="3511075"/>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14" name="Google Shape;214;p21"/>
          <p:cNvSpPr txBox="1"/>
          <p:nvPr>
            <p:ph idx="9" type="subTitle"/>
          </p:nvPr>
        </p:nvSpPr>
        <p:spPr>
          <a:xfrm>
            <a:off x="3497500" y="3202375"/>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15" name="Google Shape;215;p21"/>
          <p:cNvSpPr txBox="1"/>
          <p:nvPr>
            <p:ph idx="13" type="subTitle"/>
          </p:nvPr>
        </p:nvSpPr>
        <p:spPr>
          <a:xfrm>
            <a:off x="3497500" y="3511075"/>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16" name="Google Shape;216;p21"/>
          <p:cNvSpPr txBox="1"/>
          <p:nvPr>
            <p:ph idx="14" type="subTitle"/>
          </p:nvPr>
        </p:nvSpPr>
        <p:spPr>
          <a:xfrm>
            <a:off x="5997675" y="3202375"/>
            <a:ext cx="1316400" cy="3087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rgbClr val="F6B26B"/>
                </a:solidFill>
              </a:defRPr>
            </a:lvl1pPr>
            <a:lvl2pPr lvl="1" rtl="0">
              <a:spcBef>
                <a:spcPts val="1600"/>
              </a:spcBef>
              <a:spcAft>
                <a:spcPts val="0"/>
              </a:spcAft>
              <a:buNone/>
              <a:defRPr b="1" sz="1800">
                <a:solidFill>
                  <a:srgbClr val="F6B26B"/>
                </a:solidFill>
              </a:defRPr>
            </a:lvl2pPr>
            <a:lvl3pPr lvl="2" rtl="0">
              <a:spcBef>
                <a:spcPts val="1600"/>
              </a:spcBef>
              <a:spcAft>
                <a:spcPts val="0"/>
              </a:spcAft>
              <a:buNone/>
              <a:defRPr b="1" sz="1800">
                <a:solidFill>
                  <a:srgbClr val="F6B26B"/>
                </a:solidFill>
              </a:defRPr>
            </a:lvl3pPr>
            <a:lvl4pPr lvl="3" rtl="0">
              <a:spcBef>
                <a:spcPts val="1600"/>
              </a:spcBef>
              <a:spcAft>
                <a:spcPts val="0"/>
              </a:spcAft>
              <a:buNone/>
              <a:defRPr b="1" sz="1800">
                <a:solidFill>
                  <a:srgbClr val="F6B26B"/>
                </a:solidFill>
              </a:defRPr>
            </a:lvl4pPr>
            <a:lvl5pPr lvl="4" rtl="0">
              <a:spcBef>
                <a:spcPts val="1600"/>
              </a:spcBef>
              <a:spcAft>
                <a:spcPts val="0"/>
              </a:spcAft>
              <a:buNone/>
              <a:defRPr b="1" sz="1800">
                <a:solidFill>
                  <a:srgbClr val="F6B26B"/>
                </a:solidFill>
              </a:defRPr>
            </a:lvl5pPr>
            <a:lvl6pPr lvl="5" rtl="0">
              <a:spcBef>
                <a:spcPts val="1600"/>
              </a:spcBef>
              <a:spcAft>
                <a:spcPts val="0"/>
              </a:spcAft>
              <a:buNone/>
              <a:defRPr b="1" sz="1800">
                <a:solidFill>
                  <a:srgbClr val="F6B26B"/>
                </a:solidFill>
              </a:defRPr>
            </a:lvl6pPr>
            <a:lvl7pPr lvl="6" rtl="0">
              <a:spcBef>
                <a:spcPts val="1600"/>
              </a:spcBef>
              <a:spcAft>
                <a:spcPts val="0"/>
              </a:spcAft>
              <a:buNone/>
              <a:defRPr b="1" sz="1800">
                <a:solidFill>
                  <a:srgbClr val="F6B26B"/>
                </a:solidFill>
              </a:defRPr>
            </a:lvl7pPr>
            <a:lvl8pPr lvl="7" rtl="0">
              <a:spcBef>
                <a:spcPts val="1600"/>
              </a:spcBef>
              <a:spcAft>
                <a:spcPts val="0"/>
              </a:spcAft>
              <a:buNone/>
              <a:defRPr b="1" sz="1800">
                <a:solidFill>
                  <a:srgbClr val="F6B26B"/>
                </a:solidFill>
              </a:defRPr>
            </a:lvl8pPr>
            <a:lvl9pPr lvl="8" rtl="0">
              <a:spcBef>
                <a:spcPts val="1600"/>
              </a:spcBef>
              <a:spcAft>
                <a:spcPts val="1600"/>
              </a:spcAft>
              <a:buNone/>
              <a:defRPr b="1" sz="1800">
                <a:solidFill>
                  <a:srgbClr val="F6B26B"/>
                </a:solidFill>
              </a:defRPr>
            </a:lvl9pPr>
          </a:lstStyle>
          <a:p/>
        </p:txBody>
      </p:sp>
      <p:sp>
        <p:nvSpPr>
          <p:cNvPr id="217" name="Google Shape;217;p21"/>
          <p:cNvSpPr txBox="1"/>
          <p:nvPr>
            <p:ph idx="15" type="subTitle"/>
          </p:nvPr>
        </p:nvSpPr>
        <p:spPr>
          <a:xfrm>
            <a:off x="5997675" y="3511075"/>
            <a:ext cx="2129400" cy="484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p:txBody>
      </p:sp>
      <p:sp>
        <p:nvSpPr>
          <p:cNvPr id="218" name="Google Shape;218;p21"/>
          <p:cNvSpPr/>
          <p:nvPr/>
        </p:nvSpPr>
        <p:spPr>
          <a:xfrm rot="2403701">
            <a:off x="-780947" y="4345721"/>
            <a:ext cx="2208790" cy="1153258"/>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flipH="1" rot="4617780">
            <a:off x="240630" y="4438401"/>
            <a:ext cx="638354" cy="638354"/>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flipH="1" rot="4369112">
            <a:off x="8123105" y="23874"/>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rot="4370985">
            <a:off x="8212335" y="524537"/>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flipH="1" rot="2716857">
            <a:off x="8066957" y="-53120"/>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5">
    <p:spTree>
      <p:nvGrpSpPr>
        <p:cNvPr id="223" name="Shape 223"/>
        <p:cNvGrpSpPr/>
        <p:nvPr/>
      </p:nvGrpSpPr>
      <p:grpSpPr>
        <a:xfrm>
          <a:off x="0" y="0"/>
          <a:ext cx="0" cy="0"/>
          <a:chOff x="0" y="0"/>
          <a:chExt cx="0" cy="0"/>
        </a:xfrm>
      </p:grpSpPr>
      <p:sp>
        <p:nvSpPr>
          <p:cNvPr id="224" name="Google Shape;224;p22"/>
          <p:cNvSpPr txBox="1"/>
          <p:nvPr>
            <p:ph type="title"/>
          </p:nvPr>
        </p:nvSpPr>
        <p:spPr>
          <a:xfrm>
            <a:off x="1445350" y="388150"/>
            <a:ext cx="6253200" cy="52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 name="Google Shape;225;p22"/>
          <p:cNvSpPr txBox="1"/>
          <p:nvPr>
            <p:ph idx="1" type="body"/>
          </p:nvPr>
        </p:nvSpPr>
        <p:spPr>
          <a:xfrm>
            <a:off x="2599200" y="1601275"/>
            <a:ext cx="3945600" cy="2990700"/>
          </a:xfrm>
          <a:prstGeom prst="rect">
            <a:avLst/>
          </a:prstGeom>
        </p:spPr>
        <p:txBody>
          <a:bodyPr anchorCtr="0" anchor="t" bIns="91425" lIns="91425" spcFirstLastPara="1" rIns="91425" wrap="square" tIns="91425">
            <a:noAutofit/>
          </a:bodyPr>
          <a:lstStyle>
            <a:lvl1pPr indent="-317500" lvl="0" marL="457200" marR="38100">
              <a:lnSpc>
                <a:spcPct val="128571"/>
              </a:lnSpc>
              <a:spcBef>
                <a:spcPts val="0"/>
              </a:spcBef>
              <a:spcAft>
                <a:spcPts val="0"/>
              </a:spcAft>
              <a:buSzPts val="1400"/>
              <a:buFont typeface="Lato Black"/>
              <a:buAutoNum type="arabicPeriod"/>
              <a:defRPr>
                <a:latin typeface="Lato"/>
                <a:ea typeface="Lato"/>
                <a:cs typeface="Lato"/>
                <a:sym typeface="Lato"/>
              </a:defRPr>
            </a:lvl1pPr>
            <a:lvl2pPr indent="-317500" lvl="1" marL="914400">
              <a:spcBef>
                <a:spcPts val="0"/>
              </a:spcBef>
              <a:spcAft>
                <a:spcPts val="0"/>
              </a:spcAft>
              <a:buSzPts val="1400"/>
              <a:buAutoNum type="alphaLcPeriod"/>
              <a:defRPr/>
            </a:lvl2pPr>
            <a:lvl3pPr indent="-317500" lvl="2" marL="1371600">
              <a:spcBef>
                <a:spcPts val="1600"/>
              </a:spcBef>
              <a:spcAft>
                <a:spcPts val="0"/>
              </a:spcAft>
              <a:buSzPts val="1400"/>
              <a:buAutoNum type="romanLcPeriod"/>
              <a:defRPr/>
            </a:lvl3pPr>
            <a:lvl4pPr indent="-317500" lvl="3" marL="1828800">
              <a:spcBef>
                <a:spcPts val="160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26" name="Google Shape;226;p22"/>
          <p:cNvSpPr/>
          <p:nvPr/>
        </p:nvSpPr>
        <p:spPr>
          <a:xfrm rot="8565322">
            <a:off x="6920077" y="3790171"/>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rot="8353947">
            <a:off x="6937069" y="3694179"/>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rot="8565322">
            <a:off x="-904223" y="-1413879"/>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rot="8353947">
            <a:off x="-887231" y="-1509871"/>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_1">
    <p:spTree>
      <p:nvGrpSpPr>
        <p:cNvPr id="230" name="Shape 230"/>
        <p:cNvGrpSpPr/>
        <p:nvPr/>
      </p:nvGrpSpPr>
      <p:grpSpPr>
        <a:xfrm>
          <a:off x="0" y="0"/>
          <a:ext cx="0" cy="0"/>
          <a:chOff x="0" y="0"/>
          <a:chExt cx="0" cy="0"/>
        </a:xfrm>
      </p:grpSpPr>
      <p:sp>
        <p:nvSpPr>
          <p:cNvPr id="231" name="Google Shape;231;p23"/>
          <p:cNvSpPr txBox="1"/>
          <p:nvPr>
            <p:ph type="title"/>
          </p:nvPr>
        </p:nvSpPr>
        <p:spPr>
          <a:xfrm>
            <a:off x="2087625" y="390525"/>
            <a:ext cx="4968900" cy="51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23"/>
          <p:cNvSpPr/>
          <p:nvPr/>
        </p:nvSpPr>
        <p:spPr>
          <a:xfrm rot="8565215">
            <a:off x="5729585" y="1703431"/>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8353851">
            <a:off x="5759476" y="1533660"/>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ph idx="1" type="body"/>
          </p:nvPr>
        </p:nvSpPr>
        <p:spPr>
          <a:xfrm>
            <a:off x="665575" y="1346900"/>
            <a:ext cx="5067300" cy="2429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Arial"/>
              <a:buChar char="●"/>
              <a:defRPr sz="1200">
                <a:latin typeface="Lato"/>
                <a:ea typeface="Lato"/>
                <a:cs typeface="Lato"/>
                <a:sym typeface="Lato"/>
              </a:defRPr>
            </a:lvl1pPr>
            <a:lvl2pPr indent="-317500" lvl="1" marL="914400" rtl="0">
              <a:spcBef>
                <a:spcPts val="1600"/>
              </a:spcBef>
              <a:spcAft>
                <a:spcPts val="0"/>
              </a:spcAft>
              <a:buClr>
                <a:schemeClr val="dk1"/>
              </a:buClr>
              <a:buSzPts val="1400"/>
              <a:buFont typeface="Arial"/>
              <a:buChar char="○"/>
              <a:defRPr/>
            </a:lvl2pPr>
            <a:lvl3pPr indent="-317500" lvl="2" marL="1371600" rtl="0">
              <a:spcBef>
                <a:spcPts val="1600"/>
              </a:spcBef>
              <a:spcAft>
                <a:spcPts val="0"/>
              </a:spcAft>
              <a:buClr>
                <a:schemeClr val="dk1"/>
              </a:buClr>
              <a:buSzPts val="1400"/>
              <a:buFont typeface="Arial"/>
              <a:buChar char="■"/>
              <a:defRPr/>
            </a:lvl3pPr>
            <a:lvl4pPr indent="-317500" lvl="3" marL="1828800" rtl="0">
              <a:spcBef>
                <a:spcPts val="1600"/>
              </a:spcBef>
              <a:spcAft>
                <a:spcPts val="0"/>
              </a:spcAft>
              <a:buClr>
                <a:schemeClr val="dk1"/>
              </a:buClr>
              <a:buSzPts val="1400"/>
              <a:buFont typeface="Arial"/>
              <a:buChar char="●"/>
              <a:defRPr/>
            </a:lvl4pPr>
            <a:lvl5pPr indent="-317500" lvl="4" marL="2286000" rtl="0">
              <a:spcBef>
                <a:spcPts val="1600"/>
              </a:spcBef>
              <a:spcAft>
                <a:spcPts val="0"/>
              </a:spcAft>
              <a:buClr>
                <a:schemeClr val="dk1"/>
              </a:buClr>
              <a:buSzPts val="1400"/>
              <a:buFont typeface="Arial"/>
              <a:buChar char="○"/>
              <a:defRPr/>
            </a:lvl5pPr>
            <a:lvl6pPr indent="-317500" lvl="5" marL="2743200" rtl="0">
              <a:spcBef>
                <a:spcPts val="1600"/>
              </a:spcBef>
              <a:spcAft>
                <a:spcPts val="0"/>
              </a:spcAft>
              <a:buClr>
                <a:schemeClr val="dk1"/>
              </a:buClr>
              <a:buSzPts val="1400"/>
              <a:buFont typeface="Arial"/>
              <a:buChar char="■"/>
              <a:defRPr/>
            </a:lvl6pPr>
            <a:lvl7pPr indent="-317500" lvl="6" marL="3200400" rtl="0">
              <a:spcBef>
                <a:spcPts val="1600"/>
              </a:spcBef>
              <a:spcAft>
                <a:spcPts val="0"/>
              </a:spcAft>
              <a:buClr>
                <a:schemeClr val="dk1"/>
              </a:buClr>
              <a:buSzPts val="1400"/>
              <a:buFont typeface="Arial"/>
              <a:buChar char="●"/>
              <a:defRPr/>
            </a:lvl7pPr>
            <a:lvl8pPr indent="-317500" lvl="7" marL="3657600" rtl="0">
              <a:spcBef>
                <a:spcPts val="1600"/>
              </a:spcBef>
              <a:spcAft>
                <a:spcPts val="0"/>
              </a:spcAft>
              <a:buClr>
                <a:schemeClr val="dk1"/>
              </a:buClr>
              <a:buSzPts val="1400"/>
              <a:buFont typeface="Arial"/>
              <a:buChar char="○"/>
              <a:defRPr/>
            </a:lvl8pPr>
            <a:lvl9pPr indent="-317500" lvl="8" marL="4114800" rtl="0">
              <a:spcBef>
                <a:spcPts val="1600"/>
              </a:spcBef>
              <a:spcAft>
                <a:spcPts val="1600"/>
              </a:spcAft>
              <a:buClr>
                <a:schemeClr val="dk1"/>
              </a:buClr>
              <a:buSzPts val="1400"/>
              <a:buFont typeface="Arial"/>
              <a:buChar char="■"/>
              <a:defRPr/>
            </a:lvl9pPr>
          </a:lstStyle>
          <a:p/>
        </p:txBody>
      </p:sp>
      <p:sp>
        <p:nvSpPr>
          <p:cNvPr id="235" name="Google Shape;235;p23"/>
          <p:cNvSpPr txBox="1"/>
          <p:nvPr>
            <p:ph idx="2" type="subTitle"/>
          </p:nvPr>
        </p:nvSpPr>
        <p:spPr>
          <a:xfrm>
            <a:off x="665575" y="963400"/>
            <a:ext cx="1057500" cy="329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800">
                <a:latin typeface="Oswald SemiBold"/>
                <a:ea typeface="Oswald SemiBold"/>
                <a:cs typeface="Oswald SemiBold"/>
                <a:sym typeface="Oswald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6" name="Google Shape;236;p23"/>
          <p:cNvSpPr txBox="1"/>
          <p:nvPr>
            <p:ph idx="3" type="subTitle"/>
          </p:nvPr>
        </p:nvSpPr>
        <p:spPr>
          <a:xfrm>
            <a:off x="665575" y="3583625"/>
            <a:ext cx="1057500" cy="329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800">
                <a:latin typeface="Oswald SemiBold"/>
                <a:ea typeface="Oswald SemiBold"/>
                <a:cs typeface="Oswald SemiBold"/>
                <a:sym typeface="Oswald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23"/>
          <p:cNvSpPr txBox="1"/>
          <p:nvPr>
            <p:ph idx="4" type="body"/>
          </p:nvPr>
        </p:nvSpPr>
        <p:spPr>
          <a:xfrm>
            <a:off x="665575" y="3996050"/>
            <a:ext cx="4020000" cy="6870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SzPts val="1400"/>
              <a:buFont typeface="Arial"/>
              <a:buChar char="●"/>
              <a:defRPr sz="1200">
                <a:solidFill>
                  <a:srgbClr val="20124D"/>
                </a:solidFill>
                <a:highlight>
                  <a:srgbClr val="FFFFFF"/>
                </a:highlight>
                <a:latin typeface="Lato"/>
                <a:ea typeface="Lato"/>
                <a:cs typeface="Lato"/>
                <a:sym typeface="Lato"/>
              </a:defRPr>
            </a:lvl1pPr>
            <a:lvl2pPr indent="-317500" lvl="1" marL="914400" rtl="0">
              <a:spcBef>
                <a:spcPts val="0"/>
              </a:spcBef>
              <a:spcAft>
                <a:spcPts val="0"/>
              </a:spcAft>
              <a:buClr>
                <a:schemeClr val="dk1"/>
              </a:buClr>
              <a:buSzPts val="1400"/>
              <a:buFont typeface="Arial"/>
              <a:buChar char="○"/>
              <a:defRPr/>
            </a:lvl2pPr>
            <a:lvl3pPr indent="-317500" lvl="2" marL="1371600" rtl="0">
              <a:spcBef>
                <a:spcPts val="1600"/>
              </a:spcBef>
              <a:spcAft>
                <a:spcPts val="0"/>
              </a:spcAft>
              <a:buClr>
                <a:schemeClr val="dk1"/>
              </a:buClr>
              <a:buSzPts val="1400"/>
              <a:buFont typeface="Arial"/>
              <a:buChar char="■"/>
              <a:defRPr/>
            </a:lvl3pPr>
            <a:lvl4pPr indent="-317500" lvl="3" marL="1828800" rtl="0">
              <a:spcBef>
                <a:spcPts val="1600"/>
              </a:spcBef>
              <a:spcAft>
                <a:spcPts val="0"/>
              </a:spcAft>
              <a:buClr>
                <a:schemeClr val="dk1"/>
              </a:buClr>
              <a:buSzPts val="1400"/>
              <a:buFont typeface="Arial"/>
              <a:buChar char="●"/>
              <a:defRPr/>
            </a:lvl4pPr>
            <a:lvl5pPr indent="-317500" lvl="4" marL="2286000" rtl="0">
              <a:spcBef>
                <a:spcPts val="1600"/>
              </a:spcBef>
              <a:spcAft>
                <a:spcPts val="0"/>
              </a:spcAft>
              <a:buClr>
                <a:schemeClr val="dk1"/>
              </a:buClr>
              <a:buSzPts val="1400"/>
              <a:buFont typeface="Arial"/>
              <a:buChar char="○"/>
              <a:defRPr/>
            </a:lvl5pPr>
            <a:lvl6pPr indent="-317500" lvl="5" marL="2743200" rtl="0">
              <a:spcBef>
                <a:spcPts val="1600"/>
              </a:spcBef>
              <a:spcAft>
                <a:spcPts val="0"/>
              </a:spcAft>
              <a:buClr>
                <a:schemeClr val="dk1"/>
              </a:buClr>
              <a:buSzPts val="1400"/>
              <a:buFont typeface="Arial"/>
              <a:buChar char="■"/>
              <a:defRPr/>
            </a:lvl6pPr>
            <a:lvl7pPr indent="-317500" lvl="6" marL="3200400" rtl="0">
              <a:spcBef>
                <a:spcPts val="1600"/>
              </a:spcBef>
              <a:spcAft>
                <a:spcPts val="0"/>
              </a:spcAft>
              <a:buClr>
                <a:schemeClr val="dk1"/>
              </a:buClr>
              <a:buSzPts val="1400"/>
              <a:buFont typeface="Arial"/>
              <a:buChar char="●"/>
              <a:defRPr/>
            </a:lvl7pPr>
            <a:lvl8pPr indent="-317500" lvl="7" marL="3657600" rtl="0">
              <a:spcBef>
                <a:spcPts val="1600"/>
              </a:spcBef>
              <a:spcAft>
                <a:spcPts val="0"/>
              </a:spcAft>
              <a:buClr>
                <a:schemeClr val="dk1"/>
              </a:buClr>
              <a:buSzPts val="1400"/>
              <a:buFont typeface="Arial"/>
              <a:buChar char="○"/>
              <a:defRPr/>
            </a:lvl8pPr>
            <a:lvl9pPr indent="-317500" lvl="8" marL="4114800" rtl="0">
              <a:spcBef>
                <a:spcPts val="1600"/>
              </a:spcBef>
              <a:spcAft>
                <a:spcPts val="1600"/>
              </a:spcAft>
              <a:buClr>
                <a:schemeClr val="dk1"/>
              </a:buClr>
              <a:buSzPts val="1400"/>
              <a:buFont typeface="Arial"/>
              <a:buChar char="■"/>
              <a:defRPr/>
            </a:lvl9pPr>
          </a:lstStyle>
          <a:p/>
        </p:txBody>
      </p:sp>
      <p:sp>
        <p:nvSpPr>
          <p:cNvPr id="238" name="Google Shape;238;p23"/>
          <p:cNvSpPr/>
          <p:nvPr/>
        </p:nvSpPr>
        <p:spPr>
          <a:xfrm flipH="1" rot="8100000">
            <a:off x="-734290" y="-17349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rot="5886435">
            <a:off x="301139" y="22812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7_1">
    <p:spTree>
      <p:nvGrpSpPr>
        <p:cNvPr id="240" name="Shape 240"/>
        <p:cNvGrpSpPr/>
        <p:nvPr/>
      </p:nvGrpSpPr>
      <p:grpSpPr>
        <a:xfrm>
          <a:off x="0" y="0"/>
          <a:ext cx="0" cy="0"/>
          <a:chOff x="0" y="0"/>
          <a:chExt cx="0" cy="0"/>
        </a:xfrm>
      </p:grpSpPr>
      <p:sp>
        <p:nvSpPr>
          <p:cNvPr id="241" name="Google Shape;241;p24"/>
          <p:cNvSpPr/>
          <p:nvPr/>
        </p:nvSpPr>
        <p:spPr>
          <a:xfrm rot="8565215">
            <a:off x="5551060" y="132570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rot="8353851">
            <a:off x="5580951" y="115593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txBox="1"/>
          <p:nvPr>
            <p:ph idx="1" type="subTitle"/>
          </p:nvPr>
        </p:nvSpPr>
        <p:spPr>
          <a:xfrm>
            <a:off x="878650" y="2295700"/>
            <a:ext cx="2983500" cy="122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p:txBody>
      </p:sp>
      <p:sp>
        <p:nvSpPr>
          <p:cNvPr id="244" name="Google Shape;244;p24"/>
          <p:cNvSpPr txBox="1"/>
          <p:nvPr>
            <p:ph type="title"/>
          </p:nvPr>
        </p:nvSpPr>
        <p:spPr>
          <a:xfrm>
            <a:off x="878650" y="1623200"/>
            <a:ext cx="2983500" cy="551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Font typeface="Oswald"/>
              <a:buNone/>
              <a:defRPr b="1">
                <a:latin typeface="Oswald"/>
                <a:ea typeface="Oswald"/>
                <a:cs typeface="Oswald"/>
                <a:sym typeface="Oswald"/>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p:txBody>
      </p:sp>
      <p:sp>
        <p:nvSpPr>
          <p:cNvPr id="245" name="Google Shape;245;p24"/>
          <p:cNvSpPr/>
          <p:nvPr/>
        </p:nvSpPr>
        <p:spPr>
          <a:xfrm rot="8100000">
            <a:off x="-760715" y="-160501"/>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flipH="1" rot="10313565">
            <a:off x="168723" y="347117"/>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flipH="1" rot="-8437101">
            <a:off x="-583362" y="430366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flipH="1" rot="-6784793">
            <a:off x="-563881" y="428002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rot="-6783187">
            <a:off x="519589" y="4338854"/>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2">
    <p:spTree>
      <p:nvGrpSpPr>
        <p:cNvPr id="250" name="Shape 250"/>
        <p:cNvGrpSpPr/>
        <p:nvPr/>
      </p:nvGrpSpPr>
      <p:grpSpPr>
        <a:xfrm>
          <a:off x="0" y="0"/>
          <a:ext cx="0" cy="0"/>
          <a:chOff x="0" y="0"/>
          <a:chExt cx="0" cy="0"/>
        </a:xfrm>
      </p:grpSpPr>
      <p:sp>
        <p:nvSpPr>
          <p:cNvPr id="251" name="Google Shape;251;p25"/>
          <p:cNvSpPr/>
          <p:nvPr/>
        </p:nvSpPr>
        <p:spPr>
          <a:xfrm rot="8565215">
            <a:off x="5551060" y="132570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rot="8353851">
            <a:off x="5580951" y="115593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
    <p:spTree>
      <p:nvGrpSpPr>
        <p:cNvPr id="253" name="Shape 253"/>
        <p:cNvGrpSpPr/>
        <p:nvPr/>
      </p:nvGrpSpPr>
      <p:grpSpPr>
        <a:xfrm>
          <a:off x="0" y="0"/>
          <a:ext cx="0" cy="0"/>
          <a:chOff x="0" y="0"/>
          <a:chExt cx="0" cy="0"/>
        </a:xfrm>
      </p:grpSpPr>
      <p:sp>
        <p:nvSpPr>
          <p:cNvPr id="254" name="Google Shape;254;p26"/>
          <p:cNvSpPr/>
          <p:nvPr/>
        </p:nvSpPr>
        <p:spPr>
          <a:xfrm rot="8565322">
            <a:off x="6920077" y="3790171"/>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rot="8353947">
            <a:off x="6937069" y="3694179"/>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rot="8565322">
            <a:off x="-904223" y="-1413879"/>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rot="8353947">
            <a:off x="-887231" y="-1509871"/>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
    <p:spTree>
      <p:nvGrpSpPr>
        <p:cNvPr id="258" name="Shape 258"/>
        <p:cNvGrpSpPr/>
        <p:nvPr/>
      </p:nvGrpSpPr>
      <p:grpSpPr>
        <a:xfrm>
          <a:off x="0" y="0"/>
          <a:ext cx="0" cy="0"/>
          <a:chOff x="0" y="0"/>
          <a:chExt cx="0" cy="0"/>
        </a:xfrm>
      </p:grpSpPr>
      <p:sp>
        <p:nvSpPr>
          <p:cNvPr id="259" name="Google Shape;259;p27"/>
          <p:cNvSpPr/>
          <p:nvPr/>
        </p:nvSpPr>
        <p:spPr>
          <a:xfrm flipH="1" rot="-6784793">
            <a:off x="-578672" y="4142151"/>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rot="-6783187">
            <a:off x="456372" y="4095607"/>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flipH="1" rot="-8437101">
            <a:off x="-598154" y="4165791"/>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0">
    <p:spTree>
      <p:nvGrpSpPr>
        <p:cNvPr id="264" name="Shape 264"/>
        <p:cNvGrpSpPr/>
        <p:nvPr/>
      </p:nvGrpSpPr>
      <p:grpSpPr>
        <a:xfrm>
          <a:off x="0" y="0"/>
          <a:ext cx="0" cy="0"/>
          <a:chOff x="0" y="0"/>
          <a:chExt cx="0" cy="0"/>
        </a:xfrm>
      </p:grpSpPr>
      <p:sp>
        <p:nvSpPr>
          <p:cNvPr id="265" name="Google Shape;265;p28"/>
          <p:cNvSpPr txBox="1"/>
          <p:nvPr>
            <p:ph idx="1" type="subTitle"/>
          </p:nvPr>
        </p:nvSpPr>
        <p:spPr>
          <a:xfrm>
            <a:off x="1188275" y="2300025"/>
            <a:ext cx="2983500" cy="1224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p:txBody>
      </p:sp>
      <p:sp>
        <p:nvSpPr>
          <p:cNvPr id="266" name="Google Shape;266;p28"/>
          <p:cNvSpPr/>
          <p:nvPr/>
        </p:nvSpPr>
        <p:spPr>
          <a:xfrm rot="-4015207">
            <a:off x="-438406" y="-5763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flipH="1" rot="-4016813">
            <a:off x="645064" y="53912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rot="-2362899">
            <a:off x="-457887" y="-13278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txBox="1"/>
          <p:nvPr>
            <p:ph type="title"/>
          </p:nvPr>
        </p:nvSpPr>
        <p:spPr>
          <a:xfrm>
            <a:off x="1188275" y="1627525"/>
            <a:ext cx="2892900" cy="551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Font typeface="Oswald"/>
              <a:buNone/>
              <a:defRPr>
                <a:solidFill>
                  <a:schemeClr val="lt1"/>
                </a:solidFill>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272" name="Shape 272"/>
        <p:cNvGrpSpPr/>
        <p:nvPr/>
      </p:nvGrpSpPr>
      <p:grpSpPr>
        <a:xfrm>
          <a:off x="0" y="0"/>
          <a:ext cx="0" cy="0"/>
          <a:chOff x="0" y="0"/>
          <a:chExt cx="0" cy="0"/>
        </a:xfrm>
      </p:grpSpPr>
      <p:sp>
        <p:nvSpPr>
          <p:cNvPr id="273" name="Google Shape;273;p29"/>
          <p:cNvSpPr txBox="1"/>
          <p:nvPr>
            <p:ph type="title"/>
          </p:nvPr>
        </p:nvSpPr>
        <p:spPr>
          <a:xfrm>
            <a:off x="4612650" y="2060075"/>
            <a:ext cx="4116300" cy="1100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sz="3600"/>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p:txBody>
      </p:sp>
      <p:sp>
        <p:nvSpPr>
          <p:cNvPr id="274" name="Google Shape;274;p29"/>
          <p:cNvSpPr/>
          <p:nvPr/>
        </p:nvSpPr>
        <p:spPr>
          <a:xfrm flipH="1" rot="4015207">
            <a:off x="8223070" y="-12488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4016813">
            <a:off x="8382002" y="47187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flipH="1" rot="2362899">
            <a:off x="8161571" y="-20003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rot="-2700000">
            <a:off x="7825660" y="419020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flipH="1" rot="-486435">
            <a:off x="8467023" y="419776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flipH="1" rot="-5083955">
            <a:off x="-3515044" y="-630648"/>
            <a:ext cx="5640277" cy="411378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flipH="1" rot="-4872674">
            <a:off x="-3401668" y="-731142"/>
            <a:ext cx="5638896" cy="411338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281" name="Shape 281"/>
        <p:cNvGrpSpPr/>
        <p:nvPr/>
      </p:nvGrpSpPr>
      <p:grpSpPr>
        <a:xfrm>
          <a:off x="0" y="0"/>
          <a:ext cx="0" cy="0"/>
          <a:chOff x="0" y="0"/>
          <a:chExt cx="0" cy="0"/>
        </a:xfrm>
      </p:grpSpPr>
      <p:sp>
        <p:nvSpPr>
          <p:cNvPr id="282" name="Google Shape;282;p30"/>
          <p:cNvSpPr txBox="1"/>
          <p:nvPr>
            <p:ph type="title"/>
          </p:nvPr>
        </p:nvSpPr>
        <p:spPr>
          <a:xfrm>
            <a:off x="1991025" y="391575"/>
            <a:ext cx="5162100" cy="521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2800"/>
              <a:buNone/>
              <a:defRPr>
                <a:latin typeface="Oswald"/>
                <a:ea typeface="Oswald"/>
                <a:cs typeface="Oswald"/>
                <a:sym typeface="Oswald"/>
              </a:defRPr>
            </a:lvl2pPr>
            <a:lvl3pPr lvl="2">
              <a:spcBef>
                <a:spcPts val="0"/>
              </a:spcBef>
              <a:spcAft>
                <a:spcPts val="0"/>
              </a:spcAft>
              <a:buSzPts val="2800"/>
              <a:buNone/>
              <a:defRPr>
                <a:latin typeface="Oswald"/>
                <a:ea typeface="Oswald"/>
                <a:cs typeface="Oswald"/>
                <a:sym typeface="Oswald"/>
              </a:defRPr>
            </a:lvl3pPr>
            <a:lvl4pPr lvl="3">
              <a:spcBef>
                <a:spcPts val="0"/>
              </a:spcBef>
              <a:spcAft>
                <a:spcPts val="0"/>
              </a:spcAft>
              <a:buSzPts val="2800"/>
              <a:buNone/>
              <a:defRPr>
                <a:latin typeface="Oswald"/>
                <a:ea typeface="Oswald"/>
                <a:cs typeface="Oswald"/>
                <a:sym typeface="Oswald"/>
              </a:defRPr>
            </a:lvl4pPr>
            <a:lvl5pPr lvl="4">
              <a:spcBef>
                <a:spcPts val="0"/>
              </a:spcBef>
              <a:spcAft>
                <a:spcPts val="0"/>
              </a:spcAft>
              <a:buSzPts val="2800"/>
              <a:buNone/>
              <a:defRPr>
                <a:latin typeface="Oswald"/>
                <a:ea typeface="Oswald"/>
                <a:cs typeface="Oswald"/>
                <a:sym typeface="Oswald"/>
              </a:defRPr>
            </a:lvl5pPr>
            <a:lvl6pPr lvl="5">
              <a:spcBef>
                <a:spcPts val="0"/>
              </a:spcBef>
              <a:spcAft>
                <a:spcPts val="0"/>
              </a:spcAft>
              <a:buSzPts val="2800"/>
              <a:buNone/>
              <a:defRPr>
                <a:latin typeface="Oswald"/>
                <a:ea typeface="Oswald"/>
                <a:cs typeface="Oswald"/>
                <a:sym typeface="Oswald"/>
              </a:defRPr>
            </a:lvl6pPr>
            <a:lvl7pPr lvl="6">
              <a:spcBef>
                <a:spcPts val="0"/>
              </a:spcBef>
              <a:spcAft>
                <a:spcPts val="0"/>
              </a:spcAft>
              <a:buSzPts val="2800"/>
              <a:buNone/>
              <a:defRPr>
                <a:latin typeface="Oswald"/>
                <a:ea typeface="Oswald"/>
                <a:cs typeface="Oswald"/>
                <a:sym typeface="Oswald"/>
              </a:defRPr>
            </a:lvl7pPr>
            <a:lvl8pPr lvl="7">
              <a:spcBef>
                <a:spcPts val="0"/>
              </a:spcBef>
              <a:spcAft>
                <a:spcPts val="0"/>
              </a:spcAft>
              <a:buSzPts val="2800"/>
              <a:buNone/>
              <a:defRPr>
                <a:latin typeface="Oswald"/>
                <a:ea typeface="Oswald"/>
                <a:cs typeface="Oswald"/>
                <a:sym typeface="Oswald"/>
              </a:defRPr>
            </a:lvl8pPr>
            <a:lvl9pPr lvl="8">
              <a:spcBef>
                <a:spcPts val="0"/>
              </a:spcBef>
              <a:spcAft>
                <a:spcPts val="0"/>
              </a:spcAft>
              <a:buSzPts val="2800"/>
              <a:buNone/>
              <a:defRPr>
                <a:latin typeface="Oswald"/>
                <a:ea typeface="Oswald"/>
                <a:cs typeface="Oswald"/>
                <a:sym typeface="Oswald"/>
              </a:defRPr>
            </a:lvl9pPr>
          </a:lstStyle>
          <a:p/>
        </p:txBody>
      </p:sp>
      <p:sp>
        <p:nvSpPr>
          <p:cNvPr id="283" name="Google Shape;283;p30"/>
          <p:cNvSpPr/>
          <p:nvPr/>
        </p:nvSpPr>
        <p:spPr>
          <a:xfrm flipH="1" rot="4015207">
            <a:off x="8246924" y="6948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rot="4016813">
            <a:off x="8454281" y="77161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flipH="1" rot="2362899">
            <a:off x="8185425" y="-5669"/>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rot="2700000">
            <a:off x="-739302" y="425234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flipH="1" rot="4913565">
            <a:off x="296126" y="436589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idx="1" type="subTitle"/>
          </p:nvPr>
        </p:nvSpPr>
        <p:spPr>
          <a:xfrm>
            <a:off x="966600" y="1207475"/>
            <a:ext cx="7210800" cy="37083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p:txBody>
      </p:sp>
      <p:sp>
        <p:nvSpPr>
          <p:cNvPr id="31" name="Google Shape;31;p4"/>
          <p:cNvSpPr/>
          <p:nvPr/>
        </p:nvSpPr>
        <p:spPr>
          <a:xfrm flipH="1" rot="4015207">
            <a:off x="8234270" y="-2983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4016813">
            <a:off x="8441627" y="67229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flipH="1" rot="2362899">
            <a:off x="8172771" y="-10498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rot="2891514">
            <a:off x="-773318" y="4239023"/>
            <a:ext cx="2209611" cy="115368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676694">
            <a:off x="170531" y="4255281"/>
            <a:ext cx="638123" cy="638123"/>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720000" y="395300"/>
            <a:ext cx="7704000" cy="5379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2934800" y="390525"/>
            <a:ext cx="3274500" cy="5190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5"/>
          <p:cNvSpPr txBox="1"/>
          <p:nvPr>
            <p:ph idx="1" type="subTitle"/>
          </p:nvPr>
        </p:nvSpPr>
        <p:spPr>
          <a:xfrm>
            <a:off x="1715688" y="1942688"/>
            <a:ext cx="1685100" cy="51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2200">
                <a:solidFill>
                  <a:srgbClr val="F6B26B"/>
                </a:solidFill>
              </a:defRPr>
            </a:lvl1pPr>
            <a:lvl2pPr lvl="1" rtl="0" algn="r">
              <a:spcBef>
                <a:spcPts val="1600"/>
              </a:spcBef>
              <a:spcAft>
                <a:spcPts val="0"/>
              </a:spcAft>
              <a:buNone/>
              <a:defRPr b="1" sz="2200">
                <a:solidFill>
                  <a:srgbClr val="F6B26B"/>
                </a:solidFill>
              </a:defRPr>
            </a:lvl2pPr>
            <a:lvl3pPr lvl="2" rtl="0" algn="r">
              <a:spcBef>
                <a:spcPts val="1600"/>
              </a:spcBef>
              <a:spcAft>
                <a:spcPts val="0"/>
              </a:spcAft>
              <a:buNone/>
              <a:defRPr b="1" sz="2200">
                <a:solidFill>
                  <a:srgbClr val="F6B26B"/>
                </a:solidFill>
              </a:defRPr>
            </a:lvl3pPr>
            <a:lvl4pPr lvl="3" rtl="0" algn="r">
              <a:spcBef>
                <a:spcPts val="1600"/>
              </a:spcBef>
              <a:spcAft>
                <a:spcPts val="0"/>
              </a:spcAft>
              <a:buNone/>
              <a:defRPr b="1" sz="2200">
                <a:solidFill>
                  <a:srgbClr val="F6B26B"/>
                </a:solidFill>
              </a:defRPr>
            </a:lvl4pPr>
            <a:lvl5pPr lvl="4" rtl="0" algn="r">
              <a:spcBef>
                <a:spcPts val="1600"/>
              </a:spcBef>
              <a:spcAft>
                <a:spcPts val="0"/>
              </a:spcAft>
              <a:buNone/>
              <a:defRPr b="1" sz="2200">
                <a:solidFill>
                  <a:srgbClr val="F6B26B"/>
                </a:solidFill>
              </a:defRPr>
            </a:lvl5pPr>
            <a:lvl6pPr lvl="5" rtl="0" algn="r">
              <a:spcBef>
                <a:spcPts val="1600"/>
              </a:spcBef>
              <a:spcAft>
                <a:spcPts val="0"/>
              </a:spcAft>
              <a:buNone/>
              <a:defRPr b="1" sz="2200">
                <a:solidFill>
                  <a:srgbClr val="F6B26B"/>
                </a:solidFill>
              </a:defRPr>
            </a:lvl6pPr>
            <a:lvl7pPr lvl="6" rtl="0" algn="r">
              <a:spcBef>
                <a:spcPts val="1600"/>
              </a:spcBef>
              <a:spcAft>
                <a:spcPts val="0"/>
              </a:spcAft>
              <a:buNone/>
              <a:defRPr b="1" sz="2200">
                <a:solidFill>
                  <a:srgbClr val="F6B26B"/>
                </a:solidFill>
              </a:defRPr>
            </a:lvl7pPr>
            <a:lvl8pPr lvl="7" rtl="0" algn="r">
              <a:spcBef>
                <a:spcPts val="1600"/>
              </a:spcBef>
              <a:spcAft>
                <a:spcPts val="0"/>
              </a:spcAft>
              <a:buNone/>
              <a:defRPr b="1" sz="2200">
                <a:solidFill>
                  <a:srgbClr val="F6B26B"/>
                </a:solidFill>
              </a:defRPr>
            </a:lvl8pPr>
            <a:lvl9pPr lvl="8" rtl="0" algn="r">
              <a:spcBef>
                <a:spcPts val="1600"/>
              </a:spcBef>
              <a:spcAft>
                <a:spcPts val="1600"/>
              </a:spcAft>
              <a:buNone/>
              <a:defRPr b="1" sz="2200">
                <a:solidFill>
                  <a:srgbClr val="F6B26B"/>
                </a:solidFill>
              </a:defRPr>
            </a:lvl9pPr>
          </a:lstStyle>
          <a:p/>
        </p:txBody>
      </p:sp>
      <p:sp>
        <p:nvSpPr>
          <p:cNvPr id="40" name="Google Shape;40;p5"/>
          <p:cNvSpPr txBox="1"/>
          <p:nvPr>
            <p:ph idx="2" type="subTitle"/>
          </p:nvPr>
        </p:nvSpPr>
        <p:spPr>
          <a:xfrm>
            <a:off x="1136388" y="2360763"/>
            <a:ext cx="2264400" cy="1228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600">
                <a:latin typeface="Lato"/>
                <a:ea typeface="Lato"/>
                <a:cs typeface="Lato"/>
                <a:sym typeface="Lato"/>
              </a:defRPr>
            </a:lvl1pPr>
            <a:lvl2pPr lvl="1" rtl="0" algn="r">
              <a:spcBef>
                <a:spcPts val="1600"/>
              </a:spcBef>
              <a:spcAft>
                <a:spcPts val="0"/>
              </a:spcAft>
              <a:buNone/>
              <a:defRPr sz="1600">
                <a:latin typeface="Lato"/>
                <a:ea typeface="Lato"/>
                <a:cs typeface="Lato"/>
                <a:sym typeface="Lato"/>
              </a:defRPr>
            </a:lvl2pPr>
            <a:lvl3pPr lvl="2" rtl="0" algn="r">
              <a:spcBef>
                <a:spcPts val="1600"/>
              </a:spcBef>
              <a:spcAft>
                <a:spcPts val="0"/>
              </a:spcAft>
              <a:buNone/>
              <a:defRPr sz="1600">
                <a:latin typeface="Lato"/>
                <a:ea typeface="Lato"/>
                <a:cs typeface="Lato"/>
                <a:sym typeface="Lato"/>
              </a:defRPr>
            </a:lvl3pPr>
            <a:lvl4pPr lvl="3" rtl="0" algn="r">
              <a:spcBef>
                <a:spcPts val="1600"/>
              </a:spcBef>
              <a:spcAft>
                <a:spcPts val="0"/>
              </a:spcAft>
              <a:buNone/>
              <a:defRPr sz="1600">
                <a:latin typeface="Lato"/>
                <a:ea typeface="Lato"/>
                <a:cs typeface="Lato"/>
                <a:sym typeface="Lato"/>
              </a:defRPr>
            </a:lvl4pPr>
            <a:lvl5pPr lvl="4" rtl="0" algn="r">
              <a:spcBef>
                <a:spcPts val="1600"/>
              </a:spcBef>
              <a:spcAft>
                <a:spcPts val="0"/>
              </a:spcAft>
              <a:buNone/>
              <a:defRPr sz="1600">
                <a:latin typeface="Lato"/>
                <a:ea typeface="Lato"/>
                <a:cs typeface="Lato"/>
                <a:sym typeface="Lato"/>
              </a:defRPr>
            </a:lvl5pPr>
            <a:lvl6pPr lvl="5" rtl="0" algn="r">
              <a:spcBef>
                <a:spcPts val="1600"/>
              </a:spcBef>
              <a:spcAft>
                <a:spcPts val="0"/>
              </a:spcAft>
              <a:buNone/>
              <a:defRPr sz="1600">
                <a:latin typeface="Lato"/>
                <a:ea typeface="Lato"/>
                <a:cs typeface="Lato"/>
                <a:sym typeface="Lato"/>
              </a:defRPr>
            </a:lvl6pPr>
            <a:lvl7pPr lvl="6" rtl="0" algn="r">
              <a:spcBef>
                <a:spcPts val="1600"/>
              </a:spcBef>
              <a:spcAft>
                <a:spcPts val="0"/>
              </a:spcAft>
              <a:buNone/>
              <a:defRPr sz="1600">
                <a:latin typeface="Lato"/>
                <a:ea typeface="Lato"/>
                <a:cs typeface="Lato"/>
                <a:sym typeface="Lato"/>
              </a:defRPr>
            </a:lvl7pPr>
            <a:lvl8pPr lvl="7" rtl="0" algn="r">
              <a:spcBef>
                <a:spcPts val="1600"/>
              </a:spcBef>
              <a:spcAft>
                <a:spcPts val="0"/>
              </a:spcAft>
              <a:buNone/>
              <a:defRPr sz="1600">
                <a:latin typeface="Lato"/>
                <a:ea typeface="Lato"/>
                <a:cs typeface="Lato"/>
                <a:sym typeface="Lato"/>
              </a:defRPr>
            </a:lvl8pPr>
            <a:lvl9pPr lvl="8" rtl="0" algn="r">
              <a:spcBef>
                <a:spcPts val="1600"/>
              </a:spcBef>
              <a:spcAft>
                <a:spcPts val="1600"/>
              </a:spcAft>
              <a:buNone/>
              <a:defRPr sz="1600">
                <a:latin typeface="Lato"/>
                <a:ea typeface="Lato"/>
                <a:cs typeface="Lato"/>
                <a:sym typeface="Lato"/>
              </a:defRPr>
            </a:lvl9pPr>
          </a:lstStyle>
          <a:p/>
        </p:txBody>
      </p:sp>
      <p:sp>
        <p:nvSpPr>
          <p:cNvPr id="41" name="Google Shape;41;p5"/>
          <p:cNvSpPr txBox="1"/>
          <p:nvPr>
            <p:ph idx="3" type="subTitle"/>
          </p:nvPr>
        </p:nvSpPr>
        <p:spPr>
          <a:xfrm>
            <a:off x="5743213" y="1942700"/>
            <a:ext cx="1685100" cy="519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200">
                <a:solidFill>
                  <a:srgbClr val="F6B26B"/>
                </a:solidFill>
              </a:defRPr>
            </a:lvl1pPr>
            <a:lvl2pPr lvl="1" rtl="0">
              <a:spcBef>
                <a:spcPts val="1600"/>
              </a:spcBef>
              <a:spcAft>
                <a:spcPts val="0"/>
              </a:spcAft>
              <a:buNone/>
              <a:defRPr b="1" sz="2200">
                <a:solidFill>
                  <a:srgbClr val="F6B26B"/>
                </a:solidFill>
              </a:defRPr>
            </a:lvl2pPr>
            <a:lvl3pPr lvl="2" rtl="0">
              <a:spcBef>
                <a:spcPts val="1600"/>
              </a:spcBef>
              <a:spcAft>
                <a:spcPts val="0"/>
              </a:spcAft>
              <a:buNone/>
              <a:defRPr b="1" sz="2200">
                <a:solidFill>
                  <a:srgbClr val="F6B26B"/>
                </a:solidFill>
              </a:defRPr>
            </a:lvl3pPr>
            <a:lvl4pPr lvl="3" rtl="0">
              <a:spcBef>
                <a:spcPts val="1600"/>
              </a:spcBef>
              <a:spcAft>
                <a:spcPts val="0"/>
              </a:spcAft>
              <a:buNone/>
              <a:defRPr b="1" sz="2200">
                <a:solidFill>
                  <a:srgbClr val="F6B26B"/>
                </a:solidFill>
              </a:defRPr>
            </a:lvl4pPr>
            <a:lvl5pPr lvl="4" rtl="0">
              <a:spcBef>
                <a:spcPts val="1600"/>
              </a:spcBef>
              <a:spcAft>
                <a:spcPts val="0"/>
              </a:spcAft>
              <a:buNone/>
              <a:defRPr b="1" sz="2200">
                <a:solidFill>
                  <a:srgbClr val="F6B26B"/>
                </a:solidFill>
              </a:defRPr>
            </a:lvl5pPr>
            <a:lvl6pPr lvl="5" rtl="0">
              <a:spcBef>
                <a:spcPts val="1600"/>
              </a:spcBef>
              <a:spcAft>
                <a:spcPts val="0"/>
              </a:spcAft>
              <a:buNone/>
              <a:defRPr b="1" sz="2200">
                <a:solidFill>
                  <a:srgbClr val="F6B26B"/>
                </a:solidFill>
              </a:defRPr>
            </a:lvl6pPr>
            <a:lvl7pPr lvl="6" rtl="0">
              <a:spcBef>
                <a:spcPts val="1600"/>
              </a:spcBef>
              <a:spcAft>
                <a:spcPts val="0"/>
              </a:spcAft>
              <a:buNone/>
              <a:defRPr b="1" sz="2200">
                <a:solidFill>
                  <a:srgbClr val="F6B26B"/>
                </a:solidFill>
              </a:defRPr>
            </a:lvl7pPr>
            <a:lvl8pPr lvl="7" rtl="0">
              <a:spcBef>
                <a:spcPts val="1600"/>
              </a:spcBef>
              <a:spcAft>
                <a:spcPts val="0"/>
              </a:spcAft>
              <a:buNone/>
              <a:defRPr b="1" sz="2200">
                <a:solidFill>
                  <a:srgbClr val="F6B26B"/>
                </a:solidFill>
              </a:defRPr>
            </a:lvl8pPr>
            <a:lvl9pPr lvl="8" rtl="0">
              <a:spcBef>
                <a:spcPts val="1600"/>
              </a:spcBef>
              <a:spcAft>
                <a:spcPts val="1600"/>
              </a:spcAft>
              <a:buNone/>
              <a:defRPr b="1" sz="2200">
                <a:solidFill>
                  <a:srgbClr val="F6B26B"/>
                </a:solidFill>
              </a:defRPr>
            </a:lvl9pPr>
          </a:lstStyle>
          <a:p/>
        </p:txBody>
      </p:sp>
      <p:sp>
        <p:nvSpPr>
          <p:cNvPr id="42" name="Google Shape;42;p5"/>
          <p:cNvSpPr txBox="1"/>
          <p:nvPr>
            <p:ph idx="4" type="subTitle"/>
          </p:nvPr>
        </p:nvSpPr>
        <p:spPr>
          <a:xfrm>
            <a:off x="5743213" y="2360775"/>
            <a:ext cx="2264400" cy="12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p:txBody>
      </p:sp>
      <p:sp>
        <p:nvSpPr>
          <p:cNvPr id="43" name="Google Shape;43;p5"/>
          <p:cNvSpPr/>
          <p:nvPr/>
        </p:nvSpPr>
        <p:spPr>
          <a:xfrm rot="-2234678">
            <a:off x="-1321289" y="-1227832"/>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2446053">
            <a:off x="-1337523" y="-1131532"/>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2234678">
            <a:off x="6503011" y="3976218"/>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2446053">
            <a:off x="6486777" y="4072518"/>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6"/>
          <p:cNvSpPr/>
          <p:nvPr/>
        </p:nvSpPr>
        <p:spPr>
          <a:xfrm flipH="1" rot="-6784793">
            <a:off x="-551222" y="4114676"/>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6783187">
            <a:off x="483822" y="4068132"/>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8437101">
            <a:off x="-570704" y="4138316"/>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8431233">
            <a:off x="7811323" y="-210730"/>
            <a:ext cx="2208972" cy="1153354"/>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646415">
            <a:off x="8477413" y="309568"/>
            <a:ext cx="638137" cy="638137"/>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sp>
        <p:nvSpPr>
          <p:cNvPr id="55" name="Google Shape;55;p7"/>
          <p:cNvSpPr txBox="1"/>
          <p:nvPr>
            <p:ph idx="1" type="subTitle"/>
          </p:nvPr>
        </p:nvSpPr>
        <p:spPr>
          <a:xfrm>
            <a:off x="1188275" y="2300025"/>
            <a:ext cx="2858700" cy="1416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p:txBody>
      </p:sp>
      <p:sp>
        <p:nvSpPr>
          <p:cNvPr id="56" name="Google Shape;56;p7"/>
          <p:cNvSpPr/>
          <p:nvPr/>
        </p:nvSpPr>
        <p:spPr>
          <a:xfrm rot="-4015207">
            <a:off x="-438406" y="-5763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flipH="1" rot="-4016813">
            <a:off x="645064" y="53912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rot="-2362899">
            <a:off x="-457887" y="-13278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1188275" y="1627525"/>
            <a:ext cx="2983500" cy="551700"/>
          </a:xfrm>
          <a:prstGeom prst="rect">
            <a:avLst/>
          </a:prstGeom>
        </p:spPr>
        <p:txBody>
          <a:bodyPr anchorCtr="0" anchor="t" bIns="91425" lIns="91425" spcFirstLastPara="1" rIns="91425" wrap="square" tIns="91425">
            <a:noAutofit/>
          </a:bodyPr>
          <a:lstStyle>
            <a:lvl1pPr lvl="0" algn="l">
              <a:spcBef>
                <a:spcPts val="0"/>
              </a:spcBef>
              <a:spcAft>
                <a:spcPts val="0"/>
              </a:spcAft>
              <a:buSzPts val="3500"/>
              <a:buFont typeface="Oswald"/>
              <a:buNone/>
              <a:defRPr b="1">
                <a:latin typeface="Oswald"/>
                <a:ea typeface="Oswald"/>
                <a:cs typeface="Oswald"/>
                <a:sym typeface="Oswald"/>
              </a:defRPr>
            </a:lvl1pPr>
            <a:lvl2pPr lvl="1">
              <a:spcBef>
                <a:spcPts val="0"/>
              </a:spcBef>
              <a:spcAft>
                <a:spcPts val="0"/>
              </a:spcAft>
              <a:buSzPts val="2800"/>
              <a:buNone/>
              <a:defRPr>
                <a:latin typeface="Oswald"/>
                <a:ea typeface="Oswald"/>
                <a:cs typeface="Oswald"/>
                <a:sym typeface="Oswald"/>
              </a:defRPr>
            </a:lvl2pPr>
            <a:lvl3pPr lvl="2">
              <a:spcBef>
                <a:spcPts val="0"/>
              </a:spcBef>
              <a:spcAft>
                <a:spcPts val="0"/>
              </a:spcAft>
              <a:buSzPts val="2800"/>
              <a:buNone/>
              <a:defRPr>
                <a:latin typeface="Oswald"/>
                <a:ea typeface="Oswald"/>
                <a:cs typeface="Oswald"/>
                <a:sym typeface="Oswald"/>
              </a:defRPr>
            </a:lvl3pPr>
            <a:lvl4pPr lvl="3">
              <a:spcBef>
                <a:spcPts val="0"/>
              </a:spcBef>
              <a:spcAft>
                <a:spcPts val="0"/>
              </a:spcAft>
              <a:buSzPts val="2800"/>
              <a:buNone/>
              <a:defRPr>
                <a:latin typeface="Oswald"/>
                <a:ea typeface="Oswald"/>
                <a:cs typeface="Oswald"/>
                <a:sym typeface="Oswald"/>
              </a:defRPr>
            </a:lvl4pPr>
            <a:lvl5pPr lvl="4">
              <a:spcBef>
                <a:spcPts val="0"/>
              </a:spcBef>
              <a:spcAft>
                <a:spcPts val="0"/>
              </a:spcAft>
              <a:buSzPts val="2800"/>
              <a:buNone/>
              <a:defRPr>
                <a:latin typeface="Oswald"/>
                <a:ea typeface="Oswald"/>
                <a:cs typeface="Oswald"/>
                <a:sym typeface="Oswald"/>
              </a:defRPr>
            </a:lvl5pPr>
            <a:lvl6pPr lvl="5">
              <a:spcBef>
                <a:spcPts val="0"/>
              </a:spcBef>
              <a:spcAft>
                <a:spcPts val="0"/>
              </a:spcAft>
              <a:buSzPts val="2800"/>
              <a:buNone/>
              <a:defRPr>
                <a:latin typeface="Oswald"/>
                <a:ea typeface="Oswald"/>
                <a:cs typeface="Oswald"/>
                <a:sym typeface="Oswald"/>
              </a:defRPr>
            </a:lvl6pPr>
            <a:lvl7pPr lvl="6">
              <a:spcBef>
                <a:spcPts val="0"/>
              </a:spcBef>
              <a:spcAft>
                <a:spcPts val="0"/>
              </a:spcAft>
              <a:buSzPts val="2800"/>
              <a:buNone/>
              <a:defRPr>
                <a:latin typeface="Oswald"/>
                <a:ea typeface="Oswald"/>
                <a:cs typeface="Oswald"/>
                <a:sym typeface="Oswald"/>
              </a:defRPr>
            </a:lvl7pPr>
            <a:lvl8pPr lvl="7">
              <a:spcBef>
                <a:spcPts val="0"/>
              </a:spcBef>
              <a:spcAft>
                <a:spcPts val="0"/>
              </a:spcAft>
              <a:buSzPts val="2800"/>
              <a:buNone/>
              <a:defRPr>
                <a:latin typeface="Oswald"/>
                <a:ea typeface="Oswald"/>
                <a:cs typeface="Oswald"/>
                <a:sym typeface="Oswald"/>
              </a:defRPr>
            </a:lvl8pPr>
            <a:lvl9pPr lvl="8">
              <a:spcBef>
                <a:spcPts val="0"/>
              </a:spcBef>
              <a:spcAft>
                <a:spcPts val="0"/>
              </a:spcAft>
              <a:buSzPts val="2800"/>
              <a:buNone/>
              <a:defRPr>
                <a:latin typeface="Oswald"/>
                <a:ea typeface="Oswald"/>
                <a:cs typeface="Oswald"/>
                <a:sym typeface="Oswald"/>
              </a:defRPr>
            </a:lvl9pPr>
          </a:lstStyle>
          <a:p/>
        </p:txBody>
      </p:sp>
      <p:sp>
        <p:nvSpPr>
          <p:cNvPr id="62" name="Google Shape;62;p7"/>
          <p:cNvSpPr/>
          <p:nvPr/>
        </p:nvSpPr>
        <p:spPr>
          <a:xfrm flipH="1" rot="-5174949">
            <a:off x="4273683" y="392531"/>
            <a:ext cx="5684865" cy="443004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flipH="1" rot="-4601619">
            <a:off x="4959055" y="865471"/>
            <a:ext cx="4912384" cy="379184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3624850" y="1296500"/>
            <a:ext cx="4636200" cy="2483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6" name="Google Shape;66;p8"/>
          <p:cNvSpPr/>
          <p:nvPr/>
        </p:nvSpPr>
        <p:spPr>
          <a:xfrm flipH="1" rot="-5200701">
            <a:off x="-3342047" y="-328769"/>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4690715">
            <a:off x="-2550660" y="184715"/>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txBox="1"/>
          <p:nvPr>
            <p:ph idx="12" type="sldNum"/>
          </p:nvPr>
        </p:nvSpPr>
        <p:spPr>
          <a:xfrm rot="-5400000">
            <a:off x="8582395" y="325784"/>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69" name="Google Shape;69;p8"/>
          <p:cNvSpPr/>
          <p:nvPr/>
        </p:nvSpPr>
        <p:spPr>
          <a:xfrm rot="1384793">
            <a:off x="8042119" y="-17833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383187">
            <a:off x="8394358" y="611731"/>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3037101">
            <a:off x="8051023" y="-183077"/>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3469443">
            <a:off x="7952652" y="4285930"/>
            <a:ext cx="1853973" cy="1021473"/>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rot="4913565">
            <a:off x="8543664" y="427995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9"/>
          <p:cNvSpPr txBox="1"/>
          <p:nvPr>
            <p:ph type="title"/>
          </p:nvPr>
        </p:nvSpPr>
        <p:spPr>
          <a:xfrm flipH="1">
            <a:off x="878450" y="2371125"/>
            <a:ext cx="50607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9"/>
          <p:cNvSpPr txBox="1"/>
          <p:nvPr>
            <p:ph hasCustomPrompt="1" idx="2" type="title"/>
          </p:nvPr>
        </p:nvSpPr>
        <p:spPr>
          <a:xfrm flipH="1">
            <a:off x="878659" y="1556475"/>
            <a:ext cx="1146000" cy="888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7" name="Google Shape;77;p9"/>
          <p:cNvSpPr txBox="1"/>
          <p:nvPr>
            <p:ph idx="3" type="title"/>
          </p:nvPr>
        </p:nvSpPr>
        <p:spPr>
          <a:xfrm flipH="1">
            <a:off x="878659" y="3212925"/>
            <a:ext cx="2724900" cy="37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1400"/>
              <a:buFont typeface="Lato"/>
              <a:buNone/>
              <a:defRPr sz="1600">
                <a:solidFill>
                  <a:srgbClr val="20124D"/>
                </a:solidFill>
                <a:latin typeface="Lato"/>
                <a:ea typeface="Lato"/>
                <a:cs typeface="Lato"/>
                <a:sym typeface="Lato"/>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sp>
        <p:nvSpPr>
          <p:cNvPr id="78" name="Google Shape;78;p9"/>
          <p:cNvSpPr/>
          <p:nvPr/>
        </p:nvSpPr>
        <p:spPr>
          <a:xfrm rot="-4733955">
            <a:off x="4486065" y="-564490"/>
            <a:ext cx="7321438" cy="505240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5243855">
            <a:off x="5308368" y="-294566"/>
            <a:ext cx="6293779" cy="434323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8100000">
            <a:off x="-728005" y="-268451"/>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rot="10313565">
            <a:off x="201433" y="239167"/>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rot="-8437101">
            <a:off x="-579453" y="431433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flipH="1" rot="-6784793">
            <a:off x="-559971" y="429069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rot="-6783187">
            <a:off x="523498" y="4349529"/>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txBox="1"/>
          <p:nvPr>
            <p:ph type="title"/>
          </p:nvPr>
        </p:nvSpPr>
        <p:spPr>
          <a:xfrm>
            <a:off x="2087625" y="392900"/>
            <a:ext cx="4968900" cy="51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1000"/>
            <a:ext cx="7704000" cy="5523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indent="-317500" lvl="1" marL="9144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indent="-317500" lvl="2" marL="13716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indent="-317500" lvl="3" marL="18288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indent="-317500" lvl="4" marL="22860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indent="-317500" lvl="5" marL="27432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indent="-317500" lvl="6" marL="32004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indent="-317500" lvl="7" marL="36576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indent="-317500" lvl="8" marL="411480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31"/>
          <p:cNvSpPr txBox="1"/>
          <p:nvPr>
            <p:ph type="ctrTitle"/>
          </p:nvPr>
        </p:nvSpPr>
        <p:spPr>
          <a:xfrm>
            <a:off x="305600" y="1757525"/>
            <a:ext cx="4078200" cy="17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Fleet Management System</a:t>
            </a:r>
            <a:endParaRPr sz="3800">
              <a:solidFill>
                <a:srgbClr val="20124D"/>
              </a:solidFill>
            </a:endParaRPr>
          </a:p>
        </p:txBody>
      </p:sp>
      <p:grpSp>
        <p:nvGrpSpPr>
          <p:cNvPr id="293" name="Google Shape;293;p31"/>
          <p:cNvGrpSpPr/>
          <p:nvPr/>
        </p:nvGrpSpPr>
        <p:grpSpPr>
          <a:xfrm>
            <a:off x="4774930" y="1147927"/>
            <a:ext cx="4078127" cy="2609228"/>
            <a:chOff x="4774930" y="1147927"/>
            <a:chExt cx="4078127" cy="2609228"/>
          </a:xfrm>
        </p:grpSpPr>
        <p:grpSp>
          <p:nvGrpSpPr>
            <p:cNvPr id="294" name="Google Shape;294;p31"/>
            <p:cNvGrpSpPr/>
            <p:nvPr/>
          </p:nvGrpSpPr>
          <p:grpSpPr>
            <a:xfrm flipH="1">
              <a:off x="4774930" y="2423427"/>
              <a:ext cx="3721114" cy="1333728"/>
              <a:chOff x="5443311" y="2503600"/>
              <a:chExt cx="3432129" cy="1192106"/>
            </a:xfrm>
          </p:grpSpPr>
          <p:sp>
            <p:nvSpPr>
              <p:cNvPr id="295" name="Google Shape;295;p31"/>
              <p:cNvSpPr/>
              <p:nvPr/>
            </p:nvSpPr>
            <p:spPr>
              <a:xfrm>
                <a:off x="6650156" y="3167608"/>
                <a:ext cx="523052" cy="528098"/>
              </a:xfrm>
              <a:custGeom>
                <a:rect b="b" l="l" r="r" t="t"/>
                <a:pathLst>
                  <a:path extrusionOk="0" h="33172" w="32855">
                    <a:moveTo>
                      <a:pt x="12830" y="0"/>
                    </a:moveTo>
                    <a:cubicBezTo>
                      <a:pt x="5731" y="0"/>
                      <a:pt x="1" y="7418"/>
                      <a:pt x="1" y="16586"/>
                    </a:cubicBezTo>
                    <a:cubicBezTo>
                      <a:pt x="1" y="25754"/>
                      <a:pt x="5731" y="33172"/>
                      <a:pt x="12830" y="33172"/>
                    </a:cubicBezTo>
                    <a:lnTo>
                      <a:pt x="20025" y="33172"/>
                    </a:lnTo>
                    <a:cubicBezTo>
                      <a:pt x="27124" y="33172"/>
                      <a:pt x="32855" y="25754"/>
                      <a:pt x="32855" y="16586"/>
                    </a:cubicBezTo>
                    <a:cubicBezTo>
                      <a:pt x="32855" y="7418"/>
                      <a:pt x="27124" y="0"/>
                      <a:pt x="200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8082074" y="3167608"/>
                <a:ext cx="522542" cy="528098"/>
              </a:xfrm>
              <a:custGeom>
                <a:rect b="b" l="l" r="r" t="t"/>
                <a:pathLst>
                  <a:path extrusionOk="0" h="33172" w="32823">
                    <a:moveTo>
                      <a:pt x="12798" y="0"/>
                    </a:moveTo>
                    <a:cubicBezTo>
                      <a:pt x="5731" y="0"/>
                      <a:pt x="1" y="7418"/>
                      <a:pt x="1" y="16586"/>
                    </a:cubicBezTo>
                    <a:cubicBezTo>
                      <a:pt x="1" y="25754"/>
                      <a:pt x="5731" y="33172"/>
                      <a:pt x="12798" y="33172"/>
                    </a:cubicBezTo>
                    <a:lnTo>
                      <a:pt x="20025" y="33172"/>
                    </a:lnTo>
                    <a:cubicBezTo>
                      <a:pt x="27092" y="33172"/>
                      <a:pt x="32822" y="25754"/>
                      <a:pt x="32822" y="16586"/>
                    </a:cubicBezTo>
                    <a:cubicBezTo>
                      <a:pt x="32822" y="7418"/>
                      <a:pt x="27092" y="0"/>
                      <a:pt x="200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7009035" y="3103729"/>
                <a:ext cx="846387" cy="378100"/>
              </a:xfrm>
              <a:custGeom>
                <a:rect b="b" l="l" r="r" t="t"/>
                <a:pathLst>
                  <a:path extrusionOk="0" h="23750" w="53165">
                    <a:moveTo>
                      <a:pt x="0" y="1"/>
                    </a:moveTo>
                    <a:lnTo>
                      <a:pt x="0" y="23750"/>
                    </a:lnTo>
                    <a:lnTo>
                      <a:pt x="53164" y="23750"/>
                    </a:lnTo>
                    <a:lnTo>
                      <a:pt x="5316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7272606" y="3179263"/>
                <a:ext cx="398366" cy="515951"/>
              </a:xfrm>
              <a:custGeom>
                <a:rect b="b" l="l" r="r" t="t"/>
                <a:pathLst>
                  <a:path extrusionOk="0" h="32409" w="25023">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7359778" y="3179263"/>
                <a:ext cx="226558" cy="515951"/>
              </a:xfrm>
              <a:custGeom>
                <a:rect b="b" l="l" r="r" t="t"/>
                <a:pathLst>
                  <a:path extrusionOk="0" h="32409" w="14231">
                    <a:moveTo>
                      <a:pt x="1" y="0"/>
                    </a:moveTo>
                    <a:lnTo>
                      <a:pt x="1" y="32408"/>
                    </a:lnTo>
                    <a:lnTo>
                      <a:pt x="7036" y="32408"/>
                    </a:lnTo>
                    <a:lnTo>
                      <a:pt x="14231" y="25213"/>
                    </a:lnTo>
                    <a:lnTo>
                      <a:pt x="7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7160070" y="3179263"/>
                <a:ext cx="398876" cy="515951"/>
              </a:xfrm>
              <a:custGeom>
                <a:rect b="b" l="l" r="r" t="t"/>
                <a:pathLst>
                  <a:path extrusionOk="0" h="32409" w="25055">
                    <a:moveTo>
                      <a:pt x="12544" y="0"/>
                    </a:moveTo>
                    <a:cubicBezTo>
                      <a:pt x="5636" y="0"/>
                      <a:pt x="1" y="7259"/>
                      <a:pt x="1" y="16204"/>
                    </a:cubicBezTo>
                    <a:cubicBezTo>
                      <a:pt x="1" y="25150"/>
                      <a:pt x="5636" y="32408"/>
                      <a:pt x="12544" y="32408"/>
                    </a:cubicBezTo>
                    <a:cubicBezTo>
                      <a:pt x="19452" y="32408"/>
                      <a:pt x="25055" y="25150"/>
                      <a:pt x="25055" y="16204"/>
                    </a:cubicBezTo>
                    <a:cubicBezTo>
                      <a:pt x="25055" y="7259"/>
                      <a:pt x="19452" y="0"/>
                      <a:pt x="12544"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7249790" y="3301416"/>
                <a:ext cx="192600" cy="261024"/>
              </a:xfrm>
              <a:custGeom>
                <a:rect b="b" l="l" r="r" t="t"/>
                <a:pathLst>
                  <a:path extrusionOk="0" h="16396" w="12098">
                    <a:moveTo>
                      <a:pt x="6049" y="1"/>
                    </a:moveTo>
                    <a:cubicBezTo>
                      <a:pt x="2707" y="1"/>
                      <a:pt x="1" y="3662"/>
                      <a:pt x="1" y="8182"/>
                    </a:cubicBezTo>
                    <a:cubicBezTo>
                      <a:pt x="1" y="12703"/>
                      <a:pt x="2707" y="16395"/>
                      <a:pt x="6049" y="16395"/>
                    </a:cubicBezTo>
                    <a:cubicBezTo>
                      <a:pt x="9360" y="16395"/>
                      <a:pt x="12098" y="12703"/>
                      <a:pt x="12098" y="8182"/>
                    </a:cubicBezTo>
                    <a:cubicBezTo>
                      <a:pt x="12098" y="3662"/>
                      <a:pt x="9360" y="1"/>
                      <a:pt x="6049" y="1"/>
                    </a:cubicBezTo>
                    <a:close/>
                  </a:path>
                </a:pathLst>
              </a:custGeom>
              <a:solidFill>
                <a:srgbClr val="B8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7294403" y="3301416"/>
                <a:ext cx="192600" cy="261024"/>
              </a:xfrm>
              <a:custGeom>
                <a:rect b="b" l="l" r="r" t="t"/>
                <a:pathLst>
                  <a:path extrusionOk="0" h="16396" w="12098">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5577627" y="3103729"/>
                <a:ext cx="845877" cy="378100"/>
              </a:xfrm>
              <a:custGeom>
                <a:rect b="b" l="l" r="r" t="t"/>
                <a:pathLst>
                  <a:path extrusionOk="0" h="23750" w="53133">
                    <a:moveTo>
                      <a:pt x="0" y="1"/>
                    </a:moveTo>
                    <a:lnTo>
                      <a:pt x="0" y="23750"/>
                    </a:lnTo>
                    <a:lnTo>
                      <a:pt x="53133" y="23750"/>
                    </a:lnTo>
                    <a:lnTo>
                      <a:pt x="531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5840689" y="3179263"/>
                <a:ext cx="398876" cy="515951"/>
              </a:xfrm>
              <a:custGeom>
                <a:rect b="b" l="l" r="r" t="t"/>
                <a:pathLst>
                  <a:path extrusionOk="0" h="32409" w="25055">
                    <a:moveTo>
                      <a:pt x="12512" y="0"/>
                    </a:moveTo>
                    <a:cubicBezTo>
                      <a:pt x="5604" y="0"/>
                      <a:pt x="1" y="7259"/>
                      <a:pt x="1" y="16204"/>
                    </a:cubicBezTo>
                    <a:cubicBezTo>
                      <a:pt x="1" y="25150"/>
                      <a:pt x="5604" y="32408"/>
                      <a:pt x="12512" y="32408"/>
                    </a:cubicBezTo>
                    <a:cubicBezTo>
                      <a:pt x="19452" y="32408"/>
                      <a:pt x="25055" y="25150"/>
                      <a:pt x="25055" y="16204"/>
                    </a:cubicBezTo>
                    <a:cubicBezTo>
                      <a:pt x="25055" y="7259"/>
                      <a:pt x="19452" y="0"/>
                      <a:pt x="12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927877" y="3179263"/>
                <a:ext cx="227067" cy="515951"/>
              </a:xfrm>
              <a:custGeom>
                <a:rect b="b" l="l" r="r" t="t"/>
                <a:pathLst>
                  <a:path extrusionOk="0" h="32409" w="14263">
                    <a:moveTo>
                      <a:pt x="0" y="0"/>
                    </a:moveTo>
                    <a:lnTo>
                      <a:pt x="0" y="32408"/>
                    </a:lnTo>
                    <a:lnTo>
                      <a:pt x="7036" y="32408"/>
                    </a:lnTo>
                    <a:lnTo>
                      <a:pt x="14262" y="25213"/>
                    </a:lnTo>
                    <a:lnTo>
                      <a:pt x="7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5728678" y="3179263"/>
                <a:ext cx="398366" cy="515951"/>
              </a:xfrm>
              <a:custGeom>
                <a:rect b="b" l="l" r="r" t="t"/>
                <a:pathLst>
                  <a:path extrusionOk="0" h="32409" w="25023">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5816113" y="3316541"/>
                <a:ext cx="192600" cy="261024"/>
              </a:xfrm>
              <a:custGeom>
                <a:rect b="b" l="l" r="r" t="t"/>
                <a:pathLst>
                  <a:path extrusionOk="0" h="16396" w="12098">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B8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5862486" y="3301416"/>
                <a:ext cx="192600" cy="261024"/>
              </a:xfrm>
              <a:custGeom>
                <a:rect b="b" l="l" r="r" t="t"/>
                <a:pathLst>
                  <a:path extrusionOk="0" h="16396" w="12098">
                    <a:moveTo>
                      <a:pt x="6049" y="1"/>
                    </a:moveTo>
                    <a:cubicBezTo>
                      <a:pt x="2738" y="1"/>
                      <a:pt x="1" y="3662"/>
                      <a:pt x="1" y="8182"/>
                    </a:cubicBezTo>
                    <a:cubicBezTo>
                      <a:pt x="1" y="12703"/>
                      <a:pt x="2738" y="16395"/>
                      <a:pt x="6049" y="16395"/>
                    </a:cubicBezTo>
                    <a:cubicBezTo>
                      <a:pt x="9392" y="16395"/>
                      <a:pt x="12098" y="12703"/>
                      <a:pt x="12098" y="8182"/>
                    </a:cubicBezTo>
                    <a:cubicBezTo>
                      <a:pt x="12098" y="3662"/>
                      <a:pt x="9392" y="1"/>
                      <a:pt x="6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5443311" y="2627186"/>
                <a:ext cx="3432129" cy="855095"/>
              </a:xfrm>
              <a:custGeom>
                <a:rect b="b" l="l" r="r" t="t"/>
                <a:pathLst>
                  <a:path extrusionOk="0" h="53712" w="215586">
                    <a:moveTo>
                      <a:pt x="118190" y="0"/>
                    </a:moveTo>
                    <a:cubicBezTo>
                      <a:pt x="117929" y="0"/>
                      <a:pt x="117668" y="2"/>
                      <a:pt x="117407" y="6"/>
                    </a:cubicBezTo>
                    <a:lnTo>
                      <a:pt x="55998" y="325"/>
                    </a:lnTo>
                    <a:cubicBezTo>
                      <a:pt x="46224" y="325"/>
                      <a:pt x="19515" y="16751"/>
                      <a:pt x="19515" y="16751"/>
                    </a:cubicBezTo>
                    <a:cubicBezTo>
                      <a:pt x="19127" y="16746"/>
                      <a:pt x="18739" y="16743"/>
                      <a:pt x="18351" y="16743"/>
                    </a:cubicBezTo>
                    <a:cubicBezTo>
                      <a:pt x="14511" y="16743"/>
                      <a:pt x="10696" y="17027"/>
                      <a:pt x="6908" y="17547"/>
                    </a:cubicBezTo>
                    <a:cubicBezTo>
                      <a:pt x="2929" y="18120"/>
                      <a:pt x="0" y="21527"/>
                      <a:pt x="0" y="25538"/>
                    </a:cubicBezTo>
                    <a:lnTo>
                      <a:pt x="0" y="53680"/>
                    </a:lnTo>
                    <a:lnTo>
                      <a:pt x="0" y="53712"/>
                    </a:lnTo>
                    <a:lnTo>
                      <a:pt x="16077" y="53712"/>
                    </a:lnTo>
                    <a:cubicBezTo>
                      <a:pt x="16077" y="53712"/>
                      <a:pt x="14867" y="34547"/>
                      <a:pt x="30466" y="33815"/>
                    </a:cubicBezTo>
                    <a:cubicBezTo>
                      <a:pt x="30738" y="33802"/>
                      <a:pt x="31005" y="33796"/>
                      <a:pt x="31268" y="33796"/>
                    </a:cubicBezTo>
                    <a:cubicBezTo>
                      <a:pt x="46057" y="33796"/>
                      <a:pt x="45842" y="53712"/>
                      <a:pt x="45842" y="53712"/>
                    </a:cubicBezTo>
                    <a:lnTo>
                      <a:pt x="106138" y="53712"/>
                    </a:lnTo>
                    <a:cubicBezTo>
                      <a:pt x="105437" y="46740"/>
                      <a:pt x="108525" y="32860"/>
                      <a:pt x="120049" y="32860"/>
                    </a:cubicBezTo>
                    <a:cubicBezTo>
                      <a:pt x="131606" y="32860"/>
                      <a:pt x="135171" y="44193"/>
                      <a:pt x="135171" y="44193"/>
                    </a:cubicBezTo>
                    <a:lnTo>
                      <a:pt x="215045" y="44193"/>
                    </a:lnTo>
                    <a:cubicBezTo>
                      <a:pt x="215045" y="44193"/>
                      <a:pt x="215586" y="38813"/>
                      <a:pt x="213962" y="33910"/>
                    </a:cubicBezTo>
                    <a:cubicBezTo>
                      <a:pt x="212339" y="29008"/>
                      <a:pt x="204794" y="26970"/>
                      <a:pt x="204794" y="26970"/>
                    </a:cubicBezTo>
                    <a:lnTo>
                      <a:pt x="168438" y="19012"/>
                    </a:lnTo>
                    <a:lnTo>
                      <a:pt x="141092" y="5418"/>
                    </a:lnTo>
                    <a:cubicBezTo>
                      <a:pt x="133972" y="1874"/>
                      <a:pt x="126136" y="0"/>
                      <a:pt x="118190"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501653" y="2503600"/>
                <a:ext cx="494157" cy="128745"/>
              </a:xfrm>
              <a:custGeom>
                <a:rect b="b" l="l" r="r" t="t"/>
                <a:pathLst>
                  <a:path extrusionOk="0" h="8087" w="31040">
                    <a:moveTo>
                      <a:pt x="3630" y="1"/>
                    </a:moveTo>
                    <a:cubicBezTo>
                      <a:pt x="1624" y="1"/>
                      <a:pt x="0" y="1592"/>
                      <a:pt x="32" y="3598"/>
                    </a:cubicBezTo>
                    <a:lnTo>
                      <a:pt x="32" y="8087"/>
                    </a:lnTo>
                    <a:lnTo>
                      <a:pt x="31039" y="8087"/>
                    </a:lnTo>
                    <a:lnTo>
                      <a:pt x="31039" y="3566"/>
                    </a:lnTo>
                    <a:cubicBezTo>
                      <a:pt x="31039" y="1592"/>
                      <a:pt x="29416" y="1"/>
                      <a:pt x="27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575658" y="2503600"/>
                <a:ext cx="493647" cy="128745"/>
              </a:xfrm>
              <a:custGeom>
                <a:rect b="b" l="l" r="r" t="t"/>
                <a:pathLst>
                  <a:path extrusionOk="0" h="8087" w="31008">
                    <a:moveTo>
                      <a:pt x="3598" y="1"/>
                    </a:moveTo>
                    <a:cubicBezTo>
                      <a:pt x="1624" y="1"/>
                      <a:pt x="0" y="1592"/>
                      <a:pt x="0" y="3598"/>
                    </a:cubicBezTo>
                    <a:lnTo>
                      <a:pt x="0" y="8087"/>
                    </a:lnTo>
                    <a:lnTo>
                      <a:pt x="31007" y="8087"/>
                    </a:lnTo>
                    <a:lnTo>
                      <a:pt x="31007" y="3566"/>
                    </a:lnTo>
                    <a:cubicBezTo>
                      <a:pt x="31007" y="1592"/>
                      <a:pt x="29416" y="1"/>
                      <a:pt x="27410" y="1"/>
                    </a:cubicBezTo>
                    <a:close/>
                  </a:path>
                </a:pathLst>
              </a:custGeom>
              <a:solidFill>
                <a:srgbClr val="CF8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6688178" y="2532498"/>
                <a:ext cx="60321" cy="70971"/>
              </a:xfrm>
              <a:custGeom>
                <a:rect b="b" l="l" r="r" t="t"/>
                <a:pathLst>
                  <a:path extrusionOk="0" h="4458" w="3789">
                    <a:moveTo>
                      <a:pt x="1" y="0"/>
                    </a:moveTo>
                    <a:lnTo>
                      <a:pt x="1" y="701"/>
                    </a:lnTo>
                    <a:lnTo>
                      <a:pt x="1465" y="701"/>
                    </a:lnTo>
                    <a:lnTo>
                      <a:pt x="1497" y="4457"/>
                    </a:lnTo>
                    <a:lnTo>
                      <a:pt x="2325" y="4457"/>
                    </a:lnTo>
                    <a:lnTo>
                      <a:pt x="2325" y="701"/>
                    </a:lnTo>
                    <a:lnTo>
                      <a:pt x="3789" y="701"/>
                    </a:lnTo>
                    <a:lnTo>
                      <a:pt x="37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6752041" y="2532498"/>
                <a:ext cx="77053" cy="70971"/>
              </a:xfrm>
              <a:custGeom>
                <a:rect b="b" l="l" r="r" t="t"/>
                <a:pathLst>
                  <a:path extrusionOk="0" h="4458" w="4840">
                    <a:moveTo>
                      <a:pt x="2420" y="828"/>
                    </a:moveTo>
                    <a:lnTo>
                      <a:pt x="3248" y="2770"/>
                    </a:lnTo>
                    <a:lnTo>
                      <a:pt x="1593" y="2770"/>
                    </a:lnTo>
                    <a:lnTo>
                      <a:pt x="2420" y="828"/>
                    </a:lnTo>
                    <a:close/>
                    <a:moveTo>
                      <a:pt x="2006" y="0"/>
                    </a:moveTo>
                    <a:lnTo>
                      <a:pt x="1" y="4457"/>
                    </a:lnTo>
                    <a:lnTo>
                      <a:pt x="860" y="4457"/>
                    </a:lnTo>
                    <a:lnTo>
                      <a:pt x="1306" y="3407"/>
                    </a:lnTo>
                    <a:lnTo>
                      <a:pt x="3534" y="3407"/>
                    </a:lnTo>
                    <a:lnTo>
                      <a:pt x="3980" y="4457"/>
                    </a:lnTo>
                    <a:lnTo>
                      <a:pt x="4840" y="4457"/>
                    </a:lnTo>
                    <a:lnTo>
                      <a:pt x="28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6834166" y="2532498"/>
                <a:ext cx="68424" cy="70971"/>
              </a:xfrm>
              <a:custGeom>
                <a:rect b="b" l="l" r="r" t="t"/>
                <a:pathLst>
                  <a:path extrusionOk="0" h="4458" w="4298">
                    <a:moveTo>
                      <a:pt x="96" y="0"/>
                    </a:moveTo>
                    <a:lnTo>
                      <a:pt x="1655" y="2165"/>
                    </a:lnTo>
                    <a:lnTo>
                      <a:pt x="0" y="4457"/>
                    </a:lnTo>
                    <a:lnTo>
                      <a:pt x="923" y="4457"/>
                    </a:lnTo>
                    <a:lnTo>
                      <a:pt x="2133" y="2770"/>
                    </a:lnTo>
                    <a:lnTo>
                      <a:pt x="3311" y="4457"/>
                    </a:lnTo>
                    <a:lnTo>
                      <a:pt x="4298" y="4457"/>
                    </a:lnTo>
                    <a:lnTo>
                      <a:pt x="2610" y="2133"/>
                    </a:lnTo>
                    <a:lnTo>
                      <a:pt x="4170" y="0"/>
                    </a:lnTo>
                    <a:lnTo>
                      <a:pt x="3247" y="0"/>
                    </a:lnTo>
                    <a:lnTo>
                      <a:pt x="2133" y="1592"/>
                    </a:lnTo>
                    <a:lnTo>
                      <a:pt x="98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6917787" y="2532498"/>
                <a:ext cx="13198" cy="70971"/>
              </a:xfrm>
              <a:custGeom>
                <a:rect b="b" l="l" r="r" t="t"/>
                <a:pathLst>
                  <a:path extrusionOk="0" h="4458" w="829">
                    <a:moveTo>
                      <a:pt x="1" y="0"/>
                    </a:moveTo>
                    <a:lnTo>
                      <a:pt x="1" y="4457"/>
                    </a:lnTo>
                    <a:lnTo>
                      <a:pt x="828" y="4457"/>
                    </a:lnTo>
                    <a:lnTo>
                      <a:pt x="82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5860464" y="2666306"/>
                <a:ext cx="1284776" cy="278759"/>
              </a:xfrm>
              <a:custGeom>
                <a:rect b="b" l="l" r="r" t="t"/>
                <a:pathLst>
                  <a:path extrusionOk="0" h="17510" w="80702">
                    <a:moveTo>
                      <a:pt x="34223" y="1"/>
                    </a:moveTo>
                    <a:cubicBezTo>
                      <a:pt x="30498" y="1"/>
                      <a:pt x="26837" y="1051"/>
                      <a:pt x="23685" y="3057"/>
                    </a:cubicBezTo>
                    <a:lnTo>
                      <a:pt x="637" y="16109"/>
                    </a:lnTo>
                    <a:cubicBezTo>
                      <a:pt x="0" y="16491"/>
                      <a:pt x="255" y="17478"/>
                      <a:pt x="1019" y="17510"/>
                    </a:cubicBezTo>
                    <a:lnTo>
                      <a:pt x="79174" y="17510"/>
                    </a:lnTo>
                    <a:cubicBezTo>
                      <a:pt x="80288" y="17478"/>
                      <a:pt x="80702" y="15982"/>
                      <a:pt x="79715" y="15409"/>
                    </a:cubicBezTo>
                    <a:lnTo>
                      <a:pt x="55457" y="1752"/>
                    </a:lnTo>
                    <a:cubicBezTo>
                      <a:pt x="53387" y="605"/>
                      <a:pt x="51032" y="1"/>
                      <a:pt x="486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868058" y="2931900"/>
                <a:ext cx="1262488" cy="474400"/>
              </a:xfrm>
              <a:custGeom>
                <a:rect b="b" l="l" r="r" t="t"/>
                <a:pathLst>
                  <a:path extrusionOk="0" fill="none" h="29799" w="79302">
                    <a:moveTo>
                      <a:pt x="1" y="1"/>
                    </a:moveTo>
                    <a:lnTo>
                      <a:pt x="1" y="9806"/>
                    </a:lnTo>
                    <a:cubicBezTo>
                      <a:pt x="1" y="9806"/>
                      <a:pt x="21171" y="5540"/>
                      <a:pt x="23336" y="29798"/>
                    </a:cubicBezTo>
                    <a:lnTo>
                      <a:pt x="71661" y="29798"/>
                    </a:lnTo>
                    <a:cubicBezTo>
                      <a:pt x="71661" y="29798"/>
                      <a:pt x="70388" y="6081"/>
                      <a:pt x="79301" y="288"/>
                    </a:cubicBez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6415994" y="2945083"/>
                <a:ext cx="80587" cy="461218"/>
              </a:xfrm>
              <a:custGeom>
                <a:rect b="b" l="l" r="r" t="t"/>
                <a:pathLst>
                  <a:path extrusionOk="0" fill="none" h="28971" w="5062">
                    <a:moveTo>
                      <a:pt x="5062" y="1"/>
                    </a:moveTo>
                    <a:cubicBezTo>
                      <a:pt x="5062" y="1"/>
                      <a:pt x="0" y="2229"/>
                      <a:pt x="2452" y="28970"/>
                    </a:cubicBez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6527494" y="2982595"/>
                <a:ext cx="107969" cy="38033"/>
              </a:xfrm>
              <a:custGeom>
                <a:rect b="b" l="l" r="r" t="t"/>
                <a:pathLst>
                  <a:path extrusionOk="0" h="2389" w="6782">
                    <a:moveTo>
                      <a:pt x="956" y="0"/>
                    </a:moveTo>
                    <a:cubicBezTo>
                      <a:pt x="447" y="0"/>
                      <a:pt x="1" y="446"/>
                      <a:pt x="1" y="956"/>
                    </a:cubicBezTo>
                    <a:lnTo>
                      <a:pt x="1" y="1401"/>
                    </a:lnTo>
                    <a:cubicBezTo>
                      <a:pt x="1" y="1942"/>
                      <a:pt x="447" y="2388"/>
                      <a:pt x="956" y="2388"/>
                    </a:cubicBezTo>
                    <a:lnTo>
                      <a:pt x="5827" y="2388"/>
                    </a:lnTo>
                    <a:cubicBezTo>
                      <a:pt x="6368" y="2388"/>
                      <a:pt x="6782" y="1942"/>
                      <a:pt x="6782" y="1401"/>
                    </a:cubicBezTo>
                    <a:lnTo>
                      <a:pt x="6782" y="956"/>
                    </a:lnTo>
                    <a:cubicBezTo>
                      <a:pt x="6782" y="446"/>
                      <a:pt x="6368" y="0"/>
                      <a:pt x="58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5855908" y="3043995"/>
                <a:ext cx="107954" cy="38033"/>
              </a:xfrm>
              <a:custGeom>
                <a:rect b="b" l="l" r="r" t="t"/>
                <a:pathLst>
                  <a:path extrusionOk="0" h="2389" w="6781">
                    <a:moveTo>
                      <a:pt x="955" y="0"/>
                    </a:moveTo>
                    <a:cubicBezTo>
                      <a:pt x="414" y="0"/>
                      <a:pt x="0" y="446"/>
                      <a:pt x="0" y="956"/>
                    </a:cubicBezTo>
                    <a:lnTo>
                      <a:pt x="0" y="1401"/>
                    </a:lnTo>
                    <a:cubicBezTo>
                      <a:pt x="0" y="1942"/>
                      <a:pt x="414" y="2388"/>
                      <a:pt x="955" y="2388"/>
                    </a:cubicBezTo>
                    <a:lnTo>
                      <a:pt x="5826" y="2388"/>
                    </a:lnTo>
                    <a:cubicBezTo>
                      <a:pt x="6335" y="2388"/>
                      <a:pt x="6781" y="1942"/>
                      <a:pt x="6781" y="1401"/>
                    </a:cubicBezTo>
                    <a:lnTo>
                      <a:pt x="6781" y="956"/>
                    </a:lnTo>
                    <a:cubicBezTo>
                      <a:pt x="6781" y="446"/>
                      <a:pt x="6335" y="0"/>
                      <a:pt x="5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6867777" y="2665797"/>
                <a:ext cx="1216192" cy="278759"/>
              </a:xfrm>
              <a:custGeom>
                <a:rect b="b" l="l" r="r" t="t"/>
                <a:pathLst>
                  <a:path extrusionOk="0" h="17510" w="76394">
                    <a:moveTo>
                      <a:pt x="2057" y="0"/>
                    </a:moveTo>
                    <a:cubicBezTo>
                      <a:pt x="523" y="0"/>
                      <a:pt x="1" y="2107"/>
                      <a:pt x="1423" y="2802"/>
                    </a:cubicBezTo>
                    <a:lnTo>
                      <a:pt x="29183" y="17510"/>
                    </a:lnTo>
                    <a:lnTo>
                      <a:pt x="76394" y="17510"/>
                    </a:lnTo>
                    <a:lnTo>
                      <a:pt x="44623" y="2006"/>
                    </a:lnTo>
                    <a:cubicBezTo>
                      <a:pt x="41980" y="701"/>
                      <a:pt x="39052" y="1"/>
                      <a:pt x="36091" y="1"/>
                    </a:cubicBezTo>
                    <a:lnTo>
                      <a:pt x="2091" y="1"/>
                    </a:lnTo>
                    <a:cubicBezTo>
                      <a:pt x="2080" y="1"/>
                      <a:pt x="2068" y="0"/>
                      <a:pt x="20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7442397" y="2982595"/>
                <a:ext cx="695370" cy="16"/>
              </a:xfrm>
              <a:custGeom>
                <a:rect b="b" l="l" r="r" t="t"/>
                <a:pathLst>
                  <a:path extrusionOk="0" fill="none" h="1" w="43679">
                    <a:moveTo>
                      <a:pt x="1" y="0"/>
                    </a:moveTo>
                    <a:lnTo>
                      <a:pt x="43678" y="0"/>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7033364" y="2666306"/>
                <a:ext cx="654296" cy="278759"/>
              </a:xfrm>
              <a:custGeom>
                <a:rect b="b" l="l" r="r" t="t"/>
                <a:pathLst>
                  <a:path extrusionOk="0" h="17510" w="41099">
                    <a:moveTo>
                      <a:pt x="0" y="1"/>
                    </a:moveTo>
                    <a:lnTo>
                      <a:pt x="30816" y="17510"/>
                    </a:lnTo>
                    <a:lnTo>
                      <a:pt x="41099" y="17510"/>
                    </a:lnTo>
                    <a:lnTo>
                      <a:pt x="10315" y="1"/>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7339000" y="2666306"/>
                <a:ext cx="544337" cy="278759"/>
              </a:xfrm>
              <a:custGeom>
                <a:rect b="b" l="l" r="r" t="t"/>
                <a:pathLst>
                  <a:path extrusionOk="0" h="17510" w="34192">
                    <a:moveTo>
                      <a:pt x="1" y="1"/>
                    </a:moveTo>
                    <a:lnTo>
                      <a:pt x="30817" y="17510"/>
                    </a:lnTo>
                    <a:lnTo>
                      <a:pt x="34191" y="17510"/>
                    </a:lnTo>
                    <a:lnTo>
                      <a:pt x="3375" y="1"/>
                    </a:lnTo>
                    <a:close/>
                  </a:path>
                </a:pathLst>
              </a:custGeom>
              <a:solidFill>
                <a:srgbClr val="5E5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7595486" y="3330314"/>
                <a:ext cx="1271085" cy="151542"/>
              </a:xfrm>
              <a:custGeom>
                <a:rect b="b" l="l" r="r" t="t"/>
                <a:pathLst>
                  <a:path extrusionOk="0" h="9519" w="79842">
                    <a:moveTo>
                      <a:pt x="0" y="0"/>
                    </a:moveTo>
                    <a:lnTo>
                      <a:pt x="0" y="5730"/>
                    </a:lnTo>
                    <a:cubicBezTo>
                      <a:pt x="0" y="7831"/>
                      <a:pt x="1687" y="9519"/>
                      <a:pt x="3820" y="9519"/>
                    </a:cubicBezTo>
                    <a:lnTo>
                      <a:pt x="75162" y="9519"/>
                    </a:lnTo>
                    <a:cubicBezTo>
                      <a:pt x="77709" y="9519"/>
                      <a:pt x="79778" y="7449"/>
                      <a:pt x="79778" y="4903"/>
                    </a:cubicBezTo>
                    <a:lnTo>
                      <a:pt x="79842" y="0"/>
                    </a:lnTo>
                    <a:close/>
                  </a:path>
                </a:pathLst>
              </a:custGeom>
              <a:solidFill>
                <a:srgbClr val="CF8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8290905" y="3311558"/>
                <a:ext cx="206291" cy="62343"/>
              </a:xfrm>
              <a:custGeom>
                <a:rect b="b" l="l" r="r" t="t"/>
                <a:pathLst>
                  <a:path extrusionOk="0" h="3916" w="12958">
                    <a:moveTo>
                      <a:pt x="0" y="0"/>
                    </a:moveTo>
                    <a:lnTo>
                      <a:pt x="0" y="3916"/>
                    </a:lnTo>
                    <a:lnTo>
                      <a:pt x="12957" y="3916"/>
                    </a:lnTo>
                    <a:lnTo>
                      <a:pt x="129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8046600" y="3187367"/>
                <a:ext cx="607682" cy="16"/>
              </a:xfrm>
              <a:custGeom>
                <a:rect b="b" l="l" r="r" t="t"/>
                <a:pathLst>
                  <a:path extrusionOk="0" fill="none" h="1" w="38171">
                    <a:moveTo>
                      <a:pt x="0" y="1"/>
                    </a:moveTo>
                    <a:lnTo>
                      <a:pt x="38170" y="1"/>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8157098" y="3233493"/>
                <a:ext cx="399879" cy="16"/>
              </a:xfrm>
              <a:custGeom>
                <a:rect b="b" l="l" r="r" t="t"/>
                <a:pathLst>
                  <a:path extrusionOk="0" fill="none" h="1" w="25118">
                    <a:moveTo>
                      <a:pt x="0" y="1"/>
                    </a:moveTo>
                    <a:lnTo>
                      <a:pt x="25118" y="1"/>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8157098" y="3279619"/>
                <a:ext cx="399879" cy="16"/>
              </a:xfrm>
              <a:custGeom>
                <a:rect b="b" l="l" r="r" t="t"/>
                <a:pathLst>
                  <a:path extrusionOk="0" fill="none" h="1" w="25118">
                    <a:moveTo>
                      <a:pt x="0" y="1"/>
                    </a:moveTo>
                    <a:lnTo>
                      <a:pt x="25118" y="1"/>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7765786" y="3167608"/>
                <a:ext cx="346674" cy="119113"/>
              </a:xfrm>
              <a:custGeom>
                <a:rect b="b" l="l" r="r" t="t"/>
                <a:pathLst>
                  <a:path extrusionOk="0" h="7482" w="21776">
                    <a:moveTo>
                      <a:pt x="2547" y="0"/>
                    </a:moveTo>
                    <a:cubicBezTo>
                      <a:pt x="1147" y="0"/>
                      <a:pt x="1" y="1146"/>
                      <a:pt x="1" y="2547"/>
                    </a:cubicBezTo>
                    <a:lnTo>
                      <a:pt x="1" y="4935"/>
                    </a:lnTo>
                    <a:cubicBezTo>
                      <a:pt x="1" y="6335"/>
                      <a:pt x="1147" y="7481"/>
                      <a:pt x="2547" y="7481"/>
                    </a:cubicBezTo>
                    <a:lnTo>
                      <a:pt x="19229" y="7481"/>
                    </a:lnTo>
                    <a:cubicBezTo>
                      <a:pt x="20630" y="7481"/>
                      <a:pt x="21776" y="6335"/>
                      <a:pt x="21776" y="4935"/>
                    </a:cubicBezTo>
                    <a:lnTo>
                      <a:pt x="21776" y="2547"/>
                    </a:lnTo>
                    <a:cubicBezTo>
                      <a:pt x="21776" y="1146"/>
                      <a:pt x="20630" y="0"/>
                      <a:pt x="192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8608212" y="3167608"/>
                <a:ext cx="261518" cy="119113"/>
              </a:xfrm>
              <a:custGeom>
                <a:rect b="b" l="l" r="r" t="t"/>
                <a:pathLst>
                  <a:path extrusionOk="0" h="7482" w="16427">
                    <a:moveTo>
                      <a:pt x="2547" y="0"/>
                    </a:moveTo>
                    <a:cubicBezTo>
                      <a:pt x="1146" y="0"/>
                      <a:pt x="0" y="1146"/>
                      <a:pt x="0" y="2547"/>
                    </a:cubicBezTo>
                    <a:lnTo>
                      <a:pt x="0" y="4935"/>
                    </a:lnTo>
                    <a:cubicBezTo>
                      <a:pt x="0" y="6335"/>
                      <a:pt x="1146" y="7481"/>
                      <a:pt x="2547" y="7481"/>
                    </a:cubicBezTo>
                    <a:lnTo>
                      <a:pt x="16331" y="7481"/>
                    </a:lnTo>
                    <a:cubicBezTo>
                      <a:pt x="16427" y="2451"/>
                      <a:pt x="15345" y="318"/>
                      <a:pt x="15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7765786" y="3246167"/>
                <a:ext cx="346674" cy="16"/>
              </a:xfrm>
              <a:custGeom>
                <a:rect b="b" l="l" r="r" t="t"/>
                <a:pathLst>
                  <a:path extrusionOk="0" fill="none" h="1" w="21776">
                    <a:moveTo>
                      <a:pt x="1" y="1"/>
                    </a:moveTo>
                    <a:lnTo>
                      <a:pt x="21776" y="1"/>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8608212" y="3246167"/>
                <a:ext cx="258477" cy="16"/>
              </a:xfrm>
              <a:custGeom>
                <a:rect b="b" l="l" r="r" t="t"/>
                <a:pathLst>
                  <a:path extrusionOk="0" fill="none" h="1" w="16236">
                    <a:moveTo>
                      <a:pt x="0" y="1"/>
                    </a:moveTo>
                    <a:lnTo>
                      <a:pt x="16236" y="1"/>
                    </a:lnTo>
                  </a:path>
                </a:pathLst>
              </a:custGeom>
              <a:noFill/>
              <a:ln cap="rnd" cmpd="sng" w="79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1"/>
            <p:cNvGrpSpPr/>
            <p:nvPr/>
          </p:nvGrpSpPr>
          <p:grpSpPr>
            <a:xfrm flipH="1">
              <a:off x="7233551" y="1147927"/>
              <a:ext cx="1619507" cy="2609219"/>
              <a:chOff x="4881187" y="1425516"/>
              <a:chExt cx="1493734" cy="2332158"/>
            </a:xfrm>
          </p:grpSpPr>
          <p:sp>
            <p:nvSpPr>
              <p:cNvPr id="335" name="Google Shape;335;p31"/>
              <p:cNvSpPr/>
              <p:nvPr/>
            </p:nvSpPr>
            <p:spPr>
              <a:xfrm>
                <a:off x="5300871" y="3391714"/>
                <a:ext cx="328430" cy="151542"/>
              </a:xfrm>
              <a:custGeom>
                <a:rect b="b" l="l" r="r" t="t"/>
                <a:pathLst>
                  <a:path extrusionOk="0" h="9519" w="20630">
                    <a:moveTo>
                      <a:pt x="3821" y="0"/>
                    </a:moveTo>
                    <a:cubicBezTo>
                      <a:pt x="1720" y="0"/>
                      <a:pt x="1" y="1719"/>
                      <a:pt x="1" y="3820"/>
                    </a:cubicBezTo>
                    <a:lnTo>
                      <a:pt x="1" y="5730"/>
                    </a:lnTo>
                    <a:cubicBezTo>
                      <a:pt x="1" y="7831"/>
                      <a:pt x="1720" y="9519"/>
                      <a:pt x="3821" y="9519"/>
                    </a:cubicBezTo>
                    <a:lnTo>
                      <a:pt x="19325" y="9519"/>
                    </a:lnTo>
                    <a:cubicBezTo>
                      <a:pt x="19325" y="9519"/>
                      <a:pt x="19261" y="4361"/>
                      <a:pt x="20630" y="0"/>
                    </a:cubicBezTo>
                    <a:close/>
                  </a:path>
                </a:pathLst>
              </a:custGeom>
              <a:solidFill>
                <a:srgbClr val="CF8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6037863" y="1425516"/>
                <a:ext cx="337058" cy="503327"/>
              </a:xfrm>
              <a:custGeom>
                <a:rect b="b" l="l" r="r" t="t"/>
                <a:pathLst>
                  <a:path extrusionOk="0" h="31616" w="21172">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6137725" y="1515268"/>
                <a:ext cx="145461" cy="145477"/>
              </a:xfrm>
              <a:custGeom>
                <a:rect b="b" l="l" r="r" t="t"/>
                <a:pathLst>
                  <a:path extrusionOk="0" h="9138" w="9137">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5590809" y="3628409"/>
                <a:ext cx="290922" cy="90744"/>
              </a:xfrm>
              <a:custGeom>
                <a:rect b="b" l="l" r="r" t="t"/>
                <a:pathLst>
                  <a:path extrusionOk="0" h="5700" w="18274">
                    <a:moveTo>
                      <a:pt x="1210" y="1"/>
                    </a:moveTo>
                    <a:lnTo>
                      <a:pt x="0" y="5477"/>
                    </a:lnTo>
                    <a:lnTo>
                      <a:pt x="18274" y="5699"/>
                    </a:lnTo>
                    <a:lnTo>
                      <a:pt x="7641" y="1"/>
                    </a:ln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5589790" y="3715598"/>
                <a:ext cx="291941" cy="42077"/>
              </a:xfrm>
              <a:custGeom>
                <a:rect b="b" l="l" r="r" t="t"/>
                <a:pathLst>
                  <a:path extrusionOk="0" h="2643" w="18338">
                    <a:moveTo>
                      <a:pt x="64" y="1"/>
                    </a:moveTo>
                    <a:lnTo>
                      <a:pt x="1" y="2420"/>
                    </a:lnTo>
                    <a:lnTo>
                      <a:pt x="18274" y="2643"/>
                    </a:lnTo>
                    <a:lnTo>
                      <a:pt x="18338" y="223"/>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5717021" y="3645143"/>
                <a:ext cx="33464" cy="9138"/>
              </a:xfrm>
              <a:custGeom>
                <a:rect b="b" l="l" r="r" t="t"/>
                <a:pathLst>
                  <a:path extrusionOk="0" fill="none" h="574" w="2102">
                    <a:moveTo>
                      <a:pt x="2101"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5610074" y="3483966"/>
                <a:ext cx="113541" cy="144442"/>
              </a:xfrm>
              <a:custGeom>
                <a:rect b="b" l="l" r="r" t="t"/>
                <a:pathLst>
                  <a:path extrusionOk="0" h="9073" w="7132">
                    <a:moveTo>
                      <a:pt x="541" y="0"/>
                    </a:moveTo>
                    <a:lnTo>
                      <a:pt x="0" y="9073"/>
                    </a:lnTo>
                    <a:lnTo>
                      <a:pt x="6558" y="9073"/>
                    </a:lnTo>
                    <a:lnTo>
                      <a:pt x="7131" y="0"/>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5581685" y="2534589"/>
                <a:ext cx="209842" cy="1047584"/>
              </a:xfrm>
              <a:custGeom>
                <a:rect b="b" l="l" r="r" t="t"/>
                <a:pathLst>
                  <a:path extrusionOk="0" h="65803" w="13181">
                    <a:moveTo>
                      <a:pt x="1592" y="1"/>
                    </a:moveTo>
                    <a:lnTo>
                      <a:pt x="0" y="65803"/>
                    </a:lnTo>
                    <a:lnTo>
                      <a:pt x="9137" y="65803"/>
                    </a:lnTo>
                    <a:lnTo>
                      <a:pt x="13180"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5355117" y="3628409"/>
                <a:ext cx="291432" cy="90744"/>
              </a:xfrm>
              <a:custGeom>
                <a:rect b="b" l="l" r="r" t="t"/>
                <a:pathLst>
                  <a:path extrusionOk="0" h="5700" w="18306">
                    <a:moveTo>
                      <a:pt x="1210" y="1"/>
                    </a:moveTo>
                    <a:lnTo>
                      <a:pt x="0" y="5477"/>
                    </a:lnTo>
                    <a:lnTo>
                      <a:pt x="18305" y="5699"/>
                    </a:lnTo>
                    <a:lnTo>
                      <a:pt x="7641" y="1"/>
                    </a:ln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5354098" y="3715598"/>
                <a:ext cx="292450" cy="42077"/>
              </a:xfrm>
              <a:custGeom>
                <a:rect b="b" l="l" r="r" t="t"/>
                <a:pathLst>
                  <a:path extrusionOk="0" h="2643" w="18370">
                    <a:moveTo>
                      <a:pt x="64" y="1"/>
                    </a:moveTo>
                    <a:lnTo>
                      <a:pt x="1" y="2420"/>
                    </a:lnTo>
                    <a:lnTo>
                      <a:pt x="18306" y="2643"/>
                    </a:lnTo>
                    <a:lnTo>
                      <a:pt x="18369" y="223"/>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5514272" y="3661877"/>
                <a:ext cx="33464" cy="9138"/>
              </a:xfrm>
              <a:custGeom>
                <a:rect b="b" l="l" r="r" t="t"/>
                <a:pathLst>
                  <a:path extrusionOk="0" fill="none" h="574" w="2102">
                    <a:moveTo>
                      <a:pt x="2102"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5481330" y="3645143"/>
                <a:ext cx="33464" cy="9138"/>
              </a:xfrm>
              <a:custGeom>
                <a:rect b="b" l="l" r="r" t="t"/>
                <a:pathLst>
                  <a:path extrusionOk="0" fill="none" h="574" w="2102">
                    <a:moveTo>
                      <a:pt x="2101"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5374367" y="3483966"/>
                <a:ext cx="123682" cy="144442"/>
              </a:xfrm>
              <a:custGeom>
                <a:rect b="b" l="l" r="r" t="t"/>
                <a:pathLst>
                  <a:path extrusionOk="0" h="9073" w="7769">
                    <a:moveTo>
                      <a:pt x="1211" y="0"/>
                    </a:moveTo>
                    <a:lnTo>
                      <a:pt x="1" y="9073"/>
                    </a:lnTo>
                    <a:lnTo>
                      <a:pt x="6559" y="9073"/>
                    </a:lnTo>
                    <a:lnTo>
                      <a:pt x="7769" y="0"/>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5341424" y="2534589"/>
                <a:ext cx="365937" cy="1047584"/>
              </a:xfrm>
              <a:custGeom>
                <a:rect b="b" l="l" r="r" t="t"/>
                <a:pathLst>
                  <a:path extrusionOk="0" h="65803" w="22986">
                    <a:moveTo>
                      <a:pt x="8946" y="1"/>
                    </a:moveTo>
                    <a:lnTo>
                      <a:pt x="1" y="65803"/>
                    </a:lnTo>
                    <a:lnTo>
                      <a:pt x="9997" y="65803"/>
                    </a:lnTo>
                    <a:lnTo>
                      <a:pt x="22985" y="1"/>
                    </a:ln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5593340" y="2662824"/>
                <a:ext cx="140398" cy="449565"/>
              </a:xfrm>
              <a:custGeom>
                <a:rect b="b" l="l" r="r" t="t"/>
                <a:pathLst>
                  <a:path extrusionOk="0" fill="none" h="28239" w="8819">
                    <a:moveTo>
                      <a:pt x="1" y="28238"/>
                    </a:moveTo>
                    <a:lnTo>
                      <a:pt x="5094" y="2420"/>
                    </a:lnTo>
                    <a:lnTo>
                      <a:pt x="8819" y="1"/>
                    </a:lnTo>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5463083" y="2618227"/>
                <a:ext cx="88706" cy="69952"/>
              </a:xfrm>
              <a:custGeom>
                <a:rect b="b" l="l" r="r" t="t"/>
                <a:pathLst>
                  <a:path extrusionOk="0" fill="none" h="4394" w="5572">
                    <a:moveTo>
                      <a:pt x="0" y="4393"/>
                    </a:moveTo>
                    <a:lnTo>
                      <a:pt x="5571" y="0"/>
                    </a:lnTo>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5701306" y="2115413"/>
                <a:ext cx="298532" cy="326742"/>
              </a:xfrm>
              <a:custGeom>
                <a:rect b="b" l="l" r="r" t="t"/>
                <a:pathLst>
                  <a:path extrusionOk="0" h="20524" w="18752">
                    <a:moveTo>
                      <a:pt x="4410" y="0"/>
                    </a:moveTo>
                    <a:cubicBezTo>
                      <a:pt x="3319" y="0"/>
                      <a:pt x="2229" y="446"/>
                      <a:pt x="1433" y="1337"/>
                    </a:cubicBezTo>
                    <a:cubicBezTo>
                      <a:pt x="0" y="2897"/>
                      <a:pt x="32" y="5317"/>
                      <a:pt x="1529" y="6845"/>
                    </a:cubicBezTo>
                    <a:lnTo>
                      <a:pt x="12448" y="19483"/>
                    </a:lnTo>
                    <a:cubicBezTo>
                      <a:pt x="13144" y="20179"/>
                      <a:pt x="14053" y="20524"/>
                      <a:pt x="14958" y="20524"/>
                    </a:cubicBezTo>
                    <a:cubicBezTo>
                      <a:pt x="15999" y="20524"/>
                      <a:pt x="17034" y="20067"/>
                      <a:pt x="17733" y="19165"/>
                    </a:cubicBezTo>
                    <a:cubicBezTo>
                      <a:pt x="18751" y="17828"/>
                      <a:pt x="18688" y="15949"/>
                      <a:pt x="17573" y="14676"/>
                    </a:cubicBezTo>
                    <a:lnTo>
                      <a:pt x="7386" y="1337"/>
                    </a:lnTo>
                    <a:cubicBezTo>
                      <a:pt x="6590" y="446"/>
                      <a:pt x="5500" y="0"/>
                      <a:pt x="4410" y="0"/>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5739821" y="2056104"/>
                <a:ext cx="139396" cy="238720"/>
              </a:xfrm>
              <a:custGeom>
                <a:rect b="b" l="l" r="r" t="t"/>
                <a:pathLst>
                  <a:path extrusionOk="0" h="14995" w="8756">
                    <a:moveTo>
                      <a:pt x="1" y="1"/>
                    </a:moveTo>
                    <a:lnTo>
                      <a:pt x="2930" y="14995"/>
                    </a:lnTo>
                    <a:lnTo>
                      <a:pt x="8756" y="7991"/>
                    </a:lnTo>
                    <a:cubicBezTo>
                      <a:pt x="4967" y="637"/>
                      <a:pt x="1" y="1"/>
                      <a:pt x="1" y="1"/>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5870094" y="2218810"/>
                <a:ext cx="265577" cy="210335"/>
              </a:xfrm>
              <a:custGeom>
                <a:rect b="b" l="l" r="r" t="t"/>
                <a:pathLst>
                  <a:path extrusionOk="0" h="13212" w="16682">
                    <a:moveTo>
                      <a:pt x="13912" y="1"/>
                    </a:moveTo>
                    <a:lnTo>
                      <a:pt x="0" y="8755"/>
                    </a:lnTo>
                    <a:lnTo>
                      <a:pt x="6590" y="13212"/>
                    </a:lnTo>
                    <a:lnTo>
                      <a:pt x="16682" y="2866"/>
                    </a:lnTo>
                    <a:lnTo>
                      <a:pt x="13912" y="1"/>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6078416" y="2132131"/>
                <a:ext cx="158643" cy="132375"/>
              </a:xfrm>
              <a:custGeom>
                <a:rect b="b" l="l" r="r" t="t"/>
                <a:pathLst>
                  <a:path extrusionOk="0" h="8315" w="9965">
                    <a:moveTo>
                      <a:pt x="3057" y="1"/>
                    </a:moveTo>
                    <a:lnTo>
                      <a:pt x="446" y="2866"/>
                    </a:lnTo>
                    <a:cubicBezTo>
                      <a:pt x="32" y="3312"/>
                      <a:pt x="1" y="4012"/>
                      <a:pt x="351" y="4489"/>
                    </a:cubicBezTo>
                    <a:lnTo>
                      <a:pt x="1433" y="7514"/>
                    </a:lnTo>
                    <a:cubicBezTo>
                      <a:pt x="1675" y="7756"/>
                      <a:pt x="3097" y="8314"/>
                      <a:pt x="3537" y="8314"/>
                    </a:cubicBezTo>
                    <a:cubicBezTo>
                      <a:pt x="3560" y="8314"/>
                      <a:pt x="3581" y="8313"/>
                      <a:pt x="3598" y="8310"/>
                    </a:cubicBezTo>
                    <a:cubicBezTo>
                      <a:pt x="9965" y="7355"/>
                      <a:pt x="9965" y="2006"/>
                      <a:pt x="9965" y="2006"/>
                    </a:cubicBezTo>
                    <a:lnTo>
                      <a:pt x="3057" y="1"/>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6117950" y="2088600"/>
                <a:ext cx="68950" cy="81049"/>
              </a:xfrm>
              <a:custGeom>
                <a:rect b="b" l="l" r="r" t="t"/>
                <a:pathLst>
                  <a:path extrusionOk="0" h="5091" w="4331">
                    <a:moveTo>
                      <a:pt x="3275" y="1"/>
                    </a:moveTo>
                    <a:cubicBezTo>
                      <a:pt x="2972" y="1"/>
                      <a:pt x="2676" y="142"/>
                      <a:pt x="2484" y="411"/>
                    </a:cubicBezTo>
                    <a:lnTo>
                      <a:pt x="1" y="3626"/>
                    </a:lnTo>
                    <a:lnTo>
                      <a:pt x="1752" y="5091"/>
                    </a:lnTo>
                    <a:lnTo>
                      <a:pt x="4012" y="1557"/>
                    </a:lnTo>
                    <a:cubicBezTo>
                      <a:pt x="4330" y="1143"/>
                      <a:pt x="4267" y="538"/>
                      <a:pt x="3853" y="188"/>
                    </a:cubicBezTo>
                    <a:cubicBezTo>
                      <a:pt x="3676" y="62"/>
                      <a:pt x="3474" y="1"/>
                      <a:pt x="3275" y="1"/>
                    </a:cubicBezTo>
                    <a:close/>
                  </a:path>
                </a:pathLst>
              </a:custGeom>
              <a:solidFill>
                <a:srgbClr val="E9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6165094" y="2135395"/>
                <a:ext cx="73503" cy="76830"/>
              </a:xfrm>
              <a:custGeom>
                <a:rect b="b" l="l" r="r" t="t"/>
                <a:pathLst>
                  <a:path extrusionOk="0" h="4826" w="4617">
                    <a:moveTo>
                      <a:pt x="3652" y="1"/>
                    </a:moveTo>
                    <a:cubicBezTo>
                      <a:pt x="3383" y="1"/>
                      <a:pt x="3119" y="113"/>
                      <a:pt x="2929" y="337"/>
                    </a:cubicBezTo>
                    <a:lnTo>
                      <a:pt x="0" y="3234"/>
                    </a:lnTo>
                    <a:lnTo>
                      <a:pt x="1465" y="4826"/>
                    </a:lnTo>
                    <a:lnTo>
                      <a:pt x="4234" y="1610"/>
                    </a:lnTo>
                    <a:cubicBezTo>
                      <a:pt x="4616" y="1228"/>
                      <a:pt x="4616" y="655"/>
                      <a:pt x="4298" y="241"/>
                    </a:cubicBezTo>
                    <a:cubicBezTo>
                      <a:pt x="4108" y="81"/>
                      <a:pt x="3879" y="1"/>
                      <a:pt x="3652" y="1"/>
                    </a:cubicBezTo>
                    <a:close/>
                  </a:path>
                </a:pathLst>
              </a:custGeom>
              <a:solidFill>
                <a:srgbClr val="E9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6147358" y="2106592"/>
                <a:ext cx="71974" cy="75731"/>
              </a:xfrm>
              <a:custGeom>
                <a:rect b="b" l="l" r="r" t="t"/>
                <a:pathLst>
                  <a:path extrusionOk="0" h="4757" w="4521">
                    <a:moveTo>
                      <a:pt x="3516" y="0"/>
                    </a:moveTo>
                    <a:cubicBezTo>
                      <a:pt x="3246" y="0"/>
                      <a:pt x="2972" y="112"/>
                      <a:pt x="2770" y="331"/>
                    </a:cubicBezTo>
                    <a:lnTo>
                      <a:pt x="0" y="3069"/>
                    </a:lnTo>
                    <a:lnTo>
                      <a:pt x="1560" y="4756"/>
                    </a:lnTo>
                    <a:lnTo>
                      <a:pt x="4171" y="1668"/>
                    </a:lnTo>
                    <a:cubicBezTo>
                      <a:pt x="4521" y="1286"/>
                      <a:pt x="4521" y="682"/>
                      <a:pt x="4171" y="268"/>
                    </a:cubicBezTo>
                    <a:cubicBezTo>
                      <a:pt x="3991" y="88"/>
                      <a:pt x="3755" y="0"/>
                      <a:pt x="3516" y="0"/>
                    </a:cubicBezTo>
                    <a:close/>
                  </a:path>
                </a:pathLst>
              </a:custGeom>
              <a:solidFill>
                <a:srgbClr val="E9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6159012" y="2021633"/>
                <a:ext cx="80094" cy="211863"/>
              </a:xfrm>
              <a:custGeom>
                <a:rect b="b" l="l" r="r" t="t"/>
                <a:pathLst>
                  <a:path extrusionOk="0" h="13308" w="5031">
                    <a:moveTo>
                      <a:pt x="3916" y="1"/>
                    </a:moveTo>
                    <a:lnTo>
                      <a:pt x="2070" y="5636"/>
                    </a:lnTo>
                    <a:lnTo>
                      <a:pt x="0" y="13212"/>
                    </a:lnTo>
                    <a:lnTo>
                      <a:pt x="1178" y="13308"/>
                    </a:lnTo>
                    <a:lnTo>
                      <a:pt x="5030" y="7259"/>
                    </a:lnTo>
                    <a:lnTo>
                      <a:pt x="5030" y="64"/>
                    </a:lnTo>
                    <a:lnTo>
                      <a:pt x="3916" y="1"/>
                    </a:lnTo>
                    <a:close/>
                  </a:path>
                </a:pathLst>
              </a:custGeom>
              <a:solidFill>
                <a:srgbClr val="364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6114909" y="2022397"/>
                <a:ext cx="187538" cy="211227"/>
              </a:xfrm>
              <a:custGeom>
                <a:rect b="b" l="l" r="r" t="t"/>
                <a:pathLst>
                  <a:path extrusionOk="0" h="13268" w="11780">
                    <a:moveTo>
                      <a:pt x="7757" y="1"/>
                    </a:moveTo>
                    <a:cubicBezTo>
                      <a:pt x="7577" y="1"/>
                      <a:pt x="7402" y="80"/>
                      <a:pt x="7291" y="239"/>
                    </a:cubicBezTo>
                    <a:lnTo>
                      <a:pt x="224" y="9058"/>
                    </a:lnTo>
                    <a:cubicBezTo>
                      <a:pt x="1" y="9312"/>
                      <a:pt x="1" y="9694"/>
                      <a:pt x="224" y="9949"/>
                    </a:cubicBezTo>
                    <a:lnTo>
                      <a:pt x="3471" y="13005"/>
                    </a:lnTo>
                    <a:cubicBezTo>
                      <a:pt x="3614" y="13180"/>
                      <a:pt x="3821" y="13268"/>
                      <a:pt x="4028" y="13268"/>
                    </a:cubicBezTo>
                    <a:cubicBezTo>
                      <a:pt x="4235" y="13268"/>
                      <a:pt x="4442" y="13180"/>
                      <a:pt x="4585" y="13005"/>
                    </a:cubicBezTo>
                    <a:lnTo>
                      <a:pt x="11620" y="4250"/>
                    </a:lnTo>
                    <a:cubicBezTo>
                      <a:pt x="11780" y="4028"/>
                      <a:pt x="11780" y="3709"/>
                      <a:pt x="11620" y="3486"/>
                    </a:cubicBezTo>
                    <a:lnTo>
                      <a:pt x="8246" y="239"/>
                    </a:lnTo>
                    <a:cubicBezTo>
                      <a:pt x="8119" y="80"/>
                      <a:pt x="7936" y="1"/>
                      <a:pt x="7757" y="1"/>
                    </a:cubicBezTo>
                    <a:close/>
                  </a:path>
                </a:pathLst>
              </a:custGeom>
              <a:solidFill>
                <a:srgbClr val="05090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6098191" y="2021760"/>
                <a:ext cx="187538" cy="210733"/>
              </a:xfrm>
              <a:custGeom>
                <a:rect b="b" l="l" r="r" t="t"/>
                <a:pathLst>
                  <a:path extrusionOk="0" h="13237" w="11780">
                    <a:moveTo>
                      <a:pt x="7736" y="1"/>
                    </a:moveTo>
                    <a:cubicBezTo>
                      <a:pt x="7561" y="1"/>
                      <a:pt x="7386" y="72"/>
                      <a:pt x="7259" y="216"/>
                    </a:cubicBezTo>
                    <a:lnTo>
                      <a:pt x="191" y="9034"/>
                    </a:lnTo>
                    <a:cubicBezTo>
                      <a:pt x="0" y="9289"/>
                      <a:pt x="0" y="9671"/>
                      <a:pt x="191" y="9925"/>
                    </a:cubicBezTo>
                    <a:lnTo>
                      <a:pt x="3438" y="12950"/>
                    </a:lnTo>
                    <a:cubicBezTo>
                      <a:pt x="3582" y="13141"/>
                      <a:pt x="3789" y="13236"/>
                      <a:pt x="3999" y="13236"/>
                    </a:cubicBezTo>
                    <a:cubicBezTo>
                      <a:pt x="4210" y="13236"/>
                      <a:pt x="4425" y="13141"/>
                      <a:pt x="4584" y="12950"/>
                    </a:cubicBezTo>
                    <a:lnTo>
                      <a:pt x="11588" y="4195"/>
                    </a:lnTo>
                    <a:cubicBezTo>
                      <a:pt x="11779" y="4004"/>
                      <a:pt x="11779" y="3686"/>
                      <a:pt x="11588" y="3463"/>
                    </a:cubicBezTo>
                    <a:lnTo>
                      <a:pt x="8214" y="216"/>
                    </a:lnTo>
                    <a:cubicBezTo>
                      <a:pt x="8086" y="72"/>
                      <a:pt x="7911"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6075375" y="2108184"/>
                <a:ext cx="57280" cy="111647"/>
              </a:xfrm>
              <a:custGeom>
                <a:rect b="b" l="l" r="r" t="t"/>
                <a:pathLst>
                  <a:path extrusionOk="0" h="7013" w="3598">
                    <a:moveTo>
                      <a:pt x="2509" y="1"/>
                    </a:moveTo>
                    <a:cubicBezTo>
                      <a:pt x="2038" y="1"/>
                      <a:pt x="1690" y="314"/>
                      <a:pt x="1370" y="868"/>
                    </a:cubicBezTo>
                    <a:cubicBezTo>
                      <a:pt x="701" y="1919"/>
                      <a:pt x="287" y="3097"/>
                      <a:pt x="128" y="4338"/>
                    </a:cubicBezTo>
                    <a:cubicBezTo>
                      <a:pt x="1" y="5357"/>
                      <a:pt x="446" y="6407"/>
                      <a:pt x="1306" y="7012"/>
                    </a:cubicBezTo>
                    <a:lnTo>
                      <a:pt x="2165" y="6949"/>
                    </a:lnTo>
                    <a:cubicBezTo>
                      <a:pt x="3566" y="4306"/>
                      <a:pt x="2898" y="2555"/>
                      <a:pt x="2898" y="2555"/>
                    </a:cubicBezTo>
                    <a:lnTo>
                      <a:pt x="3502" y="1186"/>
                    </a:lnTo>
                    <a:cubicBezTo>
                      <a:pt x="3598" y="613"/>
                      <a:pt x="3184" y="104"/>
                      <a:pt x="2643" y="9"/>
                    </a:cubicBezTo>
                    <a:cubicBezTo>
                      <a:pt x="2597" y="3"/>
                      <a:pt x="2553" y="1"/>
                      <a:pt x="2509" y="1"/>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5458514" y="2028734"/>
                <a:ext cx="357818" cy="505810"/>
              </a:xfrm>
              <a:custGeom>
                <a:rect b="b" l="l" r="r" t="t"/>
                <a:pathLst>
                  <a:path extrusionOk="0" h="31772" w="22476">
                    <a:moveTo>
                      <a:pt x="12416" y="0"/>
                    </a:moveTo>
                    <a:lnTo>
                      <a:pt x="8309" y="319"/>
                    </a:lnTo>
                    <a:cubicBezTo>
                      <a:pt x="8309" y="319"/>
                      <a:pt x="4553" y="1178"/>
                      <a:pt x="1879" y="2547"/>
                    </a:cubicBezTo>
                    <a:cubicBezTo>
                      <a:pt x="192" y="3375"/>
                      <a:pt x="1" y="5221"/>
                      <a:pt x="223" y="7100"/>
                    </a:cubicBezTo>
                    <a:lnTo>
                      <a:pt x="1592" y="31772"/>
                    </a:lnTo>
                    <a:lnTo>
                      <a:pt x="20916" y="31772"/>
                    </a:lnTo>
                    <a:lnTo>
                      <a:pt x="22285" y="7959"/>
                    </a:lnTo>
                    <a:cubicBezTo>
                      <a:pt x="22476" y="5317"/>
                      <a:pt x="20916" y="2770"/>
                      <a:pt x="18433" y="1911"/>
                    </a:cubicBezTo>
                    <a:cubicBezTo>
                      <a:pt x="15663" y="987"/>
                      <a:pt x="13912" y="64"/>
                      <a:pt x="12416"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5806741" y="2154947"/>
                <a:ext cx="6591" cy="115563"/>
              </a:xfrm>
              <a:custGeom>
                <a:rect b="b" l="l" r="r" t="t"/>
                <a:pathLst>
                  <a:path extrusionOk="0" fill="none" h="7259" w="414">
                    <a:moveTo>
                      <a:pt x="0" y="7259"/>
                    </a:moveTo>
                    <a:lnTo>
                      <a:pt x="414" y="0"/>
                    </a:lnTo>
                  </a:path>
                </a:pathLst>
              </a:custGeom>
              <a:solidFill>
                <a:srgbClr val="351C75"/>
              </a:solid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5555335" y="2033797"/>
                <a:ext cx="189559" cy="52695"/>
              </a:xfrm>
              <a:custGeom>
                <a:rect b="b" l="l" r="r" t="t"/>
                <a:pathLst>
                  <a:path extrusionOk="0" h="3310" w="11907">
                    <a:moveTo>
                      <a:pt x="2228" y="1"/>
                    </a:moveTo>
                    <a:lnTo>
                      <a:pt x="0" y="606"/>
                    </a:lnTo>
                    <a:cubicBezTo>
                      <a:pt x="0" y="606"/>
                      <a:pt x="1406" y="3310"/>
                      <a:pt x="6337" y="3310"/>
                    </a:cubicBezTo>
                    <a:cubicBezTo>
                      <a:pt x="6756" y="3310"/>
                      <a:pt x="7201" y="3290"/>
                      <a:pt x="7672" y="3248"/>
                    </a:cubicBezTo>
                    <a:cubicBezTo>
                      <a:pt x="11906" y="2866"/>
                      <a:pt x="10219" y="829"/>
                      <a:pt x="10219" y="829"/>
                    </a:cubicBezTo>
                    <a:lnTo>
                      <a:pt x="8118" y="65"/>
                    </a:lnTo>
                    <a:lnTo>
                      <a:pt x="2228" y="1"/>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5240559" y="2259363"/>
                <a:ext cx="218454" cy="280781"/>
              </a:xfrm>
              <a:custGeom>
                <a:rect b="b" l="l" r="r" t="t"/>
                <a:pathLst>
                  <a:path extrusionOk="0" h="17637" w="13722">
                    <a:moveTo>
                      <a:pt x="3725" y="0"/>
                    </a:moveTo>
                    <a:lnTo>
                      <a:pt x="1" y="6845"/>
                    </a:lnTo>
                    <a:lnTo>
                      <a:pt x="11047" y="17637"/>
                    </a:lnTo>
                    <a:lnTo>
                      <a:pt x="13721" y="14708"/>
                    </a:lnTo>
                    <a:lnTo>
                      <a:pt x="3725" y="0"/>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5415939" y="2435826"/>
                <a:ext cx="197169" cy="148199"/>
              </a:xfrm>
              <a:custGeom>
                <a:rect b="b" l="l" r="r" t="t"/>
                <a:pathLst>
                  <a:path extrusionOk="0" h="9309" w="12385">
                    <a:moveTo>
                      <a:pt x="7258" y="0"/>
                    </a:moveTo>
                    <a:cubicBezTo>
                      <a:pt x="7087" y="0"/>
                      <a:pt x="6910" y="57"/>
                      <a:pt x="6749" y="187"/>
                    </a:cubicBezTo>
                    <a:lnTo>
                      <a:pt x="2547" y="3466"/>
                    </a:lnTo>
                    <a:lnTo>
                      <a:pt x="0" y="6554"/>
                    </a:lnTo>
                    <a:cubicBezTo>
                      <a:pt x="1582" y="7919"/>
                      <a:pt x="2780" y="8325"/>
                      <a:pt x="3655" y="8325"/>
                    </a:cubicBezTo>
                    <a:cubicBezTo>
                      <a:pt x="4066" y="8325"/>
                      <a:pt x="4406" y="8236"/>
                      <a:pt x="4680" y="8114"/>
                    </a:cubicBezTo>
                    <a:cubicBezTo>
                      <a:pt x="4776" y="8145"/>
                      <a:pt x="4903" y="8209"/>
                      <a:pt x="4999" y="8241"/>
                    </a:cubicBezTo>
                    <a:lnTo>
                      <a:pt x="8532" y="9260"/>
                    </a:lnTo>
                    <a:cubicBezTo>
                      <a:pt x="8623" y="9293"/>
                      <a:pt x="8715" y="9308"/>
                      <a:pt x="8806" y="9308"/>
                    </a:cubicBezTo>
                    <a:cubicBezTo>
                      <a:pt x="9065" y="9308"/>
                      <a:pt x="9306" y="9177"/>
                      <a:pt x="9424" y="8941"/>
                    </a:cubicBezTo>
                    <a:cubicBezTo>
                      <a:pt x="9519" y="8687"/>
                      <a:pt x="9583" y="8337"/>
                      <a:pt x="8882" y="7986"/>
                    </a:cubicBezTo>
                    <a:lnTo>
                      <a:pt x="8882" y="7986"/>
                    </a:lnTo>
                    <a:lnTo>
                      <a:pt x="9583" y="8336"/>
                    </a:lnTo>
                    <a:cubicBezTo>
                      <a:pt x="9664" y="8369"/>
                      <a:pt x="9751" y="8385"/>
                      <a:pt x="9838" y="8385"/>
                    </a:cubicBezTo>
                    <a:cubicBezTo>
                      <a:pt x="10095" y="8385"/>
                      <a:pt x="10355" y="8248"/>
                      <a:pt x="10474" y="7986"/>
                    </a:cubicBezTo>
                    <a:cubicBezTo>
                      <a:pt x="10633" y="7668"/>
                      <a:pt x="10442" y="7286"/>
                      <a:pt x="10060" y="7031"/>
                    </a:cubicBezTo>
                    <a:lnTo>
                      <a:pt x="10060" y="7031"/>
                    </a:lnTo>
                    <a:lnTo>
                      <a:pt x="10570" y="7222"/>
                    </a:lnTo>
                    <a:cubicBezTo>
                      <a:pt x="10661" y="7261"/>
                      <a:pt x="10757" y="7279"/>
                      <a:pt x="10851" y="7279"/>
                    </a:cubicBezTo>
                    <a:cubicBezTo>
                      <a:pt x="11148" y="7279"/>
                      <a:pt x="11428" y="7099"/>
                      <a:pt x="11525" y="6808"/>
                    </a:cubicBezTo>
                    <a:cubicBezTo>
                      <a:pt x="11652" y="6458"/>
                      <a:pt x="11461" y="6076"/>
                      <a:pt x="11143" y="5917"/>
                    </a:cubicBezTo>
                    <a:lnTo>
                      <a:pt x="10379" y="5503"/>
                    </a:lnTo>
                    <a:lnTo>
                      <a:pt x="11270" y="5726"/>
                    </a:lnTo>
                    <a:cubicBezTo>
                      <a:pt x="11349" y="5750"/>
                      <a:pt x="11430" y="5762"/>
                      <a:pt x="11510" y="5762"/>
                    </a:cubicBezTo>
                    <a:cubicBezTo>
                      <a:pt x="11853" y="5762"/>
                      <a:pt x="12186" y="5552"/>
                      <a:pt x="12289" y="5217"/>
                    </a:cubicBezTo>
                    <a:cubicBezTo>
                      <a:pt x="12384" y="4835"/>
                      <a:pt x="12225" y="4453"/>
                      <a:pt x="11875" y="4293"/>
                    </a:cubicBezTo>
                    <a:lnTo>
                      <a:pt x="7609" y="2129"/>
                    </a:lnTo>
                    <a:lnTo>
                      <a:pt x="8023" y="1174"/>
                    </a:lnTo>
                    <a:cubicBezTo>
                      <a:pt x="8289" y="569"/>
                      <a:pt x="7801" y="0"/>
                      <a:pt x="7258" y="0"/>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5545192" y="2506710"/>
                <a:ext cx="40055" cy="18770"/>
              </a:xfrm>
              <a:custGeom>
                <a:rect b="b" l="l" r="r" t="t"/>
                <a:pathLst>
                  <a:path extrusionOk="0" fill="none" h="1179" w="2516">
                    <a:moveTo>
                      <a:pt x="2515" y="1179"/>
                    </a:moveTo>
                    <a:lnTo>
                      <a:pt x="0" y="1"/>
                    </a:lnTo>
                  </a:path>
                </a:pathLst>
              </a:custGeom>
              <a:noFill/>
              <a:ln cap="rnd" cmpd="sng" w="39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5535560" y="2530529"/>
                <a:ext cx="39036" cy="16238"/>
              </a:xfrm>
              <a:custGeom>
                <a:rect b="b" l="l" r="r" t="t"/>
                <a:pathLst>
                  <a:path extrusionOk="0" fill="none" h="1020" w="2452">
                    <a:moveTo>
                      <a:pt x="2452" y="1020"/>
                    </a:moveTo>
                    <a:lnTo>
                      <a:pt x="0" y="1"/>
                    </a:lnTo>
                  </a:path>
                </a:pathLst>
              </a:custGeom>
              <a:noFill/>
              <a:ln cap="rnd" cmpd="sng" w="39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5528459" y="2551323"/>
                <a:ext cx="32970" cy="12672"/>
              </a:xfrm>
              <a:custGeom>
                <a:rect b="b" l="l" r="r" t="t"/>
                <a:pathLst>
                  <a:path extrusionOk="0" fill="none" h="796" w="2071">
                    <a:moveTo>
                      <a:pt x="2070" y="796"/>
                    </a:moveTo>
                    <a:lnTo>
                      <a:pt x="1" y="0"/>
                    </a:lnTo>
                  </a:path>
                </a:pathLst>
              </a:custGeom>
              <a:noFill/>
              <a:ln cap="rnd" cmpd="sng" w="39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5217250" y="2085925"/>
                <a:ext cx="332473" cy="299694"/>
              </a:xfrm>
              <a:custGeom>
                <a:rect b="b" l="l" r="r" t="t"/>
                <a:pathLst>
                  <a:path extrusionOk="0" h="18825" w="20884">
                    <a:moveTo>
                      <a:pt x="16342" y="1"/>
                    </a:moveTo>
                    <a:cubicBezTo>
                      <a:pt x="15241" y="1"/>
                      <a:pt x="14149" y="445"/>
                      <a:pt x="13371" y="1311"/>
                    </a:cubicBezTo>
                    <a:lnTo>
                      <a:pt x="1433" y="12994"/>
                    </a:lnTo>
                    <a:cubicBezTo>
                      <a:pt x="0" y="14554"/>
                      <a:pt x="287" y="17037"/>
                      <a:pt x="2069" y="18215"/>
                    </a:cubicBezTo>
                    <a:cubicBezTo>
                      <a:pt x="2671" y="18625"/>
                      <a:pt x="3355" y="18824"/>
                      <a:pt x="4035" y="18824"/>
                    </a:cubicBezTo>
                    <a:cubicBezTo>
                      <a:pt x="4939" y="18824"/>
                      <a:pt x="5836" y="18473"/>
                      <a:pt x="6526" y="17801"/>
                    </a:cubicBezTo>
                    <a:lnTo>
                      <a:pt x="19197" y="6850"/>
                    </a:lnTo>
                    <a:cubicBezTo>
                      <a:pt x="20884" y="5131"/>
                      <a:pt x="20725" y="2362"/>
                      <a:pt x="18846" y="865"/>
                    </a:cubicBezTo>
                    <a:cubicBezTo>
                      <a:pt x="18110" y="285"/>
                      <a:pt x="17223" y="1"/>
                      <a:pt x="16342" y="1"/>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5339912" y="2051040"/>
                <a:ext cx="223517" cy="249864"/>
              </a:xfrm>
              <a:custGeom>
                <a:rect b="b" l="l" r="r" t="t"/>
                <a:pathLst>
                  <a:path extrusionOk="0" h="15695" w="14040">
                    <a:moveTo>
                      <a:pt x="12066" y="0"/>
                    </a:moveTo>
                    <a:cubicBezTo>
                      <a:pt x="12066" y="0"/>
                      <a:pt x="5444" y="1305"/>
                      <a:pt x="0" y="8182"/>
                    </a:cubicBezTo>
                    <a:lnTo>
                      <a:pt x="5762" y="15695"/>
                    </a:lnTo>
                    <a:lnTo>
                      <a:pt x="14039" y="9773"/>
                    </a:lnTo>
                    <a:lnTo>
                      <a:pt x="12066" y="0"/>
                    </a:ln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5476251" y="2214256"/>
                <a:ext cx="76543" cy="54749"/>
              </a:xfrm>
              <a:custGeom>
                <a:rect b="b" l="l" r="r" t="t"/>
                <a:pathLst>
                  <a:path extrusionOk="0" fill="none" h="3439" w="4808">
                    <a:moveTo>
                      <a:pt x="1" y="3438"/>
                    </a:moveTo>
                    <a:lnTo>
                      <a:pt x="4808" y="0"/>
                    </a:lnTo>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5711958" y="1703831"/>
                <a:ext cx="78056" cy="103400"/>
              </a:xfrm>
              <a:custGeom>
                <a:rect b="b" l="l" r="r" t="t"/>
                <a:pathLst>
                  <a:path extrusionOk="0" h="6495" w="4903">
                    <a:moveTo>
                      <a:pt x="2674" y="0"/>
                    </a:moveTo>
                    <a:lnTo>
                      <a:pt x="0" y="414"/>
                    </a:lnTo>
                    <a:lnTo>
                      <a:pt x="3088" y="6495"/>
                    </a:lnTo>
                    <a:cubicBezTo>
                      <a:pt x="4903" y="1974"/>
                      <a:pt x="2674" y="0"/>
                      <a:pt x="2674"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5494497" y="1712381"/>
                <a:ext cx="99357" cy="193173"/>
              </a:xfrm>
              <a:custGeom>
                <a:rect b="b" l="l" r="r" t="t"/>
                <a:pathLst>
                  <a:path extrusionOk="0" h="12134" w="6241">
                    <a:moveTo>
                      <a:pt x="3677" y="0"/>
                    </a:moveTo>
                    <a:cubicBezTo>
                      <a:pt x="3172" y="0"/>
                      <a:pt x="1108" y="220"/>
                      <a:pt x="606" y="3761"/>
                    </a:cubicBezTo>
                    <a:cubicBezTo>
                      <a:pt x="1" y="7772"/>
                      <a:pt x="2993" y="10192"/>
                      <a:pt x="6240" y="12134"/>
                    </a:cubicBezTo>
                    <a:lnTo>
                      <a:pt x="3789" y="5"/>
                    </a:lnTo>
                    <a:cubicBezTo>
                      <a:pt x="3789" y="5"/>
                      <a:pt x="3749" y="0"/>
                      <a:pt x="3677"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5522376" y="1672401"/>
                <a:ext cx="238720" cy="244308"/>
              </a:xfrm>
              <a:custGeom>
                <a:rect b="b" l="l" r="r" t="t"/>
                <a:pathLst>
                  <a:path extrusionOk="0" h="15346" w="14995">
                    <a:moveTo>
                      <a:pt x="7482" y="1"/>
                    </a:moveTo>
                    <a:cubicBezTo>
                      <a:pt x="3343" y="1"/>
                      <a:pt x="1" y="3439"/>
                      <a:pt x="1" y="7673"/>
                    </a:cubicBezTo>
                    <a:cubicBezTo>
                      <a:pt x="1" y="11907"/>
                      <a:pt x="3343" y="15345"/>
                      <a:pt x="7482" y="15345"/>
                    </a:cubicBezTo>
                    <a:cubicBezTo>
                      <a:pt x="11652" y="15345"/>
                      <a:pt x="14995" y="11907"/>
                      <a:pt x="14995" y="7673"/>
                    </a:cubicBezTo>
                    <a:cubicBezTo>
                      <a:pt x="14995" y="3439"/>
                      <a:pt x="11652" y="1"/>
                      <a:pt x="7482" y="1"/>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5712961" y="1807005"/>
                <a:ext cx="68950" cy="60783"/>
              </a:xfrm>
              <a:custGeom>
                <a:rect b="b" l="l" r="r" t="t"/>
                <a:pathLst>
                  <a:path extrusionOk="0" h="3818" w="4331">
                    <a:moveTo>
                      <a:pt x="2162" y="0"/>
                    </a:moveTo>
                    <a:cubicBezTo>
                      <a:pt x="1460" y="0"/>
                      <a:pt x="794" y="389"/>
                      <a:pt x="478" y="1065"/>
                    </a:cubicBezTo>
                    <a:cubicBezTo>
                      <a:pt x="1" y="2020"/>
                      <a:pt x="383" y="3135"/>
                      <a:pt x="1338" y="3612"/>
                    </a:cubicBezTo>
                    <a:cubicBezTo>
                      <a:pt x="1607" y="3751"/>
                      <a:pt x="1896" y="3818"/>
                      <a:pt x="2181" y="3818"/>
                    </a:cubicBezTo>
                    <a:cubicBezTo>
                      <a:pt x="2873" y="3818"/>
                      <a:pt x="3546" y="3429"/>
                      <a:pt x="3885" y="2752"/>
                    </a:cubicBezTo>
                    <a:cubicBezTo>
                      <a:pt x="4330" y="1797"/>
                      <a:pt x="3948" y="683"/>
                      <a:pt x="3025" y="206"/>
                    </a:cubicBezTo>
                    <a:cubicBezTo>
                      <a:pt x="2746" y="66"/>
                      <a:pt x="2451" y="0"/>
                      <a:pt x="2162" y="0"/>
                    </a:cubicBezTo>
                    <a:close/>
                  </a:path>
                </a:pathLst>
              </a:custGeom>
              <a:solidFill>
                <a:srgbClr val="DD8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5588277" y="1843721"/>
                <a:ext cx="98338" cy="205272"/>
              </a:xfrm>
              <a:custGeom>
                <a:rect b="b" l="l" r="r" t="t"/>
                <a:pathLst>
                  <a:path extrusionOk="0" h="12894" w="6177">
                    <a:moveTo>
                      <a:pt x="446" y="1"/>
                    </a:moveTo>
                    <a:lnTo>
                      <a:pt x="0" y="11875"/>
                    </a:lnTo>
                    <a:lnTo>
                      <a:pt x="6176" y="12894"/>
                    </a:lnTo>
                    <a:lnTo>
                      <a:pt x="6081" y="4617"/>
                    </a:lnTo>
                    <a:lnTo>
                      <a:pt x="446" y="1"/>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5616666" y="1916723"/>
                <a:ext cx="71465" cy="67421"/>
              </a:xfrm>
              <a:custGeom>
                <a:rect b="b" l="l" r="r" t="t"/>
                <a:pathLst>
                  <a:path extrusionOk="0" h="4235" w="4489">
                    <a:moveTo>
                      <a:pt x="0" y="0"/>
                    </a:moveTo>
                    <a:lnTo>
                      <a:pt x="4361" y="4234"/>
                    </a:lnTo>
                    <a:lnTo>
                      <a:pt x="4489" y="764"/>
                    </a:lnTo>
                    <a:lnTo>
                      <a:pt x="0" y="0"/>
                    </a:ln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5567276" y="1703847"/>
                <a:ext cx="206005" cy="238816"/>
              </a:xfrm>
              <a:custGeom>
                <a:rect b="b" l="l" r="r" t="t"/>
                <a:pathLst>
                  <a:path extrusionOk="0" h="15001" w="12940">
                    <a:moveTo>
                      <a:pt x="6865" y="0"/>
                    </a:moveTo>
                    <a:cubicBezTo>
                      <a:pt x="3337" y="0"/>
                      <a:pt x="0" y="3307"/>
                      <a:pt x="1192" y="9200"/>
                    </a:cubicBezTo>
                    <a:cubicBezTo>
                      <a:pt x="2306" y="14834"/>
                      <a:pt x="6126" y="14898"/>
                      <a:pt x="6126" y="14898"/>
                    </a:cubicBezTo>
                    <a:cubicBezTo>
                      <a:pt x="6554" y="14967"/>
                      <a:pt x="6960" y="15001"/>
                      <a:pt x="7344" y="15001"/>
                    </a:cubicBezTo>
                    <a:cubicBezTo>
                      <a:pt x="9955" y="15001"/>
                      <a:pt x="11541" y="13458"/>
                      <a:pt x="12207" y="11237"/>
                    </a:cubicBezTo>
                    <a:cubicBezTo>
                      <a:pt x="12939" y="8658"/>
                      <a:pt x="11284" y="2005"/>
                      <a:pt x="11284" y="2005"/>
                    </a:cubicBezTo>
                    <a:cubicBezTo>
                      <a:pt x="10024" y="648"/>
                      <a:pt x="8426" y="0"/>
                      <a:pt x="6865" y="0"/>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5567499" y="1740181"/>
                <a:ext cx="74506" cy="110135"/>
              </a:xfrm>
              <a:custGeom>
                <a:rect b="b" l="l" r="r" t="t"/>
                <a:pathLst>
                  <a:path extrusionOk="0" h="6918" w="4680">
                    <a:moveTo>
                      <a:pt x="1429" y="0"/>
                    </a:moveTo>
                    <a:cubicBezTo>
                      <a:pt x="977" y="0"/>
                      <a:pt x="655" y="490"/>
                      <a:pt x="382" y="2493"/>
                    </a:cubicBezTo>
                    <a:cubicBezTo>
                      <a:pt x="0" y="5326"/>
                      <a:pt x="987" y="5772"/>
                      <a:pt x="987" y="5772"/>
                    </a:cubicBezTo>
                    <a:lnTo>
                      <a:pt x="2229" y="6918"/>
                    </a:lnTo>
                    <a:cubicBezTo>
                      <a:pt x="2229" y="6918"/>
                      <a:pt x="4680" y="1283"/>
                      <a:pt x="2037" y="169"/>
                    </a:cubicBezTo>
                    <a:cubicBezTo>
                      <a:pt x="1811" y="78"/>
                      <a:pt x="1610" y="0"/>
                      <a:pt x="1429"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5543664" y="1818787"/>
                <a:ext cx="73901" cy="62980"/>
              </a:xfrm>
              <a:custGeom>
                <a:rect b="b" l="l" r="r" t="t"/>
                <a:pathLst>
                  <a:path extrusionOk="0" h="3956" w="4642">
                    <a:moveTo>
                      <a:pt x="2197" y="1"/>
                    </a:moveTo>
                    <a:cubicBezTo>
                      <a:pt x="1991" y="1"/>
                      <a:pt x="1777" y="33"/>
                      <a:pt x="1561" y="102"/>
                    </a:cubicBezTo>
                    <a:cubicBezTo>
                      <a:pt x="542" y="453"/>
                      <a:pt x="1" y="1567"/>
                      <a:pt x="351" y="2617"/>
                    </a:cubicBezTo>
                    <a:cubicBezTo>
                      <a:pt x="639" y="3498"/>
                      <a:pt x="1423" y="3955"/>
                      <a:pt x="2208" y="3955"/>
                    </a:cubicBezTo>
                    <a:cubicBezTo>
                      <a:pt x="2899" y="3955"/>
                      <a:pt x="3591" y="3602"/>
                      <a:pt x="3948" y="2872"/>
                    </a:cubicBezTo>
                    <a:cubicBezTo>
                      <a:pt x="4642" y="1485"/>
                      <a:pt x="3594" y="1"/>
                      <a:pt x="2197" y="1"/>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5564458" y="1837639"/>
                <a:ext cx="29404" cy="21810"/>
              </a:xfrm>
              <a:custGeom>
                <a:rect b="b" l="l" r="r" t="t"/>
                <a:pathLst>
                  <a:path extrusionOk="0" fill="none" h="1370" w="1847">
                    <a:moveTo>
                      <a:pt x="0" y="255"/>
                    </a:moveTo>
                    <a:cubicBezTo>
                      <a:pt x="828" y="1"/>
                      <a:pt x="1687" y="510"/>
                      <a:pt x="1846" y="1370"/>
                    </a:cubicBezTo>
                  </a:path>
                </a:pathLst>
              </a:custGeom>
              <a:noFill/>
              <a:ln cap="rnd" cmpd="sng" w="39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5721575" y="1838658"/>
                <a:ext cx="10666" cy="27892"/>
              </a:xfrm>
              <a:custGeom>
                <a:rect b="b" l="l" r="r" t="t"/>
                <a:pathLst>
                  <a:path extrusionOk="0" fill="none" h="1752" w="670">
                    <a:moveTo>
                      <a:pt x="224" y="0"/>
                    </a:moveTo>
                    <a:lnTo>
                      <a:pt x="638" y="1433"/>
                    </a:lnTo>
                    <a:cubicBezTo>
                      <a:pt x="669" y="1529"/>
                      <a:pt x="606" y="1624"/>
                      <a:pt x="510" y="1656"/>
                    </a:cubicBezTo>
                    <a:lnTo>
                      <a:pt x="1" y="1751"/>
                    </a:lnTo>
                  </a:path>
                </a:pathLst>
              </a:custGeom>
              <a:noFill/>
              <a:ln cap="rnd" cmpd="sng" w="3975">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5677121" y="1823914"/>
                <a:ext cx="17608" cy="15188"/>
              </a:xfrm>
              <a:custGeom>
                <a:rect b="b" l="l" r="r" t="t"/>
                <a:pathLst>
                  <a:path extrusionOk="0" h="954" w="1106">
                    <a:moveTo>
                      <a:pt x="452" y="0"/>
                    </a:moveTo>
                    <a:cubicBezTo>
                      <a:pt x="218" y="0"/>
                      <a:pt x="23" y="211"/>
                      <a:pt x="23" y="449"/>
                    </a:cubicBezTo>
                    <a:cubicBezTo>
                      <a:pt x="1" y="740"/>
                      <a:pt x="231" y="953"/>
                      <a:pt x="481" y="953"/>
                    </a:cubicBezTo>
                    <a:cubicBezTo>
                      <a:pt x="585" y="953"/>
                      <a:pt x="693" y="916"/>
                      <a:pt x="787" y="831"/>
                    </a:cubicBezTo>
                    <a:cubicBezTo>
                      <a:pt x="1106" y="544"/>
                      <a:pt x="946" y="35"/>
                      <a:pt x="501" y="3"/>
                    </a:cubicBezTo>
                    <a:cubicBezTo>
                      <a:pt x="484" y="1"/>
                      <a:pt x="468" y="0"/>
                      <a:pt x="452"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5739981" y="1822943"/>
                <a:ext cx="17098" cy="14137"/>
              </a:xfrm>
              <a:custGeom>
                <a:rect b="b" l="l" r="r" t="t"/>
                <a:pathLst>
                  <a:path extrusionOk="0" h="888" w="1074">
                    <a:moveTo>
                      <a:pt x="500" y="1"/>
                    </a:moveTo>
                    <a:cubicBezTo>
                      <a:pt x="277" y="1"/>
                      <a:pt x="55" y="160"/>
                      <a:pt x="23" y="414"/>
                    </a:cubicBezTo>
                    <a:cubicBezTo>
                      <a:pt x="0" y="682"/>
                      <a:pt x="229" y="888"/>
                      <a:pt x="466" y="888"/>
                    </a:cubicBezTo>
                    <a:cubicBezTo>
                      <a:pt x="567" y="888"/>
                      <a:pt x="669" y="850"/>
                      <a:pt x="755" y="765"/>
                    </a:cubicBezTo>
                    <a:cubicBezTo>
                      <a:pt x="1073" y="510"/>
                      <a:pt x="882" y="32"/>
                      <a:pt x="500"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5641997" y="1773776"/>
                <a:ext cx="57296" cy="24342"/>
              </a:xfrm>
              <a:custGeom>
                <a:rect b="b" l="l" r="r" t="t"/>
                <a:pathLst>
                  <a:path extrusionOk="0" h="1529" w="3599">
                    <a:moveTo>
                      <a:pt x="2443" y="1"/>
                    </a:moveTo>
                    <a:cubicBezTo>
                      <a:pt x="2240" y="1"/>
                      <a:pt x="2038" y="32"/>
                      <a:pt x="1847" y="96"/>
                    </a:cubicBezTo>
                    <a:cubicBezTo>
                      <a:pt x="1115" y="383"/>
                      <a:pt x="478" y="892"/>
                      <a:pt x="1" y="1529"/>
                    </a:cubicBezTo>
                    <a:lnTo>
                      <a:pt x="3598" y="383"/>
                    </a:lnTo>
                    <a:cubicBezTo>
                      <a:pt x="3259" y="128"/>
                      <a:pt x="2848" y="1"/>
                      <a:pt x="2443"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5731208" y="1772327"/>
                <a:ext cx="29914" cy="15649"/>
              </a:xfrm>
              <a:custGeom>
                <a:rect b="b" l="l" r="r" t="t"/>
                <a:pathLst>
                  <a:path extrusionOk="0" h="983" w="1879">
                    <a:moveTo>
                      <a:pt x="794" y="0"/>
                    </a:moveTo>
                    <a:cubicBezTo>
                      <a:pt x="492" y="0"/>
                      <a:pt x="205" y="148"/>
                      <a:pt x="1" y="378"/>
                    </a:cubicBezTo>
                    <a:lnTo>
                      <a:pt x="1879" y="983"/>
                    </a:lnTo>
                    <a:cubicBezTo>
                      <a:pt x="1879" y="983"/>
                      <a:pt x="1561" y="187"/>
                      <a:pt x="1019" y="28"/>
                    </a:cubicBezTo>
                    <a:cubicBezTo>
                      <a:pt x="944" y="9"/>
                      <a:pt x="869" y="0"/>
                      <a:pt x="794"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5685082" y="1871600"/>
                <a:ext cx="41583" cy="17608"/>
              </a:xfrm>
              <a:custGeom>
                <a:rect b="b" l="l" r="r" t="t"/>
                <a:pathLst>
                  <a:path extrusionOk="0" h="1106" w="2612">
                    <a:moveTo>
                      <a:pt x="1" y="1"/>
                    </a:moveTo>
                    <a:lnTo>
                      <a:pt x="1" y="1"/>
                    </a:lnTo>
                    <a:cubicBezTo>
                      <a:pt x="362" y="862"/>
                      <a:pt x="906" y="1105"/>
                      <a:pt x="1403" y="1105"/>
                    </a:cubicBezTo>
                    <a:cubicBezTo>
                      <a:pt x="2045" y="1105"/>
                      <a:pt x="2611" y="701"/>
                      <a:pt x="2611" y="701"/>
                    </a:cubicBezTo>
                    <a:cubicBezTo>
                      <a:pt x="1688" y="669"/>
                      <a:pt x="797" y="41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5552294" y="1660715"/>
                <a:ext cx="226558" cy="99691"/>
              </a:xfrm>
              <a:custGeom>
                <a:rect b="b" l="l" r="r" t="t"/>
                <a:pathLst>
                  <a:path extrusionOk="0" h="6262" w="14231">
                    <a:moveTo>
                      <a:pt x="3823" y="0"/>
                    </a:moveTo>
                    <a:cubicBezTo>
                      <a:pt x="2872" y="0"/>
                      <a:pt x="1957" y="201"/>
                      <a:pt x="1210" y="767"/>
                    </a:cubicBezTo>
                    <a:cubicBezTo>
                      <a:pt x="414" y="1340"/>
                      <a:pt x="0" y="2295"/>
                      <a:pt x="159" y="3250"/>
                    </a:cubicBezTo>
                    <a:cubicBezTo>
                      <a:pt x="318" y="4014"/>
                      <a:pt x="796" y="4810"/>
                      <a:pt x="2197" y="5223"/>
                    </a:cubicBezTo>
                    <a:cubicBezTo>
                      <a:pt x="2197" y="5223"/>
                      <a:pt x="3388" y="6261"/>
                      <a:pt x="6234" y="6261"/>
                    </a:cubicBezTo>
                    <a:cubicBezTo>
                      <a:pt x="7051" y="6261"/>
                      <a:pt x="8004" y="6176"/>
                      <a:pt x="9105" y="5956"/>
                    </a:cubicBezTo>
                    <a:cubicBezTo>
                      <a:pt x="14039" y="4969"/>
                      <a:pt x="14230" y="1626"/>
                      <a:pt x="13625" y="448"/>
                    </a:cubicBezTo>
                    <a:lnTo>
                      <a:pt x="13625" y="448"/>
                    </a:lnTo>
                    <a:cubicBezTo>
                      <a:pt x="13625" y="448"/>
                      <a:pt x="12505" y="1313"/>
                      <a:pt x="10589" y="1313"/>
                    </a:cubicBezTo>
                    <a:cubicBezTo>
                      <a:pt x="10066" y="1313"/>
                      <a:pt x="9485" y="1249"/>
                      <a:pt x="8850" y="1085"/>
                    </a:cubicBezTo>
                    <a:cubicBezTo>
                      <a:pt x="7729" y="789"/>
                      <a:pt x="5707" y="0"/>
                      <a:pt x="3823"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5025136" y="2616699"/>
                <a:ext cx="204270" cy="517480"/>
              </a:xfrm>
              <a:custGeom>
                <a:rect b="b" l="l" r="r" t="t"/>
                <a:pathLst>
                  <a:path extrusionOk="0" fill="none" h="32505" w="12831">
                    <a:moveTo>
                      <a:pt x="4967" y="1"/>
                    </a:moveTo>
                    <a:lnTo>
                      <a:pt x="7864" y="1"/>
                    </a:lnTo>
                    <a:cubicBezTo>
                      <a:pt x="10602" y="1"/>
                      <a:pt x="12830" y="2229"/>
                      <a:pt x="12830" y="4999"/>
                    </a:cubicBezTo>
                    <a:lnTo>
                      <a:pt x="12830" y="32504"/>
                    </a:lnTo>
                    <a:lnTo>
                      <a:pt x="1" y="32504"/>
                    </a:lnTo>
                    <a:lnTo>
                      <a:pt x="1" y="4999"/>
                    </a:lnTo>
                    <a:cubicBezTo>
                      <a:pt x="1" y="2229"/>
                      <a:pt x="2229" y="1"/>
                      <a:pt x="4967" y="1"/>
                    </a:cubicBezTo>
                    <a:close/>
                  </a:path>
                </a:pathLst>
              </a:custGeom>
              <a:noFill/>
              <a:ln cap="flat" cmpd="sng" w="28650">
                <a:solidFill>
                  <a:srgbClr val="101010"/>
                </a:solidFill>
                <a:prstDash val="solid"/>
                <a:miter lim="3183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4970397" y="3662594"/>
                <a:ext cx="104419" cy="94867"/>
              </a:xfrm>
              <a:custGeom>
                <a:rect b="b" l="l" r="r" t="t"/>
                <a:pathLst>
                  <a:path extrusionOk="0" h="5959" w="6559">
                    <a:moveTo>
                      <a:pt x="3287" y="0"/>
                    </a:moveTo>
                    <a:cubicBezTo>
                      <a:pt x="1942" y="0"/>
                      <a:pt x="709" y="919"/>
                      <a:pt x="383" y="2279"/>
                    </a:cubicBezTo>
                    <a:cubicBezTo>
                      <a:pt x="1" y="3903"/>
                      <a:pt x="1019" y="5494"/>
                      <a:pt x="2611" y="5876"/>
                    </a:cubicBezTo>
                    <a:cubicBezTo>
                      <a:pt x="2842" y="5932"/>
                      <a:pt x="3074" y="5958"/>
                      <a:pt x="3302" y="5958"/>
                    </a:cubicBezTo>
                    <a:cubicBezTo>
                      <a:pt x="4648" y="5958"/>
                      <a:pt x="5882" y="5036"/>
                      <a:pt x="6208" y="3648"/>
                    </a:cubicBezTo>
                    <a:cubicBezTo>
                      <a:pt x="6559" y="2056"/>
                      <a:pt x="5572" y="464"/>
                      <a:pt x="3980" y="82"/>
                    </a:cubicBezTo>
                    <a:cubicBezTo>
                      <a:pt x="3748" y="27"/>
                      <a:pt x="3516" y="0"/>
                      <a:pt x="3287" y="0"/>
                    </a:cubicBez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5179738" y="3662498"/>
                <a:ext cx="104419" cy="95042"/>
              </a:xfrm>
              <a:custGeom>
                <a:rect b="b" l="l" r="r" t="t"/>
                <a:pathLst>
                  <a:path extrusionOk="0" h="5970" w="6559">
                    <a:moveTo>
                      <a:pt x="3279" y="1"/>
                    </a:moveTo>
                    <a:cubicBezTo>
                      <a:pt x="2515" y="1"/>
                      <a:pt x="1751" y="295"/>
                      <a:pt x="1178" y="884"/>
                    </a:cubicBezTo>
                    <a:cubicBezTo>
                      <a:pt x="0" y="2030"/>
                      <a:pt x="0" y="3940"/>
                      <a:pt x="1178" y="5086"/>
                    </a:cubicBezTo>
                    <a:cubicBezTo>
                      <a:pt x="1751" y="5675"/>
                      <a:pt x="2515" y="5970"/>
                      <a:pt x="3279" y="5970"/>
                    </a:cubicBezTo>
                    <a:cubicBezTo>
                      <a:pt x="4043" y="5970"/>
                      <a:pt x="4807" y="5675"/>
                      <a:pt x="5380" y="5086"/>
                    </a:cubicBezTo>
                    <a:cubicBezTo>
                      <a:pt x="6558" y="3940"/>
                      <a:pt x="6558" y="2030"/>
                      <a:pt x="5380" y="884"/>
                    </a:cubicBezTo>
                    <a:cubicBezTo>
                      <a:pt x="4807" y="295"/>
                      <a:pt x="4043" y="1"/>
                      <a:pt x="3279" y="1"/>
                    </a:cubicBez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4881187" y="2983683"/>
                <a:ext cx="492135" cy="715110"/>
              </a:xfrm>
              <a:custGeom>
                <a:rect b="b" l="l" r="r" t="t"/>
                <a:pathLst>
                  <a:path extrusionOk="0" h="44919" w="30913">
                    <a:moveTo>
                      <a:pt x="5253" y="0"/>
                    </a:moveTo>
                    <a:cubicBezTo>
                      <a:pt x="2356" y="0"/>
                      <a:pt x="1" y="2356"/>
                      <a:pt x="1" y="5253"/>
                    </a:cubicBezTo>
                    <a:lnTo>
                      <a:pt x="1" y="39634"/>
                    </a:lnTo>
                    <a:cubicBezTo>
                      <a:pt x="1" y="42563"/>
                      <a:pt x="2356" y="44919"/>
                      <a:pt x="5253" y="44919"/>
                    </a:cubicBezTo>
                    <a:lnTo>
                      <a:pt x="25660" y="44919"/>
                    </a:lnTo>
                    <a:cubicBezTo>
                      <a:pt x="28588" y="44919"/>
                      <a:pt x="30912" y="42563"/>
                      <a:pt x="30912" y="39634"/>
                    </a:cubicBezTo>
                    <a:lnTo>
                      <a:pt x="30912" y="5253"/>
                    </a:lnTo>
                    <a:cubicBezTo>
                      <a:pt x="30912" y="2356"/>
                      <a:pt x="28588" y="0"/>
                      <a:pt x="25660"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4965843" y="3096713"/>
                <a:ext cx="17751" cy="494157"/>
              </a:xfrm>
              <a:custGeom>
                <a:rect b="b" l="l" r="r" t="t"/>
                <a:pathLst>
                  <a:path extrusionOk="0" fill="none" h="31040" w="1115">
                    <a:moveTo>
                      <a:pt x="0" y="0"/>
                    </a:moveTo>
                    <a:lnTo>
                      <a:pt x="1114" y="0"/>
                    </a:lnTo>
                    <a:lnTo>
                      <a:pt x="1114" y="31039"/>
                    </a:lnTo>
                    <a:lnTo>
                      <a:pt x="0" y="31039"/>
                    </a:lnTo>
                    <a:close/>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5061136" y="3096713"/>
                <a:ext cx="18260" cy="494157"/>
              </a:xfrm>
              <a:custGeom>
                <a:rect b="b" l="l" r="r" t="t"/>
                <a:pathLst>
                  <a:path extrusionOk="0" fill="none" h="31040" w="1147">
                    <a:moveTo>
                      <a:pt x="0" y="0"/>
                    </a:moveTo>
                    <a:lnTo>
                      <a:pt x="1146" y="0"/>
                    </a:lnTo>
                    <a:lnTo>
                      <a:pt x="1146" y="31039"/>
                    </a:lnTo>
                    <a:lnTo>
                      <a:pt x="0" y="31039"/>
                    </a:lnTo>
                    <a:close/>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5156922" y="3096713"/>
                <a:ext cx="17767" cy="494157"/>
              </a:xfrm>
              <a:custGeom>
                <a:rect b="b" l="l" r="r" t="t"/>
                <a:pathLst>
                  <a:path extrusionOk="0" fill="none" h="31040" w="1116">
                    <a:moveTo>
                      <a:pt x="1" y="0"/>
                    </a:moveTo>
                    <a:lnTo>
                      <a:pt x="1115" y="0"/>
                    </a:lnTo>
                    <a:lnTo>
                      <a:pt x="1115" y="31039"/>
                    </a:lnTo>
                    <a:lnTo>
                      <a:pt x="1" y="31039"/>
                    </a:lnTo>
                    <a:close/>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5252214" y="3096713"/>
                <a:ext cx="18260" cy="494157"/>
              </a:xfrm>
              <a:custGeom>
                <a:rect b="b" l="l" r="r" t="t"/>
                <a:pathLst>
                  <a:path extrusionOk="0" fill="none" h="31040" w="1147">
                    <a:moveTo>
                      <a:pt x="1" y="0"/>
                    </a:moveTo>
                    <a:lnTo>
                      <a:pt x="1147" y="0"/>
                    </a:lnTo>
                    <a:lnTo>
                      <a:pt x="1147" y="31039"/>
                    </a:lnTo>
                    <a:lnTo>
                      <a:pt x="1" y="31039"/>
                    </a:lnTo>
                    <a:close/>
                  </a:path>
                </a:pathLst>
              </a:custGeom>
              <a:noFill/>
              <a:ln cap="rnd" cmpd="sng" w="637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8" name="Google Shape;398;p31"/>
          <p:cNvSpPr/>
          <p:nvPr/>
        </p:nvSpPr>
        <p:spPr>
          <a:xfrm>
            <a:off x="4572000" y="3757154"/>
            <a:ext cx="4281047" cy="16"/>
          </a:xfrm>
          <a:custGeom>
            <a:rect b="b" l="l" r="r" t="t"/>
            <a:pathLst>
              <a:path extrusionOk="0" fill="none" h="1" w="268910">
                <a:moveTo>
                  <a:pt x="0" y="1"/>
                </a:moveTo>
                <a:lnTo>
                  <a:pt x="268910" y="1"/>
                </a:lnTo>
              </a:path>
            </a:pathLst>
          </a:custGeom>
          <a:noFill/>
          <a:ln cap="rnd" cmpd="sng" w="95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0"/>
          <p:cNvSpPr txBox="1"/>
          <p:nvPr>
            <p:ph type="title"/>
          </p:nvPr>
        </p:nvSpPr>
        <p:spPr>
          <a:xfrm>
            <a:off x="1774150" y="139675"/>
            <a:ext cx="49689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B26B"/>
                </a:solidFill>
                <a:latin typeface="Oswald"/>
                <a:ea typeface="Oswald"/>
                <a:cs typeface="Oswald"/>
                <a:sym typeface="Oswald"/>
              </a:rPr>
              <a:t>ReactJS</a:t>
            </a:r>
            <a:endParaRPr b="1" sz="1100">
              <a:solidFill>
                <a:srgbClr val="000000"/>
              </a:solidFill>
              <a:latin typeface="Arial"/>
              <a:ea typeface="Arial"/>
              <a:cs typeface="Arial"/>
              <a:sym typeface="Arial"/>
            </a:endParaRPr>
          </a:p>
          <a:p>
            <a:pPr indent="0" lvl="0" marL="0" rtl="0" algn="ctr">
              <a:spcBef>
                <a:spcPts val="0"/>
              </a:spcBef>
              <a:spcAft>
                <a:spcPts val="0"/>
              </a:spcAft>
              <a:buNone/>
            </a:pPr>
            <a:r>
              <a:t/>
            </a:r>
            <a:endParaRPr b="1" sz="3000">
              <a:solidFill>
                <a:srgbClr val="F6B26B"/>
              </a:solidFill>
              <a:latin typeface="Oswald"/>
              <a:ea typeface="Oswald"/>
              <a:cs typeface="Oswald"/>
              <a:sym typeface="Oswald"/>
            </a:endParaRPr>
          </a:p>
        </p:txBody>
      </p:sp>
      <p:sp>
        <p:nvSpPr>
          <p:cNvPr id="558" name="Google Shape;558;p40"/>
          <p:cNvSpPr txBox="1"/>
          <p:nvPr>
            <p:ph idx="1" type="body"/>
          </p:nvPr>
        </p:nvSpPr>
        <p:spPr>
          <a:xfrm>
            <a:off x="665575" y="1411250"/>
            <a:ext cx="5067300" cy="18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Oswald SemiBold"/>
                <a:ea typeface="Oswald SemiBold"/>
                <a:cs typeface="Oswald SemiBold"/>
                <a:sym typeface="Oswald SemiBold"/>
              </a:rPr>
              <a:t>How it’s used?</a:t>
            </a:r>
            <a:endParaRPr sz="1400">
              <a:solidFill>
                <a:schemeClr val="lt1"/>
              </a:solidFill>
              <a:latin typeface="Oswald SemiBold"/>
              <a:ea typeface="Oswald SemiBold"/>
              <a:cs typeface="Oswald SemiBold"/>
              <a:sym typeface="Oswald SemiBold"/>
            </a:endParaRPr>
          </a:p>
          <a:p>
            <a:pPr indent="-298450" lvl="0" marL="457200" rtl="0" algn="l">
              <a:spcBef>
                <a:spcPts val="1600"/>
              </a:spcBef>
              <a:spcAft>
                <a:spcPts val="0"/>
              </a:spcAft>
              <a:buClr>
                <a:srgbClr val="000000"/>
              </a:buClr>
              <a:buSzPts val="1100"/>
              <a:buChar char="●"/>
            </a:pPr>
            <a:r>
              <a:rPr lang="en" sz="1400"/>
              <a:t>Renders telemetry data and analytics on the frontend, allowing users to visualize vehicle performance and status.</a:t>
            </a:r>
            <a:endParaRPr sz="1400"/>
          </a:p>
          <a:p>
            <a:pPr indent="-298450" lvl="0" marL="457200" rtl="0" algn="l">
              <a:spcBef>
                <a:spcPts val="0"/>
              </a:spcBef>
              <a:spcAft>
                <a:spcPts val="0"/>
              </a:spcAft>
              <a:buClr>
                <a:srgbClr val="000000"/>
              </a:buClr>
              <a:buSzPts val="1100"/>
              <a:buChar char="●"/>
            </a:pPr>
            <a:r>
              <a:rPr lang="en" sz="1400"/>
              <a:t>Manages the state of the application for real-time updates (e.g., displaying live telemetry data).</a:t>
            </a:r>
            <a:endParaRPr sz="1400"/>
          </a:p>
          <a:p>
            <a:pPr indent="0" lvl="0" marL="0" rtl="0" algn="l">
              <a:spcBef>
                <a:spcPts val="1200"/>
              </a:spcBef>
              <a:spcAft>
                <a:spcPts val="1600"/>
              </a:spcAft>
              <a:buNone/>
            </a:pPr>
            <a:r>
              <a:t/>
            </a:r>
            <a:endParaRPr sz="1400">
              <a:solidFill>
                <a:schemeClr val="lt1"/>
              </a:solidFill>
              <a:latin typeface="Oswald SemiBold"/>
              <a:ea typeface="Oswald SemiBold"/>
              <a:cs typeface="Oswald SemiBold"/>
              <a:sym typeface="Oswald SemiBold"/>
            </a:endParaRPr>
          </a:p>
        </p:txBody>
      </p:sp>
      <p:sp>
        <p:nvSpPr>
          <p:cNvPr id="559" name="Google Shape;559;p40"/>
          <p:cNvSpPr txBox="1"/>
          <p:nvPr>
            <p:ph idx="2" type="subTitle"/>
          </p:nvPr>
        </p:nvSpPr>
        <p:spPr>
          <a:xfrm>
            <a:off x="612275" y="773800"/>
            <a:ext cx="7516200" cy="5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Purpose</a:t>
            </a:r>
            <a:r>
              <a:rPr lang="en"/>
              <a:t>:</a:t>
            </a:r>
            <a:r>
              <a:rPr lang="en" sz="1400">
                <a:latin typeface="Lato"/>
                <a:ea typeface="Lato"/>
                <a:cs typeface="Lato"/>
                <a:sym typeface="Lato"/>
              </a:rPr>
              <a:t>ReactJS is used for building the user interface of the application, enabling a dynamic and responsive experience for users.</a:t>
            </a:r>
            <a:endParaRPr sz="1400">
              <a:latin typeface="Lato"/>
              <a:ea typeface="Lato"/>
              <a:cs typeface="Lato"/>
              <a:sym typeface="Lato"/>
            </a:endParaRPr>
          </a:p>
        </p:txBody>
      </p:sp>
      <p:sp>
        <p:nvSpPr>
          <p:cNvPr id="560" name="Google Shape;560;p40"/>
          <p:cNvSpPr txBox="1"/>
          <p:nvPr/>
        </p:nvSpPr>
        <p:spPr>
          <a:xfrm>
            <a:off x="612275" y="3248175"/>
            <a:ext cx="53955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Oswald SemiBold"/>
                <a:ea typeface="Oswald SemiBold"/>
                <a:cs typeface="Oswald SemiBold"/>
                <a:sym typeface="Oswald SemiBold"/>
              </a:rPr>
              <a:t>W</a:t>
            </a:r>
            <a:r>
              <a:rPr lang="en">
                <a:solidFill>
                  <a:schemeClr val="lt1"/>
                </a:solidFill>
                <a:latin typeface="Oswald SemiBold"/>
                <a:ea typeface="Oswald SemiBold"/>
                <a:cs typeface="Oswald SemiBold"/>
                <a:sym typeface="Oswald SemiBold"/>
              </a:rPr>
              <a:t>hy ReactJS?</a:t>
            </a:r>
            <a:endParaRPr/>
          </a:p>
          <a:p>
            <a:pPr indent="-298450" lvl="0" marL="457200" rtl="0" algn="l">
              <a:lnSpc>
                <a:spcPct val="115000"/>
              </a:lnSpc>
              <a:spcBef>
                <a:spcPts val="1200"/>
              </a:spcBef>
              <a:spcAft>
                <a:spcPts val="0"/>
              </a:spcAft>
              <a:buClr>
                <a:srgbClr val="000000"/>
              </a:buClr>
              <a:buSzPts val="1100"/>
              <a:buChar char="●"/>
            </a:pPr>
            <a:r>
              <a:rPr b="1" lang="en" sz="1200"/>
              <a:t>Component-based architecture:</a:t>
            </a:r>
            <a:r>
              <a:rPr lang="en">
                <a:solidFill>
                  <a:srgbClr val="20124D"/>
                </a:solidFill>
                <a:latin typeface="Lato"/>
                <a:ea typeface="Lato"/>
                <a:cs typeface="Lato"/>
                <a:sym typeface="Lato"/>
              </a:rPr>
              <a:t> Facilitates reusability and maintainability of UI components.</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Clr>
                <a:srgbClr val="000000"/>
              </a:buClr>
              <a:buSzPts val="1100"/>
              <a:buChar char="●"/>
            </a:pPr>
            <a:r>
              <a:rPr b="1" lang="en" sz="1200"/>
              <a:t>Virtual DOM:</a:t>
            </a:r>
            <a:r>
              <a:rPr lang="en">
                <a:solidFill>
                  <a:srgbClr val="20124D"/>
                </a:solidFill>
                <a:latin typeface="Lato"/>
                <a:ea typeface="Lato"/>
                <a:cs typeface="Lato"/>
                <a:sym typeface="Lato"/>
              </a:rPr>
              <a:t> Enhances performance by minimizing direct DOM manipulations, leading to faster rendering.</a:t>
            </a:r>
            <a:endParaRPr>
              <a:solidFill>
                <a:srgbClr val="20124D"/>
              </a:solidFill>
              <a:latin typeface="Lato"/>
              <a:ea typeface="Lato"/>
              <a:cs typeface="Lato"/>
              <a:sym typeface="Lato"/>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1"/>
          <p:cNvSpPr txBox="1"/>
          <p:nvPr>
            <p:ph type="title"/>
          </p:nvPr>
        </p:nvSpPr>
        <p:spPr>
          <a:xfrm>
            <a:off x="1774150" y="139675"/>
            <a:ext cx="49689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B26B"/>
                </a:solidFill>
                <a:latin typeface="Oswald"/>
                <a:ea typeface="Oswald"/>
                <a:cs typeface="Oswald"/>
                <a:sym typeface="Oswald"/>
              </a:rPr>
              <a:t>Influx DB</a:t>
            </a:r>
            <a:endParaRPr b="1" sz="1100">
              <a:solidFill>
                <a:srgbClr val="000000"/>
              </a:solidFill>
              <a:latin typeface="Arial"/>
              <a:ea typeface="Arial"/>
              <a:cs typeface="Arial"/>
              <a:sym typeface="Arial"/>
            </a:endParaRPr>
          </a:p>
          <a:p>
            <a:pPr indent="0" lvl="0" marL="0" rtl="0" algn="ctr">
              <a:spcBef>
                <a:spcPts val="0"/>
              </a:spcBef>
              <a:spcAft>
                <a:spcPts val="0"/>
              </a:spcAft>
              <a:buNone/>
            </a:pPr>
            <a:r>
              <a:t/>
            </a:r>
            <a:endParaRPr b="1" sz="3000">
              <a:solidFill>
                <a:srgbClr val="F6B26B"/>
              </a:solidFill>
              <a:latin typeface="Oswald"/>
              <a:ea typeface="Oswald"/>
              <a:cs typeface="Oswald"/>
              <a:sym typeface="Oswald"/>
            </a:endParaRPr>
          </a:p>
        </p:txBody>
      </p:sp>
      <p:sp>
        <p:nvSpPr>
          <p:cNvPr id="566" name="Google Shape;566;p41"/>
          <p:cNvSpPr txBox="1"/>
          <p:nvPr>
            <p:ph idx="1" type="body"/>
          </p:nvPr>
        </p:nvSpPr>
        <p:spPr>
          <a:xfrm>
            <a:off x="676725" y="1293100"/>
            <a:ext cx="5067300" cy="18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Oswald SemiBold"/>
                <a:ea typeface="Oswald SemiBold"/>
                <a:cs typeface="Oswald SemiBold"/>
                <a:sym typeface="Oswald SemiBold"/>
              </a:rPr>
              <a:t>How it’s used?</a:t>
            </a:r>
            <a:endParaRPr sz="1400">
              <a:solidFill>
                <a:schemeClr val="lt1"/>
              </a:solidFill>
              <a:latin typeface="Oswald SemiBold"/>
              <a:ea typeface="Oswald SemiBold"/>
              <a:cs typeface="Oswald SemiBold"/>
              <a:sym typeface="Oswald SemiBold"/>
            </a:endParaRPr>
          </a:p>
          <a:p>
            <a:pPr indent="-298450" lvl="0" marL="457200" rtl="0" algn="l">
              <a:spcBef>
                <a:spcPts val="1600"/>
              </a:spcBef>
              <a:spcAft>
                <a:spcPts val="0"/>
              </a:spcAft>
              <a:buClr>
                <a:srgbClr val="000000"/>
              </a:buClr>
              <a:buSzPts val="1100"/>
              <a:buChar char="●"/>
            </a:pPr>
            <a:r>
              <a:rPr lang="en" sz="1400"/>
              <a:t>Stores vehicle data (speed, location, fuel level, distance travelled) received from Kafka in a structured schema.</a:t>
            </a:r>
            <a:endParaRPr sz="1400"/>
          </a:p>
          <a:p>
            <a:pPr indent="-298450" lvl="0" marL="457200" rtl="0" algn="l">
              <a:spcBef>
                <a:spcPts val="0"/>
              </a:spcBef>
              <a:spcAft>
                <a:spcPts val="0"/>
              </a:spcAft>
              <a:buClr>
                <a:srgbClr val="000000"/>
              </a:buClr>
              <a:buSzPts val="1100"/>
              <a:buChar char="●"/>
            </a:pPr>
            <a:r>
              <a:rPr lang="en" sz="1400"/>
              <a:t>Enables querying for analytics, such as distance traveled, fuel consumption, and accident detection.</a:t>
            </a:r>
            <a:endParaRPr b="1">
              <a:solidFill>
                <a:srgbClr val="000000"/>
              </a:solidFill>
              <a:latin typeface="Arial"/>
              <a:ea typeface="Arial"/>
              <a:cs typeface="Arial"/>
              <a:sym typeface="Arial"/>
            </a:endParaRPr>
          </a:p>
          <a:p>
            <a:pPr indent="0" lvl="0" marL="0" rtl="0" algn="l">
              <a:spcBef>
                <a:spcPts val="1200"/>
              </a:spcBef>
              <a:spcAft>
                <a:spcPts val="1600"/>
              </a:spcAft>
              <a:buNone/>
            </a:pPr>
            <a:r>
              <a:t/>
            </a:r>
            <a:endParaRPr sz="1400">
              <a:solidFill>
                <a:schemeClr val="lt1"/>
              </a:solidFill>
              <a:latin typeface="Oswald SemiBold"/>
              <a:ea typeface="Oswald SemiBold"/>
              <a:cs typeface="Oswald SemiBold"/>
              <a:sym typeface="Oswald SemiBold"/>
            </a:endParaRPr>
          </a:p>
        </p:txBody>
      </p:sp>
      <p:sp>
        <p:nvSpPr>
          <p:cNvPr id="567" name="Google Shape;567;p41"/>
          <p:cNvSpPr txBox="1"/>
          <p:nvPr>
            <p:ph idx="2" type="subTitle"/>
          </p:nvPr>
        </p:nvSpPr>
        <p:spPr>
          <a:xfrm>
            <a:off x="612275" y="773800"/>
            <a:ext cx="7516200" cy="62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Purpose</a:t>
            </a:r>
            <a:r>
              <a:rPr lang="en"/>
              <a:t>:</a:t>
            </a:r>
            <a:r>
              <a:rPr lang="en" sz="1400">
                <a:latin typeface="Lato"/>
                <a:ea typeface="Lato"/>
                <a:cs typeface="Lato"/>
                <a:sym typeface="Lato"/>
              </a:rPr>
              <a:t> Influx stores real-time vehicle telemetry data in a flexible, time series-based format.</a:t>
            </a:r>
            <a:endParaRPr sz="1400">
              <a:latin typeface="Lato"/>
              <a:ea typeface="Lato"/>
              <a:cs typeface="Lato"/>
              <a:sym typeface="Lato"/>
            </a:endParaRPr>
          </a:p>
        </p:txBody>
      </p:sp>
      <p:sp>
        <p:nvSpPr>
          <p:cNvPr id="568" name="Google Shape;568;p41"/>
          <p:cNvSpPr txBox="1"/>
          <p:nvPr/>
        </p:nvSpPr>
        <p:spPr>
          <a:xfrm>
            <a:off x="612275" y="2943375"/>
            <a:ext cx="5395500" cy="24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Oswald SemiBold"/>
                <a:ea typeface="Oswald SemiBold"/>
                <a:cs typeface="Oswald SemiBold"/>
                <a:sym typeface="Oswald SemiBold"/>
              </a:rPr>
              <a:t>Why MongoDB?</a:t>
            </a:r>
            <a:endParaRPr/>
          </a:p>
          <a:p>
            <a:pPr indent="-298450" lvl="0" marL="457200" marR="0" rtl="0" algn="l">
              <a:lnSpc>
                <a:spcPct val="115000"/>
              </a:lnSpc>
              <a:spcBef>
                <a:spcPts val="1200"/>
              </a:spcBef>
              <a:spcAft>
                <a:spcPts val="0"/>
              </a:spcAft>
              <a:buClr>
                <a:srgbClr val="000000"/>
              </a:buClr>
              <a:buSzPts val="1100"/>
              <a:buChar char="●"/>
            </a:pPr>
            <a:r>
              <a:rPr b="1" lang="en" sz="1200"/>
              <a:t>Flexible schema:</a:t>
            </a:r>
            <a:r>
              <a:rPr lang="en">
                <a:solidFill>
                  <a:srgbClr val="20124D"/>
                </a:solidFill>
                <a:latin typeface="Lato"/>
                <a:ea typeface="Lato"/>
                <a:cs typeface="Lato"/>
                <a:sym typeface="Lato"/>
              </a:rPr>
              <a:t> Handles varying telemetry data formats easily.</a:t>
            </a:r>
            <a:endParaRPr>
              <a:solidFill>
                <a:srgbClr val="20124D"/>
              </a:solidFill>
              <a:latin typeface="Lato"/>
              <a:ea typeface="Lato"/>
              <a:cs typeface="Lato"/>
              <a:sym typeface="Lato"/>
            </a:endParaRPr>
          </a:p>
          <a:p>
            <a:pPr indent="-298450" lvl="0" marL="457200" marR="0" rtl="0" algn="l">
              <a:lnSpc>
                <a:spcPct val="115000"/>
              </a:lnSpc>
              <a:spcBef>
                <a:spcPts val="0"/>
              </a:spcBef>
              <a:spcAft>
                <a:spcPts val="0"/>
              </a:spcAft>
              <a:buClr>
                <a:srgbClr val="000000"/>
              </a:buClr>
              <a:buSzPts val="1100"/>
              <a:buChar char="●"/>
            </a:pPr>
            <a:r>
              <a:rPr b="1" lang="en" sz="1200"/>
              <a:t>Scalability: </a:t>
            </a:r>
            <a:r>
              <a:rPr lang="en">
                <a:solidFill>
                  <a:srgbClr val="20124D"/>
                </a:solidFill>
                <a:latin typeface="Lato"/>
                <a:ea typeface="Lato"/>
                <a:cs typeface="Lato"/>
                <a:sym typeface="Lato"/>
              </a:rPr>
              <a:t>Supports large-scale data storage and high-speed read/write operations.</a:t>
            </a:r>
            <a:endParaRPr>
              <a:solidFill>
                <a:srgbClr val="20124D"/>
              </a:solidFill>
              <a:latin typeface="Lato"/>
              <a:ea typeface="Lato"/>
              <a:cs typeface="Lato"/>
              <a:sym typeface="Lato"/>
            </a:endParaRPr>
          </a:p>
          <a:p>
            <a:pPr indent="-298450" lvl="0" marL="457200" marR="0" rtl="0" algn="l">
              <a:lnSpc>
                <a:spcPct val="115000"/>
              </a:lnSpc>
              <a:spcBef>
                <a:spcPts val="0"/>
              </a:spcBef>
              <a:spcAft>
                <a:spcPts val="0"/>
              </a:spcAft>
              <a:buClr>
                <a:srgbClr val="000000"/>
              </a:buClr>
              <a:buSzPts val="1100"/>
              <a:buChar char="●"/>
            </a:pPr>
            <a:r>
              <a:rPr b="1" lang="en" sz="1200"/>
              <a:t>Real-time analytics:</a:t>
            </a:r>
            <a:r>
              <a:rPr lang="en">
                <a:solidFill>
                  <a:srgbClr val="20124D"/>
                </a:solidFill>
                <a:latin typeface="Lato"/>
                <a:ea typeface="Lato"/>
                <a:cs typeface="Lato"/>
                <a:sym typeface="Lato"/>
              </a:rPr>
              <a:t> Allows efficient querying and retrieval of live telemetry data for insights.</a:t>
            </a:r>
            <a:endParaRPr sz="1100"/>
          </a:p>
          <a:p>
            <a:pPr indent="0" lvl="0" marL="0" rtl="0" algn="l">
              <a:lnSpc>
                <a:spcPct val="11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2"/>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JMeter</a:t>
            </a:r>
            <a:r>
              <a:rPr b="1" lang="en" sz="3000">
                <a:solidFill>
                  <a:schemeClr val="accent4"/>
                </a:solidFill>
                <a:latin typeface="Oswald"/>
                <a:ea typeface="Oswald"/>
                <a:cs typeface="Oswald"/>
                <a:sym typeface="Oswald"/>
              </a:rPr>
              <a:t> </a:t>
            </a:r>
            <a:endParaRPr/>
          </a:p>
        </p:txBody>
      </p:sp>
      <p:sp>
        <p:nvSpPr>
          <p:cNvPr id="574" name="Google Shape;574;p42"/>
          <p:cNvSpPr txBox="1"/>
          <p:nvPr/>
        </p:nvSpPr>
        <p:spPr>
          <a:xfrm>
            <a:off x="1645225" y="1417925"/>
            <a:ext cx="65073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20124D"/>
              </a:buClr>
              <a:buSzPts val="1400"/>
              <a:buFont typeface="Lato"/>
              <a:buChar char="●"/>
            </a:pPr>
            <a:r>
              <a:rPr lang="en">
                <a:solidFill>
                  <a:srgbClr val="20124D"/>
                </a:solidFill>
                <a:latin typeface="Lato"/>
                <a:ea typeface="Lato"/>
                <a:cs typeface="Lato"/>
                <a:sym typeface="Lato"/>
              </a:rPr>
              <a:t>Used for load testing the application to evaluate performance and scalability.</a:t>
            </a:r>
            <a:endParaRPr>
              <a:solidFill>
                <a:srgbClr val="20124D"/>
              </a:solidFill>
              <a:latin typeface="Lato"/>
              <a:ea typeface="Lato"/>
              <a:cs typeface="Lato"/>
              <a:sym typeface="Lato"/>
            </a:endParaRPr>
          </a:p>
          <a:p>
            <a:pPr indent="-317500" lvl="0" marL="457200" rtl="0" algn="l">
              <a:spcBef>
                <a:spcPts val="0"/>
              </a:spcBef>
              <a:spcAft>
                <a:spcPts val="0"/>
              </a:spcAft>
              <a:buClr>
                <a:srgbClr val="20124D"/>
              </a:buClr>
              <a:buSzPts val="1400"/>
              <a:buFont typeface="Lato"/>
              <a:buChar char="●"/>
            </a:pPr>
            <a:r>
              <a:rPr lang="en">
                <a:solidFill>
                  <a:srgbClr val="20124D"/>
                </a:solidFill>
                <a:latin typeface="Lato"/>
                <a:ea typeface="Lato"/>
                <a:cs typeface="Lato"/>
                <a:sym typeface="Lato"/>
              </a:rPr>
              <a:t>Simulates multiple users sending requests to Express APIs, measuring response times and throughput.</a:t>
            </a:r>
            <a:endParaRPr>
              <a:solidFill>
                <a:srgbClr val="20124D"/>
              </a:solidFill>
              <a:latin typeface="Lato"/>
              <a:ea typeface="Lato"/>
              <a:cs typeface="Lato"/>
              <a:sym typeface="Lato"/>
            </a:endParaRPr>
          </a:p>
          <a:p>
            <a:pPr indent="-317500" lvl="0" marL="457200" rtl="0" algn="l">
              <a:spcBef>
                <a:spcPts val="0"/>
              </a:spcBef>
              <a:spcAft>
                <a:spcPts val="0"/>
              </a:spcAft>
              <a:buClr>
                <a:srgbClr val="20124D"/>
              </a:buClr>
              <a:buSzPts val="1400"/>
              <a:buFont typeface="Lato"/>
              <a:buChar char="●"/>
            </a:pPr>
            <a:r>
              <a:rPr lang="en">
                <a:solidFill>
                  <a:srgbClr val="20124D"/>
                </a:solidFill>
                <a:latin typeface="Lato"/>
                <a:ea typeface="Lato"/>
                <a:cs typeface="Lato"/>
                <a:sym typeface="Lato"/>
              </a:rPr>
              <a:t>Open-source, cost-effective, and widely adopted.</a:t>
            </a:r>
            <a:endParaRPr>
              <a:solidFill>
                <a:srgbClr val="20124D"/>
              </a:solidFill>
              <a:latin typeface="Lato"/>
              <a:ea typeface="Lato"/>
              <a:cs typeface="Lato"/>
              <a:sym typeface="Lato"/>
            </a:endParaRPr>
          </a:p>
          <a:p>
            <a:pPr indent="-317500" lvl="0" marL="457200" rtl="0" algn="l">
              <a:spcBef>
                <a:spcPts val="0"/>
              </a:spcBef>
              <a:spcAft>
                <a:spcPts val="0"/>
              </a:spcAft>
              <a:buClr>
                <a:srgbClr val="20124D"/>
              </a:buClr>
              <a:buSzPts val="1400"/>
              <a:buFont typeface="Lato"/>
              <a:buChar char="●"/>
            </a:pPr>
            <a:r>
              <a:rPr lang="en">
                <a:solidFill>
                  <a:srgbClr val="20124D"/>
                </a:solidFill>
                <a:latin typeface="Lato"/>
                <a:ea typeface="Lato"/>
                <a:cs typeface="Lato"/>
                <a:sym typeface="Lato"/>
              </a:rPr>
              <a:t>Supports various protocols and integrations.</a:t>
            </a:r>
            <a:endParaRPr>
              <a:solidFill>
                <a:srgbClr val="20124D"/>
              </a:solidFill>
              <a:latin typeface="Lato"/>
              <a:ea typeface="Lato"/>
              <a:cs typeface="Lato"/>
              <a:sym typeface="Lato"/>
            </a:endParaRPr>
          </a:p>
          <a:p>
            <a:pPr indent="-317500" lvl="0" marL="457200" rtl="0" algn="l">
              <a:spcBef>
                <a:spcPts val="0"/>
              </a:spcBef>
              <a:spcAft>
                <a:spcPts val="0"/>
              </a:spcAft>
              <a:buClr>
                <a:srgbClr val="20124D"/>
              </a:buClr>
              <a:buSzPts val="1400"/>
              <a:buFont typeface="Lato"/>
              <a:buChar char="●"/>
            </a:pPr>
            <a:r>
              <a:rPr lang="en">
                <a:solidFill>
                  <a:srgbClr val="20124D"/>
                </a:solidFill>
                <a:latin typeface="Lato"/>
                <a:ea typeface="Lato"/>
                <a:cs typeface="Lato"/>
                <a:sym typeface="Lato"/>
              </a:rPr>
              <a:t>Provides comprehensive reporting with detailed metrics for performance analysis.</a:t>
            </a:r>
            <a:endParaRPr b="1">
              <a:solidFill>
                <a:srgbClr val="20124D"/>
              </a:solidFill>
              <a:latin typeface="Lato"/>
              <a:ea typeface="Lato"/>
              <a:cs typeface="Lato"/>
              <a:sym typeface="Lato"/>
            </a:endParaRPr>
          </a:p>
          <a:p>
            <a:pPr indent="0" lvl="0" marL="0" rtl="0" algn="l">
              <a:spcBef>
                <a:spcPts val="0"/>
              </a:spcBef>
              <a:spcAft>
                <a:spcPts val="0"/>
              </a:spcAft>
              <a:buNone/>
            </a:pPr>
            <a:r>
              <a:t/>
            </a:r>
            <a:endParaRPr b="1">
              <a:solidFill>
                <a:srgbClr val="20124D"/>
              </a:solidFill>
              <a:latin typeface="Lato"/>
              <a:ea typeface="Lato"/>
              <a:cs typeface="Lato"/>
              <a:sym typeface="Lato"/>
            </a:endParaRPr>
          </a:p>
          <a:p>
            <a:pPr indent="0" lvl="0" marL="0" rtl="0" algn="l">
              <a:spcBef>
                <a:spcPts val="0"/>
              </a:spcBef>
              <a:spcAft>
                <a:spcPts val="0"/>
              </a:spcAft>
              <a:buNone/>
            </a:pPr>
            <a:r>
              <a:t/>
            </a:r>
            <a:endParaRPr>
              <a:solidFill>
                <a:srgbClr val="20124D"/>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3"/>
          <p:cNvSpPr/>
          <p:nvPr/>
        </p:nvSpPr>
        <p:spPr>
          <a:xfrm>
            <a:off x="2411722" y="1437400"/>
            <a:ext cx="5238000" cy="600000"/>
          </a:xfrm>
          <a:prstGeom prst="roundRect">
            <a:avLst>
              <a:gd fmla="val 28076" name="adj"/>
            </a:avLst>
          </a:pr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txBox="1"/>
          <p:nvPr/>
        </p:nvSpPr>
        <p:spPr>
          <a:xfrm>
            <a:off x="2551508" y="1592392"/>
            <a:ext cx="9552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20124D"/>
                </a:solidFill>
                <a:latin typeface="Oswald"/>
                <a:ea typeface="Oswald"/>
                <a:cs typeface="Oswald"/>
                <a:sym typeface="Oswald"/>
              </a:rPr>
              <a:t>Number of Users</a:t>
            </a:r>
            <a:endParaRPr sz="1600">
              <a:solidFill>
                <a:srgbClr val="20124D"/>
              </a:solidFill>
              <a:latin typeface="Oswald"/>
              <a:ea typeface="Oswald"/>
              <a:cs typeface="Oswald"/>
              <a:sym typeface="Oswald"/>
            </a:endParaRPr>
          </a:p>
        </p:txBody>
      </p:sp>
      <p:sp>
        <p:nvSpPr>
          <p:cNvPr id="581" name="Google Shape;581;p43"/>
          <p:cNvSpPr txBox="1"/>
          <p:nvPr/>
        </p:nvSpPr>
        <p:spPr>
          <a:xfrm>
            <a:off x="3854209" y="1592392"/>
            <a:ext cx="10746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20124D"/>
                </a:solidFill>
                <a:latin typeface="Oswald"/>
                <a:ea typeface="Oswald"/>
                <a:cs typeface="Oswald"/>
                <a:sym typeface="Oswald"/>
              </a:rPr>
              <a:t>Throughput</a:t>
            </a:r>
            <a:endParaRPr sz="1600">
              <a:solidFill>
                <a:srgbClr val="20124D"/>
              </a:solidFill>
              <a:latin typeface="Oswald"/>
              <a:ea typeface="Oswald"/>
              <a:cs typeface="Oswald"/>
              <a:sym typeface="Oswald"/>
            </a:endParaRPr>
          </a:p>
        </p:txBody>
      </p:sp>
      <p:sp>
        <p:nvSpPr>
          <p:cNvPr id="582" name="Google Shape;582;p43"/>
          <p:cNvSpPr txBox="1"/>
          <p:nvPr/>
        </p:nvSpPr>
        <p:spPr>
          <a:xfrm>
            <a:off x="5276775" y="1592392"/>
            <a:ext cx="9552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20124D"/>
                </a:solidFill>
                <a:latin typeface="Oswald"/>
                <a:ea typeface="Oswald"/>
                <a:cs typeface="Oswald"/>
                <a:sym typeface="Oswald"/>
              </a:rPr>
              <a:t>Received KB/sec</a:t>
            </a:r>
            <a:endParaRPr sz="1600">
              <a:solidFill>
                <a:srgbClr val="20124D"/>
              </a:solidFill>
              <a:latin typeface="Oswald"/>
              <a:ea typeface="Oswald"/>
              <a:cs typeface="Oswald"/>
              <a:sym typeface="Oswald"/>
            </a:endParaRPr>
          </a:p>
        </p:txBody>
      </p:sp>
      <p:sp>
        <p:nvSpPr>
          <p:cNvPr id="583" name="Google Shape;583;p43"/>
          <p:cNvSpPr txBox="1"/>
          <p:nvPr/>
        </p:nvSpPr>
        <p:spPr>
          <a:xfrm>
            <a:off x="6579975" y="1592392"/>
            <a:ext cx="955200" cy="29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20124D"/>
                </a:solidFill>
                <a:latin typeface="Oswald"/>
                <a:ea typeface="Oswald"/>
                <a:cs typeface="Oswald"/>
                <a:sym typeface="Oswald"/>
              </a:rPr>
              <a:t>Sent KB/sec</a:t>
            </a:r>
            <a:endParaRPr sz="1600">
              <a:solidFill>
                <a:srgbClr val="20124D"/>
              </a:solidFill>
              <a:latin typeface="Oswald"/>
              <a:ea typeface="Oswald"/>
              <a:cs typeface="Oswald"/>
              <a:sym typeface="Oswald"/>
            </a:endParaRPr>
          </a:p>
        </p:txBody>
      </p:sp>
      <p:sp>
        <p:nvSpPr>
          <p:cNvPr id="584" name="Google Shape;584;p43"/>
          <p:cNvSpPr/>
          <p:nvPr/>
        </p:nvSpPr>
        <p:spPr>
          <a:xfrm>
            <a:off x="2411722" y="2290800"/>
            <a:ext cx="5238000" cy="600000"/>
          </a:xfrm>
          <a:prstGeom prst="roundRect">
            <a:avLst>
              <a:gd fmla="val 28076"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2E9"/>
              </a:solidFill>
            </a:endParaRPr>
          </a:p>
        </p:txBody>
      </p:sp>
      <p:sp>
        <p:nvSpPr>
          <p:cNvPr id="585" name="Google Shape;585;p43"/>
          <p:cNvSpPr/>
          <p:nvPr/>
        </p:nvSpPr>
        <p:spPr>
          <a:xfrm>
            <a:off x="2411722" y="3055811"/>
            <a:ext cx="5238000" cy="600000"/>
          </a:xfrm>
          <a:prstGeom prst="roundRect">
            <a:avLst>
              <a:gd fmla="val 28076" name="adj"/>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2E9"/>
              </a:solidFill>
            </a:endParaRPr>
          </a:p>
        </p:txBody>
      </p:sp>
      <p:sp>
        <p:nvSpPr>
          <p:cNvPr id="586" name="Google Shape;586;p43"/>
          <p:cNvSpPr txBox="1"/>
          <p:nvPr>
            <p:ph type="title"/>
          </p:nvPr>
        </p:nvSpPr>
        <p:spPr>
          <a:xfrm>
            <a:off x="2494350" y="393900"/>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JMeter Results</a:t>
            </a:r>
            <a:endParaRPr/>
          </a:p>
        </p:txBody>
      </p:sp>
      <p:grpSp>
        <p:nvGrpSpPr>
          <p:cNvPr id="587" name="Google Shape;587;p43"/>
          <p:cNvGrpSpPr/>
          <p:nvPr/>
        </p:nvGrpSpPr>
        <p:grpSpPr>
          <a:xfrm>
            <a:off x="8603942" y="393891"/>
            <a:ext cx="426068" cy="430223"/>
            <a:chOff x="2676100" y="832575"/>
            <a:chExt cx="483125" cy="483125"/>
          </a:xfrm>
        </p:grpSpPr>
        <p:sp>
          <p:nvSpPr>
            <p:cNvPr id="588" name="Google Shape;588;p43"/>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9" name="Google Shape;589;p43"/>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0" name="Google Shape;590;p43"/>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aphicFrame>
        <p:nvGraphicFramePr>
          <p:cNvPr id="591" name="Google Shape;591;p43"/>
          <p:cNvGraphicFramePr/>
          <p:nvPr/>
        </p:nvGraphicFramePr>
        <p:xfrm>
          <a:off x="2411713" y="1316263"/>
          <a:ext cx="3000000" cy="3000000"/>
        </p:xfrm>
        <a:graphic>
          <a:graphicData uri="http://schemas.openxmlformats.org/drawingml/2006/table">
            <a:tbl>
              <a:tblPr>
                <a:noFill/>
                <a:tableStyleId>{B407CE3A-3423-4692-8BDE-9DBFF7568124}</a:tableStyleId>
              </a:tblPr>
              <a:tblGrid>
                <a:gridCol w="1279775"/>
                <a:gridCol w="1346300"/>
                <a:gridCol w="1302425"/>
                <a:gridCol w="1309500"/>
              </a:tblGrid>
              <a:tr h="781650">
                <a:tc>
                  <a:txBody>
                    <a:bodyPr/>
                    <a:lstStyle/>
                    <a:p>
                      <a:pPr indent="0" lvl="0" marL="0" rtl="0" algn="l">
                        <a:spcBef>
                          <a:spcPts val="0"/>
                        </a:spcBef>
                        <a:spcAft>
                          <a:spcPts val="0"/>
                        </a:spcAft>
                        <a:buNone/>
                      </a:pPr>
                      <a:r>
                        <a:t/>
                      </a:r>
                      <a:endParaRPr>
                        <a:solidFill>
                          <a:srgbClr val="20124D"/>
                        </a:solidFill>
                        <a:latin typeface="Oswald SemiBold"/>
                        <a:ea typeface="Oswald SemiBold"/>
                        <a:cs typeface="Oswald SemiBold"/>
                        <a:sym typeface="Oswald SemiBold"/>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20124D"/>
                        </a:solidFill>
                        <a:latin typeface="Oswald SemiBold"/>
                        <a:ea typeface="Oswald SemiBold"/>
                        <a:cs typeface="Oswald SemiBold"/>
                        <a:sym typeface="Oswald SemiBold"/>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20124D"/>
                        </a:solidFill>
                        <a:latin typeface="Oswald SemiBold"/>
                        <a:ea typeface="Oswald SemiBold"/>
                        <a:cs typeface="Oswald SemiBold"/>
                        <a:sym typeface="Oswald SemiBold"/>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20124D"/>
                        </a:solidFill>
                        <a:latin typeface="Oswald SemiBold"/>
                        <a:ea typeface="Oswald SemiBold"/>
                        <a:cs typeface="Oswald SemiBold"/>
                        <a:sym typeface="Oswald SemiBold"/>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r>
              <a:tr h="7339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r>
              <a:tr h="7339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r>
              <a:tr h="7339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20124D">
                          <a:alpha val="0"/>
                        </a:srgbClr>
                      </a:solidFill>
                      <a:prstDash val="solid"/>
                      <a:round/>
                      <a:headEnd len="sm" w="sm" type="none"/>
                      <a:tailEnd len="sm" w="sm" type="none"/>
                    </a:lnL>
                    <a:lnR cap="flat" cmpd="sng" w="9525">
                      <a:solidFill>
                        <a:srgbClr val="20124D">
                          <a:alpha val="0"/>
                        </a:srgbClr>
                      </a:solidFill>
                      <a:prstDash val="solid"/>
                      <a:round/>
                      <a:headEnd len="sm" w="sm" type="none"/>
                      <a:tailEnd len="sm" w="sm" type="none"/>
                    </a:lnR>
                    <a:lnT cap="flat" cmpd="sng" w="9525">
                      <a:solidFill>
                        <a:srgbClr val="20124D">
                          <a:alpha val="0"/>
                        </a:srgbClr>
                      </a:solidFill>
                      <a:prstDash val="solid"/>
                      <a:round/>
                      <a:headEnd len="sm" w="sm" type="none"/>
                      <a:tailEnd len="sm" w="sm" type="none"/>
                    </a:lnT>
                    <a:lnB cap="flat" cmpd="sng" w="9525">
                      <a:solidFill>
                        <a:srgbClr val="20124D">
                          <a:alpha val="0"/>
                        </a:srgbClr>
                      </a:solidFill>
                      <a:prstDash val="solid"/>
                      <a:round/>
                      <a:headEnd len="sm" w="sm" type="none"/>
                      <a:tailEnd len="sm" w="sm" type="none"/>
                    </a:lnB>
                  </a:tcPr>
                </a:tc>
              </a:tr>
            </a:tbl>
          </a:graphicData>
        </a:graphic>
      </p:graphicFrame>
      <p:sp>
        <p:nvSpPr>
          <p:cNvPr id="592" name="Google Shape;592;p43"/>
          <p:cNvSpPr txBox="1"/>
          <p:nvPr/>
        </p:nvSpPr>
        <p:spPr>
          <a:xfrm>
            <a:off x="2551500" y="2346500"/>
            <a:ext cx="10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5566</a:t>
            </a:r>
            <a:endParaRPr/>
          </a:p>
        </p:txBody>
      </p:sp>
      <p:sp>
        <p:nvSpPr>
          <p:cNvPr id="593" name="Google Shape;593;p43"/>
          <p:cNvSpPr txBox="1"/>
          <p:nvPr/>
        </p:nvSpPr>
        <p:spPr>
          <a:xfrm>
            <a:off x="3930400" y="2371563"/>
            <a:ext cx="99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31.9/sec</a:t>
            </a:r>
            <a:endParaRPr/>
          </a:p>
        </p:txBody>
      </p:sp>
      <p:sp>
        <p:nvSpPr>
          <p:cNvPr id="594" name="Google Shape;594;p43"/>
          <p:cNvSpPr txBox="1"/>
          <p:nvPr/>
        </p:nvSpPr>
        <p:spPr>
          <a:xfrm>
            <a:off x="5347375" y="2346500"/>
            <a:ext cx="88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1570.11</a:t>
            </a:r>
            <a:endParaRPr/>
          </a:p>
        </p:txBody>
      </p:sp>
      <p:sp>
        <p:nvSpPr>
          <p:cNvPr id="595" name="Google Shape;595;p43"/>
          <p:cNvSpPr txBox="1"/>
          <p:nvPr/>
        </p:nvSpPr>
        <p:spPr>
          <a:xfrm>
            <a:off x="6615225" y="2371563"/>
            <a:ext cx="88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1.7</a:t>
            </a:r>
            <a:endParaRPr/>
          </a:p>
        </p:txBody>
      </p:sp>
      <p:sp>
        <p:nvSpPr>
          <p:cNvPr id="596" name="Google Shape;596;p43"/>
          <p:cNvSpPr txBox="1"/>
          <p:nvPr/>
        </p:nvSpPr>
        <p:spPr>
          <a:xfrm>
            <a:off x="2441850" y="3144200"/>
            <a:ext cx="12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416059</a:t>
            </a:r>
            <a:endParaRPr/>
          </a:p>
        </p:txBody>
      </p:sp>
      <p:sp>
        <p:nvSpPr>
          <p:cNvPr id="597" name="Google Shape;597;p43"/>
          <p:cNvSpPr txBox="1"/>
          <p:nvPr/>
        </p:nvSpPr>
        <p:spPr>
          <a:xfrm>
            <a:off x="3744550" y="3144200"/>
            <a:ext cx="129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1954.5/sec</a:t>
            </a:r>
            <a:endParaRPr/>
          </a:p>
        </p:txBody>
      </p:sp>
      <p:sp>
        <p:nvSpPr>
          <p:cNvPr id="598" name="Google Shape;598;p43"/>
          <p:cNvSpPr txBox="1"/>
          <p:nvPr/>
        </p:nvSpPr>
        <p:spPr>
          <a:xfrm>
            <a:off x="5276775" y="3144200"/>
            <a:ext cx="95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13.36</a:t>
            </a:r>
            <a:endParaRPr/>
          </a:p>
        </p:txBody>
      </p:sp>
      <p:sp>
        <p:nvSpPr>
          <p:cNvPr id="599" name="Google Shape;599;p43"/>
          <p:cNvSpPr txBox="1"/>
          <p:nvPr/>
        </p:nvSpPr>
        <p:spPr>
          <a:xfrm>
            <a:off x="6420700" y="3155700"/>
            <a:ext cx="117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a:t>
            </a:r>
            <a:endParaRPr/>
          </a:p>
        </p:txBody>
      </p:sp>
      <p:sp>
        <p:nvSpPr>
          <p:cNvPr id="600" name="Google Shape;600;p43"/>
          <p:cNvSpPr txBox="1"/>
          <p:nvPr/>
        </p:nvSpPr>
        <p:spPr>
          <a:xfrm>
            <a:off x="815400" y="2346500"/>
            <a:ext cx="1736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Consumer</a:t>
            </a:r>
            <a:endParaRPr b="1" sz="1800"/>
          </a:p>
        </p:txBody>
      </p:sp>
      <p:sp>
        <p:nvSpPr>
          <p:cNvPr id="601" name="Google Shape;601;p43"/>
          <p:cNvSpPr txBox="1"/>
          <p:nvPr/>
        </p:nvSpPr>
        <p:spPr>
          <a:xfrm>
            <a:off x="940300" y="3124950"/>
            <a:ext cx="1498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Producer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4"/>
          <p:cNvSpPr txBox="1"/>
          <p:nvPr>
            <p:ph type="title"/>
          </p:nvPr>
        </p:nvSpPr>
        <p:spPr>
          <a:xfrm>
            <a:off x="1380900" y="324225"/>
            <a:ext cx="63822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 and docker result</a:t>
            </a:r>
            <a:endParaRPr/>
          </a:p>
        </p:txBody>
      </p:sp>
      <p:pic>
        <p:nvPicPr>
          <p:cNvPr id="607" name="Google Shape;607;p44"/>
          <p:cNvPicPr preferRelativeResize="0"/>
          <p:nvPr/>
        </p:nvPicPr>
        <p:blipFill>
          <a:blip r:embed="rId3">
            <a:alphaModFix/>
          </a:blip>
          <a:stretch>
            <a:fillRect/>
          </a:stretch>
        </p:blipFill>
        <p:spPr>
          <a:xfrm>
            <a:off x="152400" y="1062225"/>
            <a:ext cx="8839200" cy="33077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5"/>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Frontend</a:t>
            </a:r>
            <a:endParaRPr/>
          </a:p>
        </p:txBody>
      </p:sp>
      <p:pic>
        <p:nvPicPr>
          <p:cNvPr id="613" name="Google Shape;613;p45"/>
          <p:cNvPicPr preferRelativeResize="0"/>
          <p:nvPr/>
        </p:nvPicPr>
        <p:blipFill rotWithShape="1">
          <a:blip r:embed="rId3">
            <a:alphaModFix/>
          </a:blip>
          <a:srcRect b="0" l="33659" r="35081" t="41496"/>
          <a:stretch/>
        </p:blipFill>
        <p:spPr>
          <a:xfrm>
            <a:off x="1034750" y="1062225"/>
            <a:ext cx="3625375" cy="3928874"/>
          </a:xfrm>
          <a:prstGeom prst="rect">
            <a:avLst/>
          </a:prstGeom>
          <a:noFill/>
          <a:ln>
            <a:noFill/>
          </a:ln>
        </p:spPr>
      </p:pic>
      <p:pic>
        <p:nvPicPr>
          <p:cNvPr id="614" name="Google Shape;614;p45"/>
          <p:cNvPicPr preferRelativeResize="0"/>
          <p:nvPr/>
        </p:nvPicPr>
        <p:blipFill>
          <a:blip r:embed="rId4">
            <a:alphaModFix/>
          </a:blip>
          <a:stretch>
            <a:fillRect/>
          </a:stretch>
        </p:blipFill>
        <p:spPr>
          <a:xfrm>
            <a:off x="4872925" y="1062225"/>
            <a:ext cx="3659774" cy="39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6"/>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Analytics</a:t>
            </a:r>
            <a:endParaRPr/>
          </a:p>
        </p:txBody>
      </p:sp>
      <p:pic>
        <p:nvPicPr>
          <p:cNvPr id="620" name="Google Shape;620;p46"/>
          <p:cNvPicPr preferRelativeResize="0"/>
          <p:nvPr/>
        </p:nvPicPr>
        <p:blipFill rotWithShape="1">
          <a:blip r:embed="rId3">
            <a:alphaModFix/>
          </a:blip>
          <a:srcRect b="29183" l="0" r="0" t="0"/>
          <a:stretch/>
        </p:blipFill>
        <p:spPr>
          <a:xfrm>
            <a:off x="691600" y="1024450"/>
            <a:ext cx="7760799" cy="278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7"/>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Analytics</a:t>
            </a:r>
            <a:endParaRPr/>
          </a:p>
        </p:txBody>
      </p:sp>
      <p:pic>
        <p:nvPicPr>
          <p:cNvPr id="626" name="Google Shape;626;p47"/>
          <p:cNvPicPr preferRelativeResize="0"/>
          <p:nvPr/>
        </p:nvPicPr>
        <p:blipFill>
          <a:blip r:embed="rId3">
            <a:alphaModFix/>
          </a:blip>
          <a:stretch>
            <a:fillRect/>
          </a:stretch>
        </p:blipFill>
        <p:spPr>
          <a:xfrm>
            <a:off x="1428825" y="1084875"/>
            <a:ext cx="3051605" cy="3928875"/>
          </a:xfrm>
          <a:prstGeom prst="rect">
            <a:avLst/>
          </a:prstGeom>
          <a:noFill/>
          <a:ln>
            <a:noFill/>
          </a:ln>
        </p:spPr>
      </p:pic>
      <p:pic>
        <p:nvPicPr>
          <p:cNvPr id="627" name="Google Shape;627;p47"/>
          <p:cNvPicPr preferRelativeResize="0"/>
          <p:nvPr/>
        </p:nvPicPr>
        <p:blipFill rotWithShape="1">
          <a:blip r:embed="rId4">
            <a:alphaModFix/>
          </a:blip>
          <a:srcRect b="0" l="0" r="0" t="49667"/>
          <a:stretch/>
        </p:blipFill>
        <p:spPr>
          <a:xfrm>
            <a:off x="4791450" y="1978850"/>
            <a:ext cx="3068925" cy="1977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8"/>
          <p:cNvSpPr txBox="1"/>
          <p:nvPr>
            <p:ph type="title"/>
          </p:nvPr>
        </p:nvSpPr>
        <p:spPr>
          <a:xfrm>
            <a:off x="2494350" y="29377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01010"/>
                </a:solidFill>
                <a:latin typeface="Oswald"/>
                <a:ea typeface="Oswald"/>
                <a:cs typeface="Oswald"/>
                <a:sym typeface="Oswald"/>
              </a:rPr>
              <a:t>Dashboard UI</a:t>
            </a:r>
            <a:endParaRPr>
              <a:solidFill>
                <a:srgbClr val="101010"/>
              </a:solidFill>
            </a:endParaRPr>
          </a:p>
        </p:txBody>
      </p:sp>
      <p:pic>
        <p:nvPicPr>
          <p:cNvPr id="633" name="Google Shape;633;p48"/>
          <p:cNvPicPr preferRelativeResize="0"/>
          <p:nvPr/>
        </p:nvPicPr>
        <p:blipFill>
          <a:blip r:embed="rId3">
            <a:alphaModFix/>
          </a:blip>
          <a:stretch>
            <a:fillRect/>
          </a:stretch>
        </p:blipFill>
        <p:spPr>
          <a:xfrm>
            <a:off x="613913" y="973025"/>
            <a:ext cx="7916187" cy="40256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id="638" name="Google Shape;638;p49"/>
          <p:cNvPicPr preferRelativeResize="0"/>
          <p:nvPr/>
        </p:nvPicPr>
        <p:blipFill>
          <a:blip r:embed="rId3">
            <a:alphaModFix/>
          </a:blip>
          <a:stretch>
            <a:fillRect/>
          </a:stretch>
        </p:blipFill>
        <p:spPr>
          <a:xfrm>
            <a:off x="152400" y="1044800"/>
            <a:ext cx="8839204" cy="3053898"/>
          </a:xfrm>
          <a:prstGeom prst="rect">
            <a:avLst/>
          </a:prstGeom>
          <a:noFill/>
          <a:ln>
            <a:noFill/>
          </a:ln>
        </p:spPr>
      </p:pic>
      <p:sp>
        <p:nvSpPr>
          <p:cNvPr id="639" name="Google Shape;639;p49"/>
          <p:cNvSpPr txBox="1"/>
          <p:nvPr>
            <p:ph type="title"/>
          </p:nvPr>
        </p:nvSpPr>
        <p:spPr>
          <a:xfrm>
            <a:off x="2494350" y="29377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101010"/>
                </a:solidFill>
                <a:latin typeface="Oswald"/>
                <a:ea typeface="Oswald"/>
                <a:cs typeface="Oswald"/>
                <a:sym typeface="Oswald"/>
              </a:rPr>
              <a:t>Dashboard UI</a:t>
            </a:r>
            <a:endParaRPr>
              <a:solidFill>
                <a:srgbClr val="10101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2670825" y="390380"/>
            <a:ext cx="3802500" cy="51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CONTRIBUTORS</a:t>
            </a:r>
            <a:endParaRPr/>
          </a:p>
        </p:txBody>
      </p:sp>
      <p:sp>
        <p:nvSpPr>
          <p:cNvPr id="404" name="Google Shape;404;p32"/>
          <p:cNvSpPr txBox="1"/>
          <p:nvPr>
            <p:ph idx="3" type="subTitle"/>
          </p:nvPr>
        </p:nvSpPr>
        <p:spPr>
          <a:xfrm>
            <a:off x="3436750" y="3381850"/>
            <a:ext cx="2294100" cy="30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NIKITA KRISHNA</a:t>
            </a:r>
            <a:endParaRPr/>
          </a:p>
        </p:txBody>
      </p:sp>
      <p:sp>
        <p:nvSpPr>
          <p:cNvPr id="405" name="Google Shape;405;p32"/>
          <p:cNvSpPr txBox="1"/>
          <p:nvPr>
            <p:ph idx="4" type="subTitle"/>
          </p:nvPr>
        </p:nvSpPr>
        <p:spPr>
          <a:xfrm>
            <a:off x="3454163" y="3707850"/>
            <a:ext cx="2294100" cy="48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solidFill>
                  <a:schemeClr val="lt1"/>
                </a:solidFill>
              </a:rPr>
              <a:t>M23AID026</a:t>
            </a:r>
            <a:endParaRPr/>
          </a:p>
        </p:txBody>
      </p:sp>
      <p:sp>
        <p:nvSpPr>
          <p:cNvPr id="406" name="Google Shape;406;p32"/>
          <p:cNvSpPr txBox="1"/>
          <p:nvPr>
            <p:ph idx="5" type="subTitle"/>
          </p:nvPr>
        </p:nvSpPr>
        <p:spPr>
          <a:xfrm>
            <a:off x="779163" y="3381850"/>
            <a:ext cx="2294100" cy="30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NIKHIL KANDEKAR</a:t>
            </a:r>
            <a:endParaRPr/>
          </a:p>
        </p:txBody>
      </p:sp>
      <p:sp>
        <p:nvSpPr>
          <p:cNvPr id="407" name="Google Shape;407;p32"/>
          <p:cNvSpPr txBox="1"/>
          <p:nvPr>
            <p:ph idx="6" type="subTitle"/>
          </p:nvPr>
        </p:nvSpPr>
        <p:spPr>
          <a:xfrm>
            <a:off x="778988" y="3707850"/>
            <a:ext cx="2294100" cy="484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solidFill>
                  <a:schemeClr val="lt1"/>
                </a:solidFill>
              </a:rPr>
              <a:t>M23AID046</a:t>
            </a:r>
            <a:endParaRPr/>
          </a:p>
        </p:txBody>
      </p:sp>
      <p:grpSp>
        <p:nvGrpSpPr>
          <p:cNvPr id="408" name="Google Shape;408;p32"/>
          <p:cNvGrpSpPr/>
          <p:nvPr/>
        </p:nvGrpSpPr>
        <p:grpSpPr>
          <a:xfrm>
            <a:off x="3954314" y="1722928"/>
            <a:ext cx="1235378" cy="1604793"/>
            <a:chOff x="1874400" y="173538"/>
            <a:chExt cx="3798825" cy="5271987"/>
          </a:xfrm>
        </p:grpSpPr>
        <p:sp>
          <p:nvSpPr>
            <p:cNvPr id="409" name="Google Shape;409;p32"/>
            <p:cNvSpPr/>
            <p:nvPr/>
          </p:nvSpPr>
          <p:spPr>
            <a:xfrm>
              <a:off x="2733050" y="238125"/>
              <a:ext cx="1989875" cy="3475625"/>
            </a:xfrm>
            <a:custGeom>
              <a:rect b="b" l="l" r="r" t="t"/>
              <a:pathLst>
                <a:path extrusionOk="0" h="139025" w="79595">
                  <a:moveTo>
                    <a:pt x="38012" y="0"/>
                  </a:moveTo>
                  <a:cubicBezTo>
                    <a:pt x="16980" y="0"/>
                    <a:pt x="0" y="17077"/>
                    <a:pt x="0" y="38012"/>
                  </a:cubicBezTo>
                  <a:lnTo>
                    <a:pt x="0" y="139025"/>
                  </a:lnTo>
                  <a:lnTo>
                    <a:pt x="79594" y="139025"/>
                  </a:lnTo>
                  <a:lnTo>
                    <a:pt x="79594" y="38012"/>
                  </a:lnTo>
                  <a:cubicBezTo>
                    <a:pt x="79594" y="16980"/>
                    <a:pt x="62518" y="0"/>
                    <a:pt x="41486" y="0"/>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4279100" y="3296450"/>
              <a:ext cx="1394125" cy="2146675"/>
            </a:xfrm>
            <a:custGeom>
              <a:rect b="b" l="l" r="r" t="t"/>
              <a:pathLst>
                <a:path extrusionOk="0" h="85867" w="55765">
                  <a:moveTo>
                    <a:pt x="18910" y="77473"/>
                  </a:moveTo>
                  <a:cubicBezTo>
                    <a:pt x="19971" y="80271"/>
                    <a:pt x="21033" y="83068"/>
                    <a:pt x="22094" y="85866"/>
                  </a:cubicBezTo>
                  <a:lnTo>
                    <a:pt x="55765" y="85866"/>
                  </a:lnTo>
                  <a:cubicBezTo>
                    <a:pt x="53256" y="78148"/>
                    <a:pt x="50458" y="70430"/>
                    <a:pt x="47468" y="62905"/>
                  </a:cubicBezTo>
                  <a:cubicBezTo>
                    <a:pt x="44959" y="56537"/>
                    <a:pt x="41582" y="44863"/>
                    <a:pt x="38978" y="37724"/>
                  </a:cubicBezTo>
                  <a:cubicBezTo>
                    <a:pt x="34347" y="25278"/>
                    <a:pt x="35311" y="11385"/>
                    <a:pt x="23638" y="4632"/>
                  </a:cubicBezTo>
                  <a:cubicBezTo>
                    <a:pt x="19778" y="2413"/>
                    <a:pt x="15533" y="1545"/>
                    <a:pt x="11578" y="1"/>
                  </a:cubicBezTo>
                  <a:lnTo>
                    <a:pt x="0" y="43995"/>
                  </a:lnTo>
                  <a:cubicBezTo>
                    <a:pt x="10999" y="50459"/>
                    <a:pt x="14955" y="66474"/>
                    <a:pt x="18910" y="77473"/>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1874400" y="3294050"/>
              <a:ext cx="1394125" cy="2149075"/>
            </a:xfrm>
            <a:custGeom>
              <a:rect b="b" l="l" r="r" t="t"/>
              <a:pathLst>
                <a:path extrusionOk="0" h="85963" w="55765">
                  <a:moveTo>
                    <a:pt x="33671" y="85962"/>
                  </a:moveTo>
                  <a:cubicBezTo>
                    <a:pt x="34732" y="83164"/>
                    <a:pt x="35890" y="80367"/>
                    <a:pt x="36855" y="77569"/>
                  </a:cubicBezTo>
                  <a:cubicBezTo>
                    <a:pt x="40810" y="66570"/>
                    <a:pt x="44766" y="50555"/>
                    <a:pt x="55764" y="44091"/>
                  </a:cubicBezTo>
                  <a:lnTo>
                    <a:pt x="44090" y="1"/>
                  </a:lnTo>
                  <a:cubicBezTo>
                    <a:pt x="40328" y="1641"/>
                    <a:pt x="35986" y="2412"/>
                    <a:pt x="32031" y="4631"/>
                  </a:cubicBezTo>
                  <a:cubicBezTo>
                    <a:pt x="20357" y="11385"/>
                    <a:pt x="21322" y="25374"/>
                    <a:pt x="16787" y="37820"/>
                  </a:cubicBezTo>
                  <a:cubicBezTo>
                    <a:pt x="14182" y="44959"/>
                    <a:pt x="10709" y="56633"/>
                    <a:pt x="8297" y="63001"/>
                  </a:cubicBezTo>
                  <a:cubicBezTo>
                    <a:pt x="5306" y="70526"/>
                    <a:pt x="2412" y="78244"/>
                    <a:pt x="0" y="85866"/>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2979050" y="2821300"/>
              <a:ext cx="1606400" cy="1131225"/>
            </a:xfrm>
            <a:custGeom>
              <a:rect b="b" l="l" r="r" t="t"/>
              <a:pathLst>
                <a:path extrusionOk="0" h="45249" w="64256">
                  <a:moveTo>
                    <a:pt x="49301" y="5211"/>
                  </a:moveTo>
                  <a:cubicBezTo>
                    <a:pt x="64255" y="12543"/>
                    <a:pt x="63097" y="27401"/>
                    <a:pt x="57405" y="45249"/>
                  </a:cubicBezTo>
                  <a:lnTo>
                    <a:pt x="6368" y="45249"/>
                  </a:lnTo>
                  <a:cubicBezTo>
                    <a:pt x="773" y="27401"/>
                    <a:pt x="1" y="12350"/>
                    <a:pt x="15051" y="5018"/>
                  </a:cubicBezTo>
                  <a:cubicBezTo>
                    <a:pt x="30295" y="1"/>
                    <a:pt x="37241" y="2316"/>
                    <a:pt x="49301" y="5211"/>
                  </a:cubicBezTo>
                  <a:close/>
                </a:path>
              </a:pathLst>
            </a:custGeom>
            <a:solidFill>
              <a:srgbClr val="352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3044175" y="2085675"/>
              <a:ext cx="1524375" cy="2689325"/>
            </a:xfrm>
            <a:custGeom>
              <a:rect b="b" l="l" r="r" t="t"/>
              <a:pathLst>
                <a:path extrusionOk="0" h="107573" w="60975">
                  <a:moveTo>
                    <a:pt x="60975" y="107573"/>
                  </a:moveTo>
                  <a:lnTo>
                    <a:pt x="60975" y="48143"/>
                  </a:lnTo>
                  <a:cubicBezTo>
                    <a:pt x="57984" y="47274"/>
                    <a:pt x="55186" y="46117"/>
                    <a:pt x="52292" y="44862"/>
                  </a:cubicBezTo>
                  <a:cubicBezTo>
                    <a:pt x="41486" y="39845"/>
                    <a:pt x="43030" y="8876"/>
                    <a:pt x="42644" y="0"/>
                  </a:cubicBezTo>
                  <a:lnTo>
                    <a:pt x="13122" y="0"/>
                  </a:lnTo>
                  <a:cubicBezTo>
                    <a:pt x="16306" y="12735"/>
                    <a:pt x="14665" y="28847"/>
                    <a:pt x="12736" y="33864"/>
                  </a:cubicBezTo>
                  <a:cubicBezTo>
                    <a:pt x="10999" y="38398"/>
                    <a:pt x="7526" y="42064"/>
                    <a:pt x="3088" y="43994"/>
                  </a:cubicBezTo>
                  <a:cubicBezTo>
                    <a:pt x="2027" y="44476"/>
                    <a:pt x="966" y="44959"/>
                    <a:pt x="1" y="45634"/>
                  </a:cubicBezTo>
                  <a:lnTo>
                    <a:pt x="1" y="107573"/>
                  </a:ln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3823250" y="3331900"/>
              <a:ext cx="562400" cy="164175"/>
            </a:xfrm>
            <a:custGeom>
              <a:rect b="b" l="l" r="r" t="t"/>
              <a:pathLst>
                <a:path extrusionOk="0" h="6567" w="22496">
                  <a:moveTo>
                    <a:pt x="21089" y="1"/>
                  </a:moveTo>
                  <a:cubicBezTo>
                    <a:pt x="21010" y="1"/>
                    <a:pt x="20927" y="10"/>
                    <a:pt x="20839" y="30"/>
                  </a:cubicBezTo>
                  <a:cubicBezTo>
                    <a:pt x="18240" y="637"/>
                    <a:pt x="15564" y="1010"/>
                    <a:pt x="12949" y="1010"/>
                  </a:cubicBezTo>
                  <a:cubicBezTo>
                    <a:pt x="12652" y="1010"/>
                    <a:pt x="12355" y="1005"/>
                    <a:pt x="12060" y="995"/>
                  </a:cubicBezTo>
                  <a:cubicBezTo>
                    <a:pt x="10353" y="995"/>
                    <a:pt x="8589" y="709"/>
                    <a:pt x="6856" y="709"/>
                  </a:cubicBezTo>
                  <a:cubicBezTo>
                    <a:pt x="6336" y="709"/>
                    <a:pt x="5818" y="735"/>
                    <a:pt x="5306" y="802"/>
                  </a:cubicBezTo>
                  <a:cubicBezTo>
                    <a:pt x="2509" y="1188"/>
                    <a:pt x="386" y="2828"/>
                    <a:pt x="97" y="5626"/>
                  </a:cubicBezTo>
                  <a:cubicBezTo>
                    <a:pt x="0" y="6253"/>
                    <a:pt x="434" y="6567"/>
                    <a:pt x="917" y="6567"/>
                  </a:cubicBezTo>
                  <a:cubicBezTo>
                    <a:pt x="1399" y="6567"/>
                    <a:pt x="1930" y="6253"/>
                    <a:pt x="2026" y="5626"/>
                  </a:cubicBezTo>
                  <a:cubicBezTo>
                    <a:pt x="2316" y="4372"/>
                    <a:pt x="3377" y="3310"/>
                    <a:pt x="4631" y="2924"/>
                  </a:cubicBezTo>
                  <a:cubicBezTo>
                    <a:pt x="5243" y="2741"/>
                    <a:pt x="5854" y="2674"/>
                    <a:pt x="6466" y="2674"/>
                  </a:cubicBezTo>
                  <a:cubicBezTo>
                    <a:pt x="6819" y="2674"/>
                    <a:pt x="7172" y="2696"/>
                    <a:pt x="7525" y="2732"/>
                  </a:cubicBezTo>
                  <a:cubicBezTo>
                    <a:pt x="9262" y="2732"/>
                    <a:pt x="10902" y="2924"/>
                    <a:pt x="12639" y="2924"/>
                  </a:cubicBezTo>
                  <a:cubicBezTo>
                    <a:pt x="15533" y="2924"/>
                    <a:pt x="18524" y="2539"/>
                    <a:pt x="21418" y="1863"/>
                  </a:cubicBezTo>
                  <a:cubicBezTo>
                    <a:pt x="22495" y="1684"/>
                    <a:pt x="22153" y="1"/>
                    <a:pt x="21089"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3154900" y="3331900"/>
              <a:ext cx="563450" cy="164775"/>
            </a:xfrm>
            <a:custGeom>
              <a:rect b="b" l="l" r="r" t="t"/>
              <a:pathLst>
                <a:path extrusionOk="0" h="6591" w="22538">
                  <a:moveTo>
                    <a:pt x="1417" y="1"/>
                  </a:moveTo>
                  <a:cubicBezTo>
                    <a:pt x="421" y="1"/>
                    <a:pt x="0" y="1684"/>
                    <a:pt x="1167" y="1863"/>
                  </a:cubicBezTo>
                  <a:cubicBezTo>
                    <a:pt x="4062" y="2539"/>
                    <a:pt x="6956" y="2924"/>
                    <a:pt x="9947" y="2924"/>
                  </a:cubicBezTo>
                  <a:cubicBezTo>
                    <a:pt x="11202" y="2924"/>
                    <a:pt x="13274" y="2598"/>
                    <a:pt x="15258" y="2598"/>
                  </a:cubicBezTo>
                  <a:cubicBezTo>
                    <a:pt x="17848" y="2598"/>
                    <a:pt x="20286" y="3155"/>
                    <a:pt x="20560" y="5722"/>
                  </a:cubicBezTo>
                  <a:cubicBezTo>
                    <a:pt x="20608" y="6301"/>
                    <a:pt x="21114" y="6591"/>
                    <a:pt x="21597" y="6591"/>
                  </a:cubicBezTo>
                  <a:cubicBezTo>
                    <a:pt x="22079" y="6591"/>
                    <a:pt x="22537" y="6301"/>
                    <a:pt x="22489" y="5722"/>
                  </a:cubicBezTo>
                  <a:lnTo>
                    <a:pt x="22489" y="5626"/>
                  </a:lnTo>
                  <a:cubicBezTo>
                    <a:pt x="22200" y="2828"/>
                    <a:pt x="20077" y="1188"/>
                    <a:pt x="17279" y="802"/>
                  </a:cubicBezTo>
                  <a:cubicBezTo>
                    <a:pt x="16778" y="737"/>
                    <a:pt x="16273" y="711"/>
                    <a:pt x="15764" y="711"/>
                  </a:cubicBezTo>
                  <a:cubicBezTo>
                    <a:pt x="14020" y="711"/>
                    <a:pt x="12244" y="1017"/>
                    <a:pt x="10526" y="1091"/>
                  </a:cubicBezTo>
                  <a:cubicBezTo>
                    <a:pt x="7535" y="1091"/>
                    <a:pt x="4544" y="705"/>
                    <a:pt x="1650" y="30"/>
                  </a:cubicBezTo>
                  <a:cubicBezTo>
                    <a:pt x="1569" y="10"/>
                    <a:pt x="1492" y="1"/>
                    <a:pt x="1417"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3044175" y="3515950"/>
              <a:ext cx="1524375" cy="1927175"/>
            </a:xfrm>
            <a:custGeom>
              <a:rect b="b" l="l" r="r" t="t"/>
              <a:pathLst>
                <a:path extrusionOk="0" h="77087" w="60975">
                  <a:moveTo>
                    <a:pt x="53739" y="77086"/>
                  </a:moveTo>
                  <a:cubicBezTo>
                    <a:pt x="54511" y="74674"/>
                    <a:pt x="55283" y="72359"/>
                    <a:pt x="56054" y="70043"/>
                  </a:cubicBezTo>
                  <a:cubicBezTo>
                    <a:pt x="57695" y="65027"/>
                    <a:pt x="59335" y="60106"/>
                    <a:pt x="60975" y="55186"/>
                  </a:cubicBezTo>
                  <a:lnTo>
                    <a:pt x="60975" y="386"/>
                  </a:lnTo>
                  <a:cubicBezTo>
                    <a:pt x="58756" y="4246"/>
                    <a:pt x="56054" y="7912"/>
                    <a:pt x="52967" y="11192"/>
                  </a:cubicBezTo>
                  <a:cubicBezTo>
                    <a:pt x="49590" y="15051"/>
                    <a:pt x="45442" y="18138"/>
                    <a:pt x="40714" y="20068"/>
                  </a:cubicBezTo>
                  <a:cubicBezTo>
                    <a:pt x="24892" y="26242"/>
                    <a:pt x="7815" y="14569"/>
                    <a:pt x="387" y="965"/>
                  </a:cubicBezTo>
                  <a:cubicBezTo>
                    <a:pt x="290" y="869"/>
                    <a:pt x="194" y="483"/>
                    <a:pt x="1" y="0"/>
                  </a:cubicBezTo>
                  <a:lnTo>
                    <a:pt x="1" y="7699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3984850" y="3277175"/>
              <a:ext cx="1167400" cy="2168350"/>
            </a:xfrm>
            <a:custGeom>
              <a:rect b="b" l="l" r="r" t="t"/>
              <a:pathLst>
                <a:path extrusionOk="0" h="86734" w="46696">
                  <a:moveTo>
                    <a:pt x="33478" y="86637"/>
                  </a:moveTo>
                  <a:cubicBezTo>
                    <a:pt x="33478" y="86348"/>
                    <a:pt x="33574" y="86155"/>
                    <a:pt x="33574" y="85865"/>
                  </a:cubicBezTo>
                  <a:cubicBezTo>
                    <a:pt x="46695" y="70236"/>
                    <a:pt x="44187" y="59238"/>
                    <a:pt x="41196" y="49976"/>
                  </a:cubicBezTo>
                  <a:cubicBezTo>
                    <a:pt x="41968" y="46888"/>
                    <a:pt x="42450" y="43608"/>
                    <a:pt x="42547" y="40424"/>
                  </a:cubicBezTo>
                  <a:cubicBezTo>
                    <a:pt x="42933" y="32996"/>
                    <a:pt x="42933" y="25470"/>
                    <a:pt x="42643" y="17945"/>
                  </a:cubicBezTo>
                  <a:cubicBezTo>
                    <a:pt x="42547" y="15147"/>
                    <a:pt x="42257" y="12156"/>
                    <a:pt x="40907" y="9648"/>
                  </a:cubicBezTo>
                  <a:cubicBezTo>
                    <a:pt x="38495" y="5499"/>
                    <a:pt x="33960" y="4438"/>
                    <a:pt x="29908" y="2702"/>
                  </a:cubicBezTo>
                  <a:cubicBezTo>
                    <a:pt x="28075" y="1930"/>
                    <a:pt x="26242" y="1447"/>
                    <a:pt x="24313" y="1254"/>
                  </a:cubicBezTo>
                  <a:cubicBezTo>
                    <a:pt x="23541" y="1158"/>
                    <a:pt x="20453" y="965"/>
                    <a:pt x="20261" y="0"/>
                  </a:cubicBezTo>
                  <a:cubicBezTo>
                    <a:pt x="22287" y="7525"/>
                    <a:pt x="20453" y="16787"/>
                    <a:pt x="17173" y="27207"/>
                  </a:cubicBezTo>
                  <a:cubicBezTo>
                    <a:pt x="12156" y="43029"/>
                    <a:pt x="8104" y="58659"/>
                    <a:pt x="4728" y="74192"/>
                  </a:cubicBezTo>
                  <a:cubicBezTo>
                    <a:pt x="4631" y="74578"/>
                    <a:pt x="4438" y="74963"/>
                    <a:pt x="4342" y="75446"/>
                  </a:cubicBezTo>
                  <a:cubicBezTo>
                    <a:pt x="3280" y="78533"/>
                    <a:pt x="1640" y="82585"/>
                    <a:pt x="0" y="86734"/>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124D"/>
                </a:solidFill>
              </a:endParaRPr>
            </a:p>
          </p:txBody>
        </p:sp>
        <p:sp>
          <p:nvSpPr>
            <p:cNvPr id="418" name="Google Shape;418;p32"/>
            <p:cNvSpPr/>
            <p:nvPr/>
          </p:nvSpPr>
          <p:spPr>
            <a:xfrm>
              <a:off x="2392950" y="3277175"/>
              <a:ext cx="1184300" cy="2165950"/>
            </a:xfrm>
            <a:custGeom>
              <a:rect b="b" l="l" r="r" t="t"/>
              <a:pathLst>
                <a:path extrusionOk="0" h="86638" w="47372">
                  <a:moveTo>
                    <a:pt x="1834" y="67824"/>
                  </a:moveTo>
                  <a:cubicBezTo>
                    <a:pt x="2799" y="75060"/>
                    <a:pt x="6368" y="81717"/>
                    <a:pt x="11868" y="86637"/>
                  </a:cubicBezTo>
                  <a:lnTo>
                    <a:pt x="47371" y="86637"/>
                  </a:lnTo>
                  <a:cubicBezTo>
                    <a:pt x="45828" y="82585"/>
                    <a:pt x="44188" y="78437"/>
                    <a:pt x="42547" y="74288"/>
                  </a:cubicBezTo>
                  <a:cubicBezTo>
                    <a:pt x="39267" y="58659"/>
                    <a:pt x="35119" y="43029"/>
                    <a:pt x="30102" y="27110"/>
                  </a:cubicBezTo>
                  <a:cubicBezTo>
                    <a:pt x="26822" y="16787"/>
                    <a:pt x="24989" y="7429"/>
                    <a:pt x="27015" y="0"/>
                  </a:cubicBezTo>
                  <a:cubicBezTo>
                    <a:pt x="26822" y="965"/>
                    <a:pt x="23734" y="1158"/>
                    <a:pt x="22962" y="1158"/>
                  </a:cubicBezTo>
                  <a:cubicBezTo>
                    <a:pt x="21033" y="1351"/>
                    <a:pt x="19103" y="1930"/>
                    <a:pt x="17367" y="2702"/>
                  </a:cubicBezTo>
                  <a:cubicBezTo>
                    <a:pt x="13315" y="4438"/>
                    <a:pt x="8780" y="5499"/>
                    <a:pt x="6368" y="9648"/>
                  </a:cubicBezTo>
                  <a:cubicBezTo>
                    <a:pt x="4921" y="12156"/>
                    <a:pt x="4728" y="15147"/>
                    <a:pt x="4535" y="17945"/>
                  </a:cubicBezTo>
                  <a:cubicBezTo>
                    <a:pt x="4246" y="25470"/>
                    <a:pt x="4342" y="32996"/>
                    <a:pt x="4728" y="40424"/>
                  </a:cubicBezTo>
                  <a:cubicBezTo>
                    <a:pt x="4728" y="41679"/>
                    <a:pt x="4825" y="42933"/>
                    <a:pt x="4921" y="44187"/>
                  </a:cubicBezTo>
                  <a:cubicBezTo>
                    <a:pt x="2509" y="49204"/>
                    <a:pt x="1" y="56247"/>
                    <a:pt x="1834" y="67824"/>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0124D"/>
                </a:solidFill>
              </a:endParaRPr>
            </a:p>
          </p:txBody>
        </p:sp>
        <p:sp>
          <p:nvSpPr>
            <p:cNvPr id="419" name="Google Shape;419;p32"/>
            <p:cNvSpPr/>
            <p:nvPr/>
          </p:nvSpPr>
          <p:spPr>
            <a:xfrm>
              <a:off x="3958300" y="2973250"/>
              <a:ext cx="803225" cy="2469875"/>
            </a:xfrm>
            <a:custGeom>
              <a:rect b="b" l="l" r="r" t="t"/>
              <a:pathLst>
                <a:path extrusionOk="0" h="98795" w="32129">
                  <a:moveTo>
                    <a:pt x="1" y="98794"/>
                  </a:moveTo>
                  <a:lnTo>
                    <a:pt x="2316" y="98794"/>
                  </a:lnTo>
                  <a:lnTo>
                    <a:pt x="31742" y="36856"/>
                  </a:lnTo>
                  <a:lnTo>
                    <a:pt x="21419" y="36277"/>
                  </a:lnTo>
                  <a:lnTo>
                    <a:pt x="32128" y="15920"/>
                  </a:lnTo>
                  <a:lnTo>
                    <a:pt x="11771" y="1"/>
                  </a:lnTo>
                  <a:cubicBezTo>
                    <a:pt x="26918" y="13122"/>
                    <a:pt x="10613" y="68211"/>
                    <a:pt x="1" y="98794"/>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2788525" y="2973250"/>
              <a:ext cx="800775" cy="2469875"/>
            </a:xfrm>
            <a:custGeom>
              <a:rect b="b" l="l" r="r" t="t"/>
              <a:pathLst>
                <a:path extrusionOk="0" h="98795" w="32031">
                  <a:moveTo>
                    <a:pt x="386" y="36856"/>
                  </a:moveTo>
                  <a:lnTo>
                    <a:pt x="29812" y="98794"/>
                  </a:lnTo>
                  <a:lnTo>
                    <a:pt x="32031" y="98794"/>
                  </a:lnTo>
                  <a:cubicBezTo>
                    <a:pt x="21515" y="68211"/>
                    <a:pt x="5210" y="13122"/>
                    <a:pt x="20260" y="1"/>
                  </a:cubicBezTo>
                  <a:lnTo>
                    <a:pt x="0" y="15920"/>
                  </a:lnTo>
                  <a:lnTo>
                    <a:pt x="10709" y="36277"/>
                  </a:ln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2858450" y="1560150"/>
              <a:ext cx="320350" cy="571525"/>
            </a:xfrm>
            <a:custGeom>
              <a:rect b="b" l="l" r="r" t="t"/>
              <a:pathLst>
                <a:path extrusionOk="0" h="22861" w="12814">
                  <a:moveTo>
                    <a:pt x="4847" y="0"/>
                  </a:moveTo>
                  <a:cubicBezTo>
                    <a:pt x="4405" y="0"/>
                    <a:pt x="3946" y="87"/>
                    <a:pt x="3474" y="278"/>
                  </a:cubicBezTo>
                  <a:cubicBezTo>
                    <a:pt x="1738" y="954"/>
                    <a:pt x="773" y="3173"/>
                    <a:pt x="580" y="5392"/>
                  </a:cubicBezTo>
                  <a:cubicBezTo>
                    <a:pt x="1" y="10987"/>
                    <a:pt x="1834" y="16583"/>
                    <a:pt x="5404" y="20828"/>
                  </a:cubicBezTo>
                  <a:cubicBezTo>
                    <a:pt x="5983" y="21600"/>
                    <a:pt x="6658" y="22179"/>
                    <a:pt x="7526" y="22565"/>
                  </a:cubicBezTo>
                  <a:cubicBezTo>
                    <a:pt x="7945" y="22767"/>
                    <a:pt x="8321" y="22861"/>
                    <a:pt x="8657" y="22861"/>
                  </a:cubicBezTo>
                  <a:cubicBezTo>
                    <a:pt x="12813" y="22861"/>
                    <a:pt x="10963" y="8484"/>
                    <a:pt x="10517" y="6163"/>
                  </a:cubicBezTo>
                  <a:cubicBezTo>
                    <a:pt x="9931" y="3736"/>
                    <a:pt x="7747" y="0"/>
                    <a:pt x="4847" y="0"/>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2945300" y="1680450"/>
              <a:ext cx="125450" cy="306350"/>
            </a:xfrm>
            <a:custGeom>
              <a:rect b="b" l="l" r="r" t="t"/>
              <a:pathLst>
                <a:path extrusionOk="0" fill="none" h="12254" w="5018">
                  <a:moveTo>
                    <a:pt x="0" y="1737"/>
                  </a:moveTo>
                  <a:cubicBezTo>
                    <a:pt x="97" y="1351"/>
                    <a:pt x="193" y="966"/>
                    <a:pt x="386" y="676"/>
                  </a:cubicBezTo>
                  <a:cubicBezTo>
                    <a:pt x="579" y="290"/>
                    <a:pt x="965" y="1"/>
                    <a:pt x="1351" y="1"/>
                  </a:cubicBezTo>
                  <a:cubicBezTo>
                    <a:pt x="2123" y="1"/>
                    <a:pt x="2605" y="869"/>
                    <a:pt x="2702" y="1544"/>
                  </a:cubicBezTo>
                  <a:cubicBezTo>
                    <a:pt x="3280" y="3474"/>
                    <a:pt x="3473" y="5404"/>
                    <a:pt x="3570" y="7333"/>
                  </a:cubicBezTo>
                  <a:cubicBezTo>
                    <a:pt x="3377" y="7140"/>
                    <a:pt x="3087" y="7140"/>
                    <a:pt x="2895" y="7237"/>
                  </a:cubicBezTo>
                  <a:cubicBezTo>
                    <a:pt x="2702" y="7430"/>
                    <a:pt x="2509" y="7623"/>
                    <a:pt x="2509" y="7912"/>
                  </a:cubicBezTo>
                  <a:cubicBezTo>
                    <a:pt x="2026" y="9745"/>
                    <a:pt x="3184" y="11771"/>
                    <a:pt x="5017" y="12253"/>
                  </a:cubicBezTo>
                </a:path>
              </a:pathLst>
            </a:custGeom>
            <a:noFill/>
            <a:ln cap="rnd"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4325425" y="1560150"/>
              <a:ext cx="320325" cy="571525"/>
            </a:xfrm>
            <a:custGeom>
              <a:rect b="b" l="l" r="r" t="t"/>
              <a:pathLst>
                <a:path extrusionOk="0" h="22861" w="12813">
                  <a:moveTo>
                    <a:pt x="8058" y="0"/>
                  </a:moveTo>
                  <a:cubicBezTo>
                    <a:pt x="5141" y="0"/>
                    <a:pt x="2895" y="3736"/>
                    <a:pt x="2392" y="6163"/>
                  </a:cubicBezTo>
                  <a:cubicBezTo>
                    <a:pt x="1857" y="8484"/>
                    <a:pt x="0" y="22861"/>
                    <a:pt x="4233" y="22861"/>
                  </a:cubicBezTo>
                  <a:cubicBezTo>
                    <a:pt x="4575" y="22861"/>
                    <a:pt x="4957" y="22767"/>
                    <a:pt x="5383" y="22565"/>
                  </a:cubicBezTo>
                  <a:cubicBezTo>
                    <a:pt x="6155" y="22179"/>
                    <a:pt x="6830" y="21600"/>
                    <a:pt x="7409" y="20828"/>
                  </a:cubicBezTo>
                  <a:cubicBezTo>
                    <a:pt x="11075" y="16583"/>
                    <a:pt x="12812" y="10987"/>
                    <a:pt x="12330" y="5392"/>
                  </a:cubicBezTo>
                  <a:cubicBezTo>
                    <a:pt x="12137" y="3173"/>
                    <a:pt x="11172" y="954"/>
                    <a:pt x="9435" y="278"/>
                  </a:cubicBezTo>
                  <a:cubicBezTo>
                    <a:pt x="8963" y="87"/>
                    <a:pt x="8503" y="0"/>
                    <a:pt x="8058" y="0"/>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4433475" y="1680450"/>
              <a:ext cx="127850" cy="306350"/>
            </a:xfrm>
            <a:custGeom>
              <a:rect b="b" l="l" r="r" t="t"/>
              <a:pathLst>
                <a:path extrusionOk="0" fill="none" h="12254" w="5114">
                  <a:moveTo>
                    <a:pt x="5113" y="1737"/>
                  </a:moveTo>
                  <a:cubicBezTo>
                    <a:pt x="5017" y="1351"/>
                    <a:pt x="4920" y="966"/>
                    <a:pt x="4727" y="676"/>
                  </a:cubicBezTo>
                  <a:cubicBezTo>
                    <a:pt x="4535" y="290"/>
                    <a:pt x="4149" y="1"/>
                    <a:pt x="3763" y="1"/>
                  </a:cubicBezTo>
                  <a:cubicBezTo>
                    <a:pt x="2991" y="1"/>
                    <a:pt x="2508" y="869"/>
                    <a:pt x="2316" y="1544"/>
                  </a:cubicBezTo>
                  <a:cubicBezTo>
                    <a:pt x="1833" y="3474"/>
                    <a:pt x="1544" y="5404"/>
                    <a:pt x="1544" y="7333"/>
                  </a:cubicBezTo>
                  <a:cubicBezTo>
                    <a:pt x="1737" y="7140"/>
                    <a:pt x="2026" y="7140"/>
                    <a:pt x="2219" y="7237"/>
                  </a:cubicBezTo>
                  <a:cubicBezTo>
                    <a:pt x="2412" y="7430"/>
                    <a:pt x="2508" y="7623"/>
                    <a:pt x="2605" y="7912"/>
                  </a:cubicBezTo>
                  <a:cubicBezTo>
                    <a:pt x="2991" y="9745"/>
                    <a:pt x="1930" y="11675"/>
                    <a:pt x="0" y="12253"/>
                  </a:cubicBezTo>
                </a:path>
              </a:pathLst>
            </a:custGeom>
            <a:noFill/>
            <a:ln cap="rnd"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3044175" y="590775"/>
              <a:ext cx="1456850" cy="2096500"/>
            </a:xfrm>
            <a:custGeom>
              <a:rect b="b" l="l" r="r" t="t"/>
              <a:pathLst>
                <a:path extrusionOk="0" h="83860" w="58274">
                  <a:moveTo>
                    <a:pt x="30425" y="1"/>
                  </a:moveTo>
                  <a:cubicBezTo>
                    <a:pt x="25013" y="1"/>
                    <a:pt x="19626" y="1310"/>
                    <a:pt x="14762" y="3839"/>
                  </a:cubicBezTo>
                  <a:cubicBezTo>
                    <a:pt x="8394" y="7409"/>
                    <a:pt x="4149" y="13776"/>
                    <a:pt x="2413" y="20626"/>
                  </a:cubicBezTo>
                  <a:cubicBezTo>
                    <a:pt x="1159" y="25161"/>
                    <a:pt x="483" y="29791"/>
                    <a:pt x="290" y="34422"/>
                  </a:cubicBezTo>
                  <a:cubicBezTo>
                    <a:pt x="1" y="38378"/>
                    <a:pt x="97" y="42430"/>
                    <a:pt x="580" y="46289"/>
                  </a:cubicBezTo>
                  <a:cubicBezTo>
                    <a:pt x="1641" y="56130"/>
                    <a:pt x="5211" y="65488"/>
                    <a:pt x="11096" y="73399"/>
                  </a:cubicBezTo>
                  <a:cubicBezTo>
                    <a:pt x="15051" y="78416"/>
                    <a:pt x="20454" y="82854"/>
                    <a:pt x="27111" y="83723"/>
                  </a:cubicBezTo>
                  <a:cubicBezTo>
                    <a:pt x="27725" y="83791"/>
                    <a:pt x="28387" y="83859"/>
                    <a:pt x="29064" y="83859"/>
                  </a:cubicBezTo>
                  <a:cubicBezTo>
                    <a:pt x="29344" y="83859"/>
                    <a:pt x="29626" y="83847"/>
                    <a:pt x="29909" y="83819"/>
                  </a:cubicBezTo>
                  <a:cubicBezTo>
                    <a:pt x="35891" y="83723"/>
                    <a:pt x="41293" y="80442"/>
                    <a:pt x="45249" y="76101"/>
                  </a:cubicBezTo>
                  <a:cubicBezTo>
                    <a:pt x="50266" y="70602"/>
                    <a:pt x="53353" y="63462"/>
                    <a:pt x="55186" y="56323"/>
                  </a:cubicBezTo>
                  <a:cubicBezTo>
                    <a:pt x="57502" y="47543"/>
                    <a:pt x="58273" y="38378"/>
                    <a:pt x="57405" y="29309"/>
                  </a:cubicBezTo>
                  <a:cubicBezTo>
                    <a:pt x="56923" y="23231"/>
                    <a:pt x="56537" y="15416"/>
                    <a:pt x="52967" y="10206"/>
                  </a:cubicBezTo>
                  <a:cubicBezTo>
                    <a:pt x="49397" y="5383"/>
                    <a:pt x="44188" y="2102"/>
                    <a:pt x="38302" y="945"/>
                  </a:cubicBezTo>
                  <a:cubicBezTo>
                    <a:pt x="35709" y="312"/>
                    <a:pt x="33064" y="1"/>
                    <a:pt x="30425" y="1"/>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2882575" y="433475"/>
              <a:ext cx="455900" cy="1350725"/>
            </a:xfrm>
            <a:custGeom>
              <a:rect b="b" l="l" r="r" t="t"/>
              <a:pathLst>
                <a:path extrusionOk="0" h="54029" w="18236">
                  <a:moveTo>
                    <a:pt x="6658" y="54028"/>
                  </a:moveTo>
                  <a:cubicBezTo>
                    <a:pt x="6272" y="45828"/>
                    <a:pt x="6465" y="38592"/>
                    <a:pt x="10227" y="31163"/>
                  </a:cubicBezTo>
                  <a:cubicBezTo>
                    <a:pt x="12736" y="26339"/>
                    <a:pt x="15823" y="21515"/>
                    <a:pt x="16981" y="16209"/>
                  </a:cubicBezTo>
                  <a:cubicBezTo>
                    <a:pt x="17270" y="14762"/>
                    <a:pt x="17367" y="13315"/>
                    <a:pt x="17560" y="11964"/>
                  </a:cubicBezTo>
                  <a:lnTo>
                    <a:pt x="18042" y="7815"/>
                  </a:lnTo>
                  <a:cubicBezTo>
                    <a:pt x="18235" y="6272"/>
                    <a:pt x="18042" y="1737"/>
                    <a:pt x="16402" y="773"/>
                  </a:cubicBezTo>
                  <a:cubicBezTo>
                    <a:pt x="15051" y="1"/>
                    <a:pt x="11964" y="1737"/>
                    <a:pt x="10806" y="2413"/>
                  </a:cubicBezTo>
                  <a:cubicBezTo>
                    <a:pt x="7623" y="4149"/>
                    <a:pt x="5018" y="6947"/>
                    <a:pt x="3570" y="10324"/>
                  </a:cubicBezTo>
                  <a:cubicBezTo>
                    <a:pt x="1" y="17753"/>
                    <a:pt x="387" y="26725"/>
                    <a:pt x="1544" y="34636"/>
                  </a:cubicBezTo>
                  <a:cubicBezTo>
                    <a:pt x="2413" y="41293"/>
                    <a:pt x="4149" y="47854"/>
                    <a:pt x="6658" y="54028"/>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3154856" y="173538"/>
              <a:ext cx="1579850" cy="1946450"/>
            </a:xfrm>
            <a:custGeom>
              <a:rect b="b" l="l" r="r" t="t"/>
              <a:pathLst>
                <a:path extrusionOk="0" h="77858" w="63194">
                  <a:moveTo>
                    <a:pt x="97" y="13218"/>
                  </a:moveTo>
                  <a:cubicBezTo>
                    <a:pt x="1" y="17463"/>
                    <a:pt x="1062" y="21708"/>
                    <a:pt x="3281" y="25374"/>
                  </a:cubicBezTo>
                  <a:cubicBezTo>
                    <a:pt x="11289" y="38784"/>
                    <a:pt x="47468" y="46695"/>
                    <a:pt x="49783" y="77858"/>
                  </a:cubicBezTo>
                  <a:cubicBezTo>
                    <a:pt x="59914" y="55089"/>
                    <a:pt x="63194" y="28654"/>
                    <a:pt x="43705" y="11192"/>
                  </a:cubicBezTo>
                  <a:cubicBezTo>
                    <a:pt x="35408" y="3666"/>
                    <a:pt x="14955" y="0"/>
                    <a:pt x="1062" y="12253"/>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3191300" y="574725"/>
              <a:ext cx="1199950" cy="1212400"/>
            </a:xfrm>
            <a:custGeom>
              <a:rect b="b" l="l" r="r" t="t"/>
              <a:pathLst>
                <a:path extrusionOk="0" h="48496" w="47998">
                  <a:moveTo>
                    <a:pt x="1884" y="0"/>
                  </a:moveTo>
                  <a:cubicBezTo>
                    <a:pt x="1855" y="0"/>
                    <a:pt x="1834" y="11"/>
                    <a:pt x="1834" y="43"/>
                  </a:cubicBezTo>
                  <a:cubicBezTo>
                    <a:pt x="1" y="11331"/>
                    <a:pt x="7140" y="20786"/>
                    <a:pt x="15630" y="27346"/>
                  </a:cubicBezTo>
                  <a:cubicBezTo>
                    <a:pt x="20165" y="30723"/>
                    <a:pt x="25953" y="32556"/>
                    <a:pt x="30777" y="35450"/>
                  </a:cubicBezTo>
                  <a:cubicBezTo>
                    <a:pt x="36180" y="38634"/>
                    <a:pt x="40908" y="42879"/>
                    <a:pt x="44670" y="47896"/>
                  </a:cubicBezTo>
                  <a:cubicBezTo>
                    <a:pt x="45009" y="48320"/>
                    <a:pt x="45464" y="48495"/>
                    <a:pt x="45909" y="48495"/>
                  </a:cubicBezTo>
                  <a:cubicBezTo>
                    <a:pt x="46983" y="48495"/>
                    <a:pt x="47997" y="47472"/>
                    <a:pt x="47179" y="46449"/>
                  </a:cubicBezTo>
                  <a:cubicBezTo>
                    <a:pt x="40811" y="37959"/>
                    <a:pt x="32321" y="32556"/>
                    <a:pt x="22673" y="28311"/>
                  </a:cubicBezTo>
                  <a:cubicBezTo>
                    <a:pt x="11482" y="23487"/>
                    <a:pt x="2413" y="12489"/>
                    <a:pt x="2027" y="43"/>
                  </a:cubicBezTo>
                  <a:cubicBezTo>
                    <a:pt x="2027" y="43"/>
                    <a:pt x="1941" y="0"/>
                    <a:pt x="1884" y="0"/>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3673700" y="1581575"/>
              <a:ext cx="106150" cy="525825"/>
            </a:xfrm>
            <a:custGeom>
              <a:rect b="b" l="l" r="r" t="t"/>
              <a:pathLst>
                <a:path extrusionOk="0" fill="none" h="21033" w="4246">
                  <a:moveTo>
                    <a:pt x="4246" y="21032"/>
                  </a:moveTo>
                  <a:cubicBezTo>
                    <a:pt x="2895" y="20743"/>
                    <a:pt x="1641" y="19971"/>
                    <a:pt x="772" y="18813"/>
                  </a:cubicBezTo>
                  <a:cubicBezTo>
                    <a:pt x="193" y="17656"/>
                    <a:pt x="1" y="16305"/>
                    <a:pt x="290" y="14954"/>
                  </a:cubicBezTo>
                  <a:lnTo>
                    <a:pt x="1641" y="0"/>
                  </a:lnTo>
                </a:path>
              </a:pathLst>
            </a:custGeom>
            <a:noFill/>
            <a:ln cap="rnd" cmpd="sng" w="19050">
              <a:solidFill>
                <a:srgbClr val="20124D"/>
              </a:solidFill>
              <a:prstDash val="solid"/>
              <a:miter lim="964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3307725" y="1631725"/>
              <a:ext cx="182050" cy="133675"/>
            </a:xfrm>
            <a:custGeom>
              <a:rect b="b" l="l" r="r" t="t"/>
              <a:pathLst>
                <a:path extrusionOk="0" h="5347" w="7282">
                  <a:moveTo>
                    <a:pt x="3576" y="0"/>
                  </a:moveTo>
                  <a:cubicBezTo>
                    <a:pt x="422" y="0"/>
                    <a:pt x="0" y="4954"/>
                    <a:pt x="3352" y="5327"/>
                  </a:cubicBezTo>
                  <a:cubicBezTo>
                    <a:pt x="3473" y="5340"/>
                    <a:pt x="3591" y="5347"/>
                    <a:pt x="3706" y="5347"/>
                  </a:cubicBezTo>
                  <a:cubicBezTo>
                    <a:pt x="6860" y="5347"/>
                    <a:pt x="7282" y="393"/>
                    <a:pt x="3930" y="20"/>
                  </a:cubicBezTo>
                  <a:cubicBezTo>
                    <a:pt x="3809" y="7"/>
                    <a:pt x="3691" y="0"/>
                    <a:pt x="3576" y="0"/>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3220250" y="1424800"/>
              <a:ext cx="311175" cy="55500"/>
            </a:xfrm>
            <a:custGeom>
              <a:rect b="b" l="l" r="r" t="t"/>
              <a:pathLst>
                <a:path extrusionOk="0" fill="none" h="2220" w="12447">
                  <a:moveTo>
                    <a:pt x="1" y="2219"/>
                  </a:moveTo>
                  <a:cubicBezTo>
                    <a:pt x="3860" y="97"/>
                    <a:pt x="8491" y="0"/>
                    <a:pt x="12446" y="2026"/>
                  </a:cubicBezTo>
                </a:path>
              </a:pathLst>
            </a:custGeom>
            <a:noFill/>
            <a:ln cap="rnd" cmpd="sng" w="19050">
              <a:solidFill>
                <a:srgbClr val="1E0B07"/>
              </a:solidFill>
              <a:prstDash val="solid"/>
              <a:miter lim="964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3992075" y="1424800"/>
              <a:ext cx="308750" cy="55500"/>
            </a:xfrm>
            <a:custGeom>
              <a:rect b="b" l="l" r="r" t="t"/>
              <a:pathLst>
                <a:path extrusionOk="0" fill="none" h="2220" w="12350">
                  <a:moveTo>
                    <a:pt x="1" y="2219"/>
                  </a:moveTo>
                  <a:cubicBezTo>
                    <a:pt x="3860" y="97"/>
                    <a:pt x="8491" y="0"/>
                    <a:pt x="12350" y="2026"/>
                  </a:cubicBezTo>
                </a:path>
              </a:pathLst>
            </a:custGeom>
            <a:noFill/>
            <a:ln cap="rnd" cmpd="sng" w="19050">
              <a:solidFill>
                <a:srgbClr val="1E0B07"/>
              </a:solidFill>
              <a:prstDash val="solid"/>
              <a:miter lim="964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4016825" y="1631725"/>
              <a:ext cx="182075" cy="133675"/>
            </a:xfrm>
            <a:custGeom>
              <a:rect b="b" l="l" r="r" t="t"/>
              <a:pathLst>
                <a:path extrusionOk="0" h="5347" w="7283">
                  <a:moveTo>
                    <a:pt x="3707" y="0"/>
                  </a:moveTo>
                  <a:cubicBezTo>
                    <a:pt x="3592" y="0"/>
                    <a:pt x="3474" y="7"/>
                    <a:pt x="3352" y="20"/>
                  </a:cubicBezTo>
                  <a:cubicBezTo>
                    <a:pt x="1" y="393"/>
                    <a:pt x="422" y="5347"/>
                    <a:pt x="3577" y="5347"/>
                  </a:cubicBezTo>
                  <a:cubicBezTo>
                    <a:pt x="3691" y="5347"/>
                    <a:pt x="3809" y="5340"/>
                    <a:pt x="3931" y="5327"/>
                  </a:cubicBezTo>
                  <a:cubicBezTo>
                    <a:pt x="7282" y="4954"/>
                    <a:pt x="6861" y="0"/>
                    <a:pt x="3707" y="0"/>
                  </a:cubicBezTo>
                  <a:close/>
                </a:path>
              </a:pathLst>
            </a:custGeom>
            <a:solidFill>
              <a:srgbClr val="4D1F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3594100" y="2283450"/>
              <a:ext cx="332875" cy="60325"/>
            </a:xfrm>
            <a:custGeom>
              <a:rect b="b" l="l" r="r" t="t"/>
              <a:pathLst>
                <a:path extrusionOk="0" fill="none" h="2413" w="13315">
                  <a:moveTo>
                    <a:pt x="1" y="290"/>
                  </a:moveTo>
                  <a:cubicBezTo>
                    <a:pt x="4246" y="2412"/>
                    <a:pt x="9166" y="2219"/>
                    <a:pt x="13315" y="0"/>
                  </a:cubicBezTo>
                </a:path>
              </a:pathLst>
            </a:custGeom>
            <a:noFill/>
            <a:ln cap="rnd" cmpd="sng" w="19050">
              <a:solidFill>
                <a:srgbClr val="39222F"/>
              </a:solidFill>
              <a:prstDash val="solid"/>
              <a:miter lim="9647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3256425" y="1839250"/>
              <a:ext cx="110450" cy="70375"/>
            </a:xfrm>
            <a:custGeom>
              <a:rect b="b" l="l" r="r" t="t"/>
              <a:pathLst>
                <a:path extrusionOk="0" h="2815" w="4418">
                  <a:moveTo>
                    <a:pt x="4116" y="1"/>
                  </a:moveTo>
                  <a:cubicBezTo>
                    <a:pt x="4095" y="1"/>
                    <a:pt x="4074" y="6"/>
                    <a:pt x="4053" y="16"/>
                  </a:cubicBezTo>
                  <a:cubicBezTo>
                    <a:pt x="2606" y="692"/>
                    <a:pt x="1255" y="1560"/>
                    <a:pt x="97" y="2525"/>
                  </a:cubicBezTo>
                  <a:cubicBezTo>
                    <a:pt x="1" y="2621"/>
                    <a:pt x="97" y="2814"/>
                    <a:pt x="194" y="2814"/>
                  </a:cubicBezTo>
                  <a:cubicBezTo>
                    <a:pt x="1641" y="2139"/>
                    <a:pt x="2992" y="1367"/>
                    <a:pt x="4246" y="402"/>
                  </a:cubicBezTo>
                  <a:cubicBezTo>
                    <a:pt x="4418" y="316"/>
                    <a:pt x="4284" y="1"/>
                    <a:pt x="41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3329575" y="1843825"/>
              <a:ext cx="133875" cy="80750"/>
            </a:xfrm>
            <a:custGeom>
              <a:rect b="b" l="l" r="r" t="t"/>
              <a:pathLst>
                <a:path extrusionOk="0" h="3230" w="5355">
                  <a:moveTo>
                    <a:pt x="5178" y="1"/>
                  </a:moveTo>
                  <a:cubicBezTo>
                    <a:pt x="5150" y="1"/>
                    <a:pt x="5118" y="9"/>
                    <a:pt x="5082" y="26"/>
                  </a:cubicBezTo>
                  <a:cubicBezTo>
                    <a:pt x="4214" y="316"/>
                    <a:pt x="3346" y="702"/>
                    <a:pt x="2671" y="1280"/>
                  </a:cubicBezTo>
                  <a:cubicBezTo>
                    <a:pt x="1802" y="1859"/>
                    <a:pt x="934" y="2535"/>
                    <a:pt x="66" y="3017"/>
                  </a:cubicBezTo>
                  <a:cubicBezTo>
                    <a:pt x="0" y="3017"/>
                    <a:pt x="23" y="3150"/>
                    <a:pt x="75" y="3205"/>
                  </a:cubicBezTo>
                  <a:lnTo>
                    <a:pt x="75" y="3205"/>
                  </a:lnTo>
                  <a:cubicBezTo>
                    <a:pt x="1037" y="2725"/>
                    <a:pt x="1998" y="2244"/>
                    <a:pt x="2864" y="1763"/>
                  </a:cubicBezTo>
                  <a:cubicBezTo>
                    <a:pt x="3732" y="1473"/>
                    <a:pt x="4600" y="991"/>
                    <a:pt x="5275" y="316"/>
                  </a:cubicBezTo>
                  <a:cubicBezTo>
                    <a:pt x="5354" y="158"/>
                    <a:pt x="5304" y="1"/>
                    <a:pt x="5178" y="1"/>
                  </a:cubicBezTo>
                  <a:close/>
                  <a:moveTo>
                    <a:pt x="75" y="3205"/>
                  </a:moveTo>
                  <a:lnTo>
                    <a:pt x="75" y="3205"/>
                  </a:lnTo>
                  <a:cubicBezTo>
                    <a:pt x="72" y="3207"/>
                    <a:pt x="69" y="3208"/>
                    <a:pt x="66" y="3210"/>
                  </a:cubicBezTo>
                  <a:lnTo>
                    <a:pt x="80" y="3210"/>
                  </a:lnTo>
                  <a:cubicBezTo>
                    <a:pt x="78" y="3209"/>
                    <a:pt x="77" y="3207"/>
                    <a:pt x="75" y="3205"/>
                  </a:cubicBezTo>
                  <a:close/>
                  <a:moveTo>
                    <a:pt x="80" y="3210"/>
                  </a:moveTo>
                  <a:cubicBezTo>
                    <a:pt x="92" y="3222"/>
                    <a:pt x="106" y="3230"/>
                    <a:pt x="121" y="3230"/>
                  </a:cubicBezTo>
                  <a:cubicBezTo>
                    <a:pt x="135" y="3230"/>
                    <a:pt x="148" y="3224"/>
                    <a:pt x="162" y="321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3416075" y="1854125"/>
              <a:ext cx="96050" cy="70625"/>
            </a:xfrm>
            <a:custGeom>
              <a:rect b="b" l="l" r="r" t="t"/>
              <a:pathLst>
                <a:path extrusionOk="0" h="2825" w="3842">
                  <a:moveTo>
                    <a:pt x="3456" y="0"/>
                  </a:moveTo>
                  <a:cubicBezTo>
                    <a:pt x="2780" y="290"/>
                    <a:pt x="2298" y="579"/>
                    <a:pt x="1815" y="1061"/>
                  </a:cubicBezTo>
                  <a:cubicBezTo>
                    <a:pt x="1237" y="1544"/>
                    <a:pt x="658" y="2123"/>
                    <a:pt x="79" y="2605"/>
                  </a:cubicBezTo>
                  <a:cubicBezTo>
                    <a:pt x="1" y="2683"/>
                    <a:pt x="49" y="2824"/>
                    <a:pt x="172" y="2824"/>
                  </a:cubicBezTo>
                  <a:cubicBezTo>
                    <a:pt x="202" y="2824"/>
                    <a:pt x="235" y="2816"/>
                    <a:pt x="272" y="2798"/>
                  </a:cubicBezTo>
                  <a:cubicBezTo>
                    <a:pt x="851" y="2412"/>
                    <a:pt x="1526" y="2026"/>
                    <a:pt x="2201" y="1640"/>
                  </a:cubicBezTo>
                  <a:cubicBezTo>
                    <a:pt x="2780" y="1351"/>
                    <a:pt x="3359" y="868"/>
                    <a:pt x="3745" y="386"/>
                  </a:cubicBezTo>
                  <a:cubicBezTo>
                    <a:pt x="3841" y="193"/>
                    <a:pt x="3649" y="0"/>
                    <a:pt x="34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3975200" y="1839250"/>
              <a:ext cx="110450" cy="70375"/>
            </a:xfrm>
            <a:custGeom>
              <a:rect b="b" l="l" r="r" t="t"/>
              <a:pathLst>
                <a:path extrusionOk="0" h="2815" w="4418">
                  <a:moveTo>
                    <a:pt x="4115" y="1"/>
                  </a:moveTo>
                  <a:cubicBezTo>
                    <a:pt x="4095" y="1"/>
                    <a:pt x="4073" y="6"/>
                    <a:pt x="4052" y="16"/>
                  </a:cubicBezTo>
                  <a:cubicBezTo>
                    <a:pt x="2605" y="692"/>
                    <a:pt x="1254" y="1560"/>
                    <a:pt x="97" y="2525"/>
                  </a:cubicBezTo>
                  <a:cubicBezTo>
                    <a:pt x="0" y="2621"/>
                    <a:pt x="97" y="2814"/>
                    <a:pt x="193" y="2814"/>
                  </a:cubicBezTo>
                  <a:cubicBezTo>
                    <a:pt x="1640" y="2139"/>
                    <a:pt x="2991" y="1367"/>
                    <a:pt x="4245" y="402"/>
                  </a:cubicBezTo>
                  <a:cubicBezTo>
                    <a:pt x="4417" y="316"/>
                    <a:pt x="4283" y="1"/>
                    <a:pt x="41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4048325" y="1843825"/>
              <a:ext cx="135850" cy="80750"/>
            </a:xfrm>
            <a:custGeom>
              <a:rect b="b" l="l" r="r" t="t"/>
              <a:pathLst>
                <a:path extrusionOk="0" h="3230" w="5434">
                  <a:moveTo>
                    <a:pt x="5187" y="1"/>
                  </a:moveTo>
                  <a:cubicBezTo>
                    <a:pt x="5154" y="1"/>
                    <a:pt x="5118" y="9"/>
                    <a:pt x="5083" y="26"/>
                  </a:cubicBezTo>
                  <a:cubicBezTo>
                    <a:pt x="4215" y="316"/>
                    <a:pt x="3443" y="702"/>
                    <a:pt x="2671" y="1280"/>
                  </a:cubicBezTo>
                  <a:cubicBezTo>
                    <a:pt x="1803" y="1859"/>
                    <a:pt x="934" y="2535"/>
                    <a:pt x="66" y="3017"/>
                  </a:cubicBezTo>
                  <a:cubicBezTo>
                    <a:pt x="1" y="3017"/>
                    <a:pt x="24" y="3150"/>
                    <a:pt x="75" y="3205"/>
                  </a:cubicBezTo>
                  <a:lnTo>
                    <a:pt x="75" y="3205"/>
                  </a:lnTo>
                  <a:cubicBezTo>
                    <a:pt x="1037" y="2725"/>
                    <a:pt x="1998" y="2244"/>
                    <a:pt x="2864" y="1763"/>
                  </a:cubicBezTo>
                  <a:cubicBezTo>
                    <a:pt x="3829" y="1473"/>
                    <a:pt x="4601" y="991"/>
                    <a:pt x="5276" y="316"/>
                  </a:cubicBezTo>
                  <a:cubicBezTo>
                    <a:pt x="5433" y="158"/>
                    <a:pt x="5334" y="1"/>
                    <a:pt x="5187" y="1"/>
                  </a:cubicBezTo>
                  <a:close/>
                  <a:moveTo>
                    <a:pt x="75" y="3205"/>
                  </a:moveTo>
                  <a:lnTo>
                    <a:pt x="75" y="3205"/>
                  </a:lnTo>
                  <a:cubicBezTo>
                    <a:pt x="72" y="3207"/>
                    <a:pt x="69" y="3208"/>
                    <a:pt x="66" y="3210"/>
                  </a:cubicBezTo>
                  <a:lnTo>
                    <a:pt x="80" y="3210"/>
                  </a:lnTo>
                  <a:cubicBezTo>
                    <a:pt x="78" y="3209"/>
                    <a:pt x="77" y="3207"/>
                    <a:pt x="75" y="3205"/>
                  </a:cubicBezTo>
                  <a:close/>
                  <a:moveTo>
                    <a:pt x="80" y="3210"/>
                  </a:moveTo>
                  <a:cubicBezTo>
                    <a:pt x="93" y="3222"/>
                    <a:pt x="107" y="3230"/>
                    <a:pt x="122" y="3230"/>
                  </a:cubicBezTo>
                  <a:cubicBezTo>
                    <a:pt x="135" y="3230"/>
                    <a:pt x="149" y="3224"/>
                    <a:pt x="163" y="321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4134850" y="1854125"/>
              <a:ext cx="96025" cy="70625"/>
            </a:xfrm>
            <a:custGeom>
              <a:rect b="b" l="l" r="r" t="t"/>
              <a:pathLst>
                <a:path extrusionOk="0" h="2825" w="3841">
                  <a:moveTo>
                    <a:pt x="3455" y="0"/>
                  </a:moveTo>
                  <a:cubicBezTo>
                    <a:pt x="2780" y="290"/>
                    <a:pt x="2297" y="579"/>
                    <a:pt x="1815" y="1061"/>
                  </a:cubicBezTo>
                  <a:cubicBezTo>
                    <a:pt x="1236" y="1544"/>
                    <a:pt x="561" y="2123"/>
                    <a:pt x="78" y="2605"/>
                  </a:cubicBezTo>
                  <a:cubicBezTo>
                    <a:pt x="0" y="2683"/>
                    <a:pt x="48" y="2824"/>
                    <a:pt x="172" y="2824"/>
                  </a:cubicBezTo>
                  <a:cubicBezTo>
                    <a:pt x="201" y="2824"/>
                    <a:pt x="234" y="2816"/>
                    <a:pt x="271" y="2798"/>
                  </a:cubicBezTo>
                  <a:cubicBezTo>
                    <a:pt x="850" y="2412"/>
                    <a:pt x="1622" y="2026"/>
                    <a:pt x="2201" y="1640"/>
                  </a:cubicBezTo>
                  <a:cubicBezTo>
                    <a:pt x="2780" y="1351"/>
                    <a:pt x="3359" y="868"/>
                    <a:pt x="3744" y="386"/>
                  </a:cubicBezTo>
                  <a:cubicBezTo>
                    <a:pt x="3841" y="193"/>
                    <a:pt x="3648" y="0"/>
                    <a:pt x="34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32"/>
          <p:cNvGrpSpPr/>
          <p:nvPr/>
        </p:nvGrpSpPr>
        <p:grpSpPr>
          <a:xfrm>
            <a:off x="1324134" y="1722925"/>
            <a:ext cx="1203827" cy="1641633"/>
            <a:chOff x="1911625" y="237786"/>
            <a:chExt cx="3769025" cy="5139739"/>
          </a:xfrm>
        </p:grpSpPr>
        <p:sp>
          <p:nvSpPr>
            <p:cNvPr id="442" name="Google Shape;442;p32"/>
            <p:cNvSpPr/>
            <p:nvPr/>
          </p:nvSpPr>
          <p:spPr>
            <a:xfrm>
              <a:off x="4922675" y="3785225"/>
              <a:ext cx="757975" cy="1583050"/>
            </a:xfrm>
            <a:custGeom>
              <a:rect b="b" l="l" r="r" t="t"/>
              <a:pathLst>
                <a:path extrusionOk="0" h="63322" w="30319">
                  <a:moveTo>
                    <a:pt x="12204" y="1"/>
                  </a:moveTo>
                  <a:cubicBezTo>
                    <a:pt x="12142" y="1"/>
                    <a:pt x="12079" y="2"/>
                    <a:pt x="12017" y="4"/>
                  </a:cubicBezTo>
                  <a:cubicBezTo>
                    <a:pt x="11953" y="2"/>
                    <a:pt x="11890" y="1"/>
                    <a:pt x="11827" y="1"/>
                  </a:cubicBezTo>
                  <a:cubicBezTo>
                    <a:pt x="8767" y="1"/>
                    <a:pt x="6182" y="2191"/>
                    <a:pt x="5639" y="5180"/>
                  </a:cubicBezTo>
                  <a:cubicBezTo>
                    <a:pt x="2866" y="19970"/>
                    <a:pt x="0" y="48440"/>
                    <a:pt x="647" y="63322"/>
                  </a:cubicBezTo>
                  <a:lnTo>
                    <a:pt x="30319" y="63322"/>
                  </a:lnTo>
                  <a:cubicBezTo>
                    <a:pt x="25697" y="42246"/>
                    <a:pt x="20890" y="15440"/>
                    <a:pt x="18210" y="4810"/>
                  </a:cubicBezTo>
                  <a:cubicBezTo>
                    <a:pt x="17486" y="2007"/>
                    <a:pt x="14994" y="1"/>
                    <a:pt x="12204"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5024350" y="3475875"/>
              <a:ext cx="508400" cy="924150"/>
            </a:xfrm>
            <a:custGeom>
              <a:rect b="b" l="l" r="r" t="t"/>
              <a:pathLst>
                <a:path extrusionOk="0" h="36966" w="20336">
                  <a:moveTo>
                    <a:pt x="8088" y="1"/>
                  </a:moveTo>
                  <a:cubicBezTo>
                    <a:pt x="7843" y="1"/>
                    <a:pt x="7610" y="113"/>
                    <a:pt x="7395" y="361"/>
                  </a:cubicBezTo>
                  <a:cubicBezTo>
                    <a:pt x="6193" y="1655"/>
                    <a:pt x="2404" y="18478"/>
                    <a:pt x="0" y="36965"/>
                  </a:cubicBezTo>
                  <a:lnTo>
                    <a:pt x="20336" y="36965"/>
                  </a:lnTo>
                  <a:cubicBezTo>
                    <a:pt x="17563" y="25319"/>
                    <a:pt x="15344" y="16260"/>
                    <a:pt x="14143" y="12008"/>
                  </a:cubicBezTo>
                  <a:cubicBezTo>
                    <a:pt x="13496" y="9512"/>
                    <a:pt x="12664" y="7109"/>
                    <a:pt x="11647" y="4706"/>
                  </a:cubicBezTo>
                  <a:cubicBezTo>
                    <a:pt x="10585" y="2353"/>
                    <a:pt x="9211" y="1"/>
                    <a:pt x="8088"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1911625" y="3785225"/>
              <a:ext cx="757975" cy="1583050"/>
            </a:xfrm>
            <a:custGeom>
              <a:rect b="b" l="l" r="r" t="t"/>
              <a:pathLst>
                <a:path extrusionOk="0" h="63322" w="30319">
                  <a:moveTo>
                    <a:pt x="18109" y="1"/>
                  </a:moveTo>
                  <a:cubicBezTo>
                    <a:pt x="15232" y="1"/>
                    <a:pt x="12742" y="2007"/>
                    <a:pt x="12109" y="4810"/>
                  </a:cubicBezTo>
                  <a:cubicBezTo>
                    <a:pt x="9428" y="15440"/>
                    <a:pt x="4622" y="42246"/>
                    <a:pt x="0" y="63322"/>
                  </a:cubicBezTo>
                  <a:lnTo>
                    <a:pt x="29672" y="63322"/>
                  </a:lnTo>
                  <a:cubicBezTo>
                    <a:pt x="30319" y="48440"/>
                    <a:pt x="27453" y="19970"/>
                    <a:pt x="24680" y="5180"/>
                  </a:cubicBezTo>
                  <a:cubicBezTo>
                    <a:pt x="24046" y="2191"/>
                    <a:pt x="21548" y="1"/>
                    <a:pt x="18491" y="1"/>
                  </a:cubicBezTo>
                  <a:cubicBezTo>
                    <a:pt x="18428" y="1"/>
                    <a:pt x="18365" y="2"/>
                    <a:pt x="18302" y="4"/>
                  </a:cubicBezTo>
                  <a:cubicBezTo>
                    <a:pt x="18237" y="2"/>
                    <a:pt x="18173" y="1"/>
                    <a:pt x="18109"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059500" y="3475875"/>
              <a:ext cx="508425" cy="924150"/>
            </a:xfrm>
            <a:custGeom>
              <a:rect b="b" l="l" r="r" t="t"/>
              <a:pathLst>
                <a:path extrusionOk="0" h="36966" w="20337">
                  <a:moveTo>
                    <a:pt x="12156" y="1"/>
                  </a:moveTo>
                  <a:cubicBezTo>
                    <a:pt x="11034" y="1"/>
                    <a:pt x="9660" y="2353"/>
                    <a:pt x="8597" y="4706"/>
                  </a:cubicBezTo>
                  <a:cubicBezTo>
                    <a:pt x="7581" y="7109"/>
                    <a:pt x="6749" y="9512"/>
                    <a:pt x="6102" y="12008"/>
                  </a:cubicBezTo>
                  <a:cubicBezTo>
                    <a:pt x="4992" y="16260"/>
                    <a:pt x="2774" y="25319"/>
                    <a:pt x="1" y="36965"/>
                  </a:cubicBezTo>
                  <a:lnTo>
                    <a:pt x="20337" y="36965"/>
                  </a:lnTo>
                  <a:cubicBezTo>
                    <a:pt x="17933" y="18478"/>
                    <a:pt x="14051" y="1655"/>
                    <a:pt x="12849" y="361"/>
                  </a:cubicBezTo>
                  <a:cubicBezTo>
                    <a:pt x="12634" y="113"/>
                    <a:pt x="12401" y="1"/>
                    <a:pt x="12156"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2406150" y="2142275"/>
              <a:ext cx="2796150" cy="3135875"/>
            </a:xfrm>
            <a:custGeom>
              <a:rect b="b" l="l" r="r" t="t"/>
              <a:pathLst>
                <a:path extrusionOk="0" h="125435" w="111846">
                  <a:moveTo>
                    <a:pt x="42612" y="0"/>
                  </a:moveTo>
                  <a:lnTo>
                    <a:pt x="40764" y="27454"/>
                  </a:lnTo>
                  <a:cubicBezTo>
                    <a:pt x="40486" y="31798"/>
                    <a:pt x="37898" y="35588"/>
                    <a:pt x="34016" y="37344"/>
                  </a:cubicBezTo>
                  <a:lnTo>
                    <a:pt x="0" y="53243"/>
                  </a:lnTo>
                  <a:lnTo>
                    <a:pt x="9983" y="125435"/>
                  </a:lnTo>
                  <a:lnTo>
                    <a:pt x="104081" y="125435"/>
                  </a:lnTo>
                  <a:lnTo>
                    <a:pt x="111846" y="54907"/>
                  </a:lnTo>
                  <a:lnTo>
                    <a:pt x="78015" y="37437"/>
                  </a:lnTo>
                  <a:cubicBezTo>
                    <a:pt x="74410" y="35588"/>
                    <a:pt x="72007" y="31983"/>
                    <a:pt x="71637" y="27916"/>
                  </a:cubicBezTo>
                  <a:cubicBezTo>
                    <a:pt x="70805" y="17933"/>
                    <a:pt x="69326" y="0"/>
                    <a:pt x="69326" y="0"/>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2362225" y="3031950"/>
              <a:ext cx="2879375" cy="2345575"/>
            </a:xfrm>
            <a:custGeom>
              <a:rect b="b" l="l" r="r" t="t"/>
              <a:pathLst>
                <a:path extrusionOk="0" h="93823" w="115175">
                  <a:moveTo>
                    <a:pt x="33739" y="1"/>
                  </a:moveTo>
                  <a:lnTo>
                    <a:pt x="1" y="17656"/>
                  </a:lnTo>
                  <a:lnTo>
                    <a:pt x="7211" y="93822"/>
                  </a:lnTo>
                  <a:lnTo>
                    <a:pt x="108242" y="93822"/>
                  </a:lnTo>
                  <a:lnTo>
                    <a:pt x="115174" y="17933"/>
                  </a:lnTo>
                  <a:lnTo>
                    <a:pt x="81713" y="648"/>
                  </a:lnTo>
                  <a:cubicBezTo>
                    <a:pt x="81713" y="648"/>
                    <a:pt x="76259" y="24589"/>
                    <a:pt x="57865" y="24589"/>
                  </a:cubicBezTo>
                  <a:cubicBezTo>
                    <a:pt x="39193" y="24589"/>
                    <a:pt x="33739" y="1"/>
                    <a:pt x="33739"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4355225" y="1454225"/>
              <a:ext cx="334075" cy="598525"/>
            </a:xfrm>
            <a:custGeom>
              <a:rect b="b" l="l" r="r" t="t"/>
              <a:pathLst>
                <a:path extrusionOk="0" h="23941" w="13363">
                  <a:moveTo>
                    <a:pt x="8466" y="1"/>
                  </a:moveTo>
                  <a:cubicBezTo>
                    <a:pt x="5354" y="1"/>
                    <a:pt x="3021" y="3860"/>
                    <a:pt x="2455" y="6447"/>
                  </a:cubicBezTo>
                  <a:cubicBezTo>
                    <a:pt x="1941" y="8930"/>
                    <a:pt x="1" y="23940"/>
                    <a:pt x="4417" y="23940"/>
                  </a:cubicBezTo>
                  <a:cubicBezTo>
                    <a:pt x="4769" y="23940"/>
                    <a:pt x="5161" y="23845"/>
                    <a:pt x="5598" y="23640"/>
                  </a:cubicBezTo>
                  <a:cubicBezTo>
                    <a:pt x="6430" y="23178"/>
                    <a:pt x="7169" y="22623"/>
                    <a:pt x="7724" y="21884"/>
                  </a:cubicBezTo>
                  <a:cubicBezTo>
                    <a:pt x="11514" y="17355"/>
                    <a:pt x="13362" y="11531"/>
                    <a:pt x="12900" y="5708"/>
                  </a:cubicBezTo>
                  <a:cubicBezTo>
                    <a:pt x="12623" y="3397"/>
                    <a:pt x="11606" y="1086"/>
                    <a:pt x="9850" y="254"/>
                  </a:cubicBezTo>
                  <a:cubicBezTo>
                    <a:pt x="9374" y="80"/>
                    <a:pt x="8912" y="1"/>
                    <a:pt x="8466"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4467425" y="1580725"/>
              <a:ext cx="131750" cy="321250"/>
            </a:xfrm>
            <a:custGeom>
              <a:rect b="b" l="l" r="r" t="t"/>
              <a:pathLst>
                <a:path extrusionOk="0" h="12850" w="5270">
                  <a:moveTo>
                    <a:pt x="3883" y="1"/>
                  </a:moveTo>
                  <a:cubicBezTo>
                    <a:pt x="3143" y="1"/>
                    <a:pt x="2681" y="925"/>
                    <a:pt x="2496" y="1665"/>
                  </a:cubicBezTo>
                  <a:cubicBezTo>
                    <a:pt x="1942" y="3606"/>
                    <a:pt x="1664" y="5639"/>
                    <a:pt x="1664" y="7765"/>
                  </a:cubicBezTo>
                  <a:cubicBezTo>
                    <a:pt x="1715" y="7613"/>
                    <a:pt x="1850" y="7544"/>
                    <a:pt x="1992" y="7544"/>
                  </a:cubicBezTo>
                  <a:cubicBezTo>
                    <a:pt x="2108" y="7544"/>
                    <a:pt x="2228" y="7590"/>
                    <a:pt x="2311" y="7673"/>
                  </a:cubicBezTo>
                  <a:cubicBezTo>
                    <a:pt x="2354" y="7694"/>
                    <a:pt x="2397" y="7725"/>
                    <a:pt x="2437" y="7763"/>
                  </a:cubicBezTo>
                  <a:lnTo>
                    <a:pt x="2437" y="7763"/>
                  </a:lnTo>
                  <a:lnTo>
                    <a:pt x="5269" y="1849"/>
                  </a:lnTo>
                  <a:cubicBezTo>
                    <a:pt x="5269" y="1480"/>
                    <a:pt x="5084" y="1017"/>
                    <a:pt x="4900" y="648"/>
                  </a:cubicBezTo>
                  <a:cubicBezTo>
                    <a:pt x="4715" y="278"/>
                    <a:pt x="4345" y="93"/>
                    <a:pt x="3883" y="1"/>
                  </a:cubicBezTo>
                  <a:close/>
                  <a:moveTo>
                    <a:pt x="2437" y="7763"/>
                  </a:moveTo>
                  <a:lnTo>
                    <a:pt x="1" y="12849"/>
                  </a:lnTo>
                  <a:cubicBezTo>
                    <a:pt x="2034" y="12295"/>
                    <a:pt x="3236" y="10261"/>
                    <a:pt x="2681" y="8227"/>
                  </a:cubicBezTo>
                  <a:cubicBezTo>
                    <a:pt x="2681" y="8085"/>
                    <a:pt x="2572" y="7888"/>
                    <a:pt x="2437" y="7763"/>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4467425" y="1580725"/>
              <a:ext cx="131750" cy="321250"/>
            </a:xfrm>
            <a:custGeom>
              <a:rect b="b" l="l" r="r" t="t"/>
              <a:pathLst>
                <a:path extrusionOk="0" fill="none" h="12850" w="5270">
                  <a:moveTo>
                    <a:pt x="5269" y="1849"/>
                  </a:moveTo>
                  <a:cubicBezTo>
                    <a:pt x="5269" y="1480"/>
                    <a:pt x="5084" y="1017"/>
                    <a:pt x="4900" y="648"/>
                  </a:cubicBezTo>
                  <a:cubicBezTo>
                    <a:pt x="4715" y="278"/>
                    <a:pt x="4345" y="93"/>
                    <a:pt x="3883" y="1"/>
                  </a:cubicBezTo>
                  <a:cubicBezTo>
                    <a:pt x="3143" y="1"/>
                    <a:pt x="2681" y="925"/>
                    <a:pt x="2496" y="1665"/>
                  </a:cubicBezTo>
                  <a:cubicBezTo>
                    <a:pt x="1942" y="3606"/>
                    <a:pt x="1664" y="5639"/>
                    <a:pt x="1664" y="7765"/>
                  </a:cubicBezTo>
                  <a:cubicBezTo>
                    <a:pt x="1757" y="7488"/>
                    <a:pt x="2127" y="7488"/>
                    <a:pt x="2311" y="7673"/>
                  </a:cubicBezTo>
                  <a:cubicBezTo>
                    <a:pt x="2496" y="7765"/>
                    <a:pt x="2681" y="8043"/>
                    <a:pt x="2681" y="8227"/>
                  </a:cubicBezTo>
                  <a:cubicBezTo>
                    <a:pt x="3236" y="10261"/>
                    <a:pt x="2034" y="12295"/>
                    <a:pt x="1" y="12849"/>
                  </a:cubicBezTo>
                </a:path>
              </a:pathLst>
            </a:custGeom>
            <a:noFill/>
            <a:ln cap="rnd" cmpd="sng" w="25425">
              <a:solidFill>
                <a:srgbClr val="7F3D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2942250" y="1454225"/>
              <a:ext cx="334075" cy="598525"/>
            </a:xfrm>
            <a:custGeom>
              <a:rect b="b" l="l" r="r" t="t"/>
              <a:pathLst>
                <a:path extrusionOk="0" h="23941" w="13363">
                  <a:moveTo>
                    <a:pt x="4897" y="1"/>
                  </a:moveTo>
                  <a:cubicBezTo>
                    <a:pt x="4451" y="1"/>
                    <a:pt x="3989" y="80"/>
                    <a:pt x="3513" y="254"/>
                  </a:cubicBezTo>
                  <a:cubicBezTo>
                    <a:pt x="1757" y="1086"/>
                    <a:pt x="740" y="3397"/>
                    <a:pt x="463" y="5708"/>
                  </a:cubicBezTo>
                  <a:cubicBezTo>
                    <a:pt x="1" y="11531"/>
                    <a:pt x="1850" y="17355"/>
                    <a:pt x="5639" y="21884"/>
                  </a:cubicBezTo>
                  <a:cubicBezTo>
                    <a:pt x="6194" y="22623"/>
                    <a:pt x="6933" y="23178"/>
                    <a:pt x="7765" y="23640"/>
                  </a:cubicBezTo>
                  <a:cubicBezTo>
                    <a:pt x="8202" y="23845"/>
                    <a:pt x="8595" y="23940"/>
                    <a:pt x="8947" y="23940"/>
                  </a:cubicBezTo>
                  <a:cubicBezTo>
                    <a:pt x="13363" y="23940"/>
                    <a:pt x="11422" y="8930"/>
                    <a:pt x="10908" y="6447"/>
                  </a:cubicBezTo>
                  <a:cubicBezTo>
                    <a:pt x="10342" y="3860"/>
                    <a:pt x="8009" y="1"/>
                    <a:pt x="4897"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3030075" y="1580725"/>
              <a:ext cx="134050" cy="321250"/>
            </a:xfrm>
            <a:custGeom>
              <a:rect b="b" l="l" r="r" t="t"/>
              <a:pathLst>
                <a:path extrusionOk="0" h="12850" w="5362">
                  <a:moveTo>
                    <a:pt x="1479" y="1"/>
                  </a:moveTo>
                  <a:cubicBezTo>
                    <a:pt x="1017" y="93"/>
                    <a:pt x="647" y="278"/>
                    <a:pt x="463" y="648"/>
                  </a:cubicBezTo>
                  <a:cubicBezTo>
                    <a:pt x="278" y="1017"/>
                    <a:pt x="93" y="1387"/>
                    <a:pt x="0" y="1849"/>
                  </a:cubicBezTo>
                  <a:lnTo>
                    <a:pt x="2896" y="7791"/>
                  </a:lnTo>
                  <a:lnTo>
                    <a:pt x="2896" y="7791"/>
                  </a:lnTo>
                  <a:cubicBezTo>
                    <a:pt x="2945" y="7741"/>
                    <a:pt x="2998" y="7699"/>
                    <a:pt x="3051" y="7673"/>
                  </a:cubicBezTo>
                  <a:cubicBezTo>
                    <a:pt x="3134" y="7590"/>
                    <a:pt x="3236" y="7544"/>
                    <a:pt x="3339" y="7544"/>
                  </a:cubicBezTo>
                  <a:cubicBezTo>
                    <a:pt x="3466" y="7544"/>
                    <a:pt x="3596" y="7613"/>
                    <a:pt x="3698" y="7765"/>
                  </a:cubicBezTo>
                  <a:cubicBezTo>
                    <a:pt x="3698" y="5639"/>
                    <a:pt x="3420" y="3606"/>
                    <a:pt x="2866" y="1665"/>
                  </a:cubicBezTo>
                  <a:cubicBezTo>
                    <a:pt x="2681" y="925"/>
                    <a:pt x="2219" y="1"/>
                    <a:pt x="1479" y="1"/>
                  </a:cubicBezTo>
                  <a:close/>
                  <a:moveTo>
                    <a:pt x="2896" y="7791"/>
                  </a:moveTo>
                  <a:cubicBezTo>
                    <a:pt x="2775" y="7916"/>
                    <a:pt x="2681" y="8095"/>
                    <a:pt x="2681" y="8227"/>
                  </a:cubicBezTo>
                  <a:cubicBezTo>
                    <a:pt x="2126" y="10261"/>
                    <a:pt x="3328" y="12295"/>
                    <a:pt x="5362" y="12849"/>
                  </a:cubicBezTo>
                  <a:lnTo>
                    <a:pt x="2896" y="7791"/>
                  </a:ln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3030075" y="1580725"/>
              <a:ext cx="134050" cy="321250"/>
            </a:xfrm>
            <a:custGeom>
              <a:rect b="b" l="l" r="r" t="t"/>
              <a:pathLst>
                <a:path extrusionOk="0" fill="none" h="12850" w="5362">
                  <a:moveTo>
                    <a:pt x="0" y="1849"/>
                  </a:moveTo>
                  <a:cubicBezTo>
                    <a:pt x="93" y="1387"/>
                    <a:pt x="278" y="1017"/>
                    <a:pt x="463" y="648"/>
                  </a:cubicBezTo>
                  <a:cubicBezTo>
                    <a:pt x="647" y="278"/>
                    <a:pt x="1017" y="93"/>
                    <a:pt x="1479" y="1"/>
                  </a:cubicBezTo>
                  <a:cubicBezTo>
                    <a:pt x="2219" y="1"/>
                    <a:pt x="2681" y="925"/>
                    <a:pt x="2866" y="1665"/>
                  </a:cubicBezTo>
                  <a:cubicBezTo>
                    <a:pt x="3420" y="3606"/>
                    <a:pt x="3698" y="5639"/>
                    <a:pt x="3698" y="7765"/>
                  </a:cubicBezTo>
                  <a:cubicBezTo>
                    <a:pt x="3513" y="7488"/>
                    <a:pt x="3236" y="7488"/>
                    <a:pt x="3051" y="7673"/>
                  </a:cubicBezTo>
                  <a:cubicBezTo>
                    <a:pt x="2866" y="7765"/>
                    <a:pt x="2681" y="8043"/>
                    <a:pt x="2681" y="8227"/>
                  </a:cubicBezTo>
                  <a:cubicBezTo>
                    <a:pt x="2126" y="10261"/>
                    <a:pt x="3328" y="12295"/>
                    <a:pt x="5362" y="12849"/>
                  </a:cubicBezTo>
                </a:path>
              </a:pathLst>
            </a:custGeom>
            <a:noFill/>
            <a:ln cap="rnd" cmpd="sng" w="25425">
              <a:solidFill>
                <a:srgbClr val="7F3D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3127125" y="581275"/>
              <a:ext cx="1395775" cy="2061125"/>
            </a:xfrm>
            <a:custGeom>
              <a:rect b="b" l="l" r="r" t="t"/>
              <a:pathLst>
                <a:path extrusionOk="0" h="82445" w="55831">
                  <a:moveTo>
                    <a:pt x="29449" y="1"/>
                  </a:moveTo>
                  <a:cubicBezTo>
                    <a:pt x="24194" y="1"/>
                    <a:pt x="18958" y="1318"/>
                    <a:pt x="14236" y="3837"/>
                  </a:cubicBezTo>
                  <a:cubicBezTo>
                    <a:pt x="8042" y="7257"/>
                    <a:pt x="4068" y="13542"/>
                    <a:pt x="2312" y="20382"/>
                  </a:cubicBezTo>
                  <a:cubicBezTo>
                    <a:pt x="1202" y="24819"/>
                    <a:pt x="463" y="29349"/>
                    <a:pt x="186" y="33878"/>
                  </a:cubicBezTo>
                  <a:cubicBezTo>
                    <a:pt x="1" y="37853"/>
                    <a:pt x="93" y="41735"/>
                    <a:pt x="555" y="45617"/>
                  </a:cubicBezTo>
                  <a:cubicBezTo>
                    <a:pt x="1572" y="55138"/>
                    <a:pt x="4900" y="64659"/>
                    <a:pt x="10446" y="72146"/>
                  </a:cubicBezTo>
                  <a:cubicBezTo>
                    <a:pt x="14236" y="77138"/>
                    <a:pt x="19504" y="81482"/>
                    <a:pt x="25790" y="82314"/>
                  </a:cubicBezTo>
                  <a:cubicBezTo>
                    <a:pt x="26443" y="82379"/>
                    <a:pt x="27097" y="82445"/>
                    <a:pt x="27751" y="82445"/>
                  </a:cubicBezTo>
                  <a:cubicBezTo>
                    <a:pt x="28021" y="82445"/>
                    <a:pt x="28292" y="82433"/>
                    <a:pt x="28563" y="82406"/>
                  </a:cubicBezTo>
                  <a:cubicBezTo>
                    <a:pt x="34294" y="82314"/>
                    <a:pt x="39378" y="78986"/>
                    <a:pt x="43168" y="74734"/>
                  </a:cubicBezTo>
                  <a:cubicBezTo>
                    <a:pt x="48067" y="69281"/>
                    <a:pt x="51024" y="62348"/>
                    <a:pt x="52873" y="55323"/>
                  </a:cubicBezTo>
                  <a:cubicBezTo>
                    <a:pt x="54999" y="46634"/>
                    <a:pt x="55831" y="37668"/>
                    <a:pt x="54999" y="28702"/>
                  </a:cubicBezTo>
                  <a:cubicBezTo>
                    <a:pt x="54537" y="22693"/>
                    <a:pt x="54260" y="15021"/>
                    <a:pt x="50747" y="9937"/>
                  </a:cubicBezTo>
                  <a:cubicBezTo>
                    <a:pt x="47419" y="5223"/>
                    <a:pt x="42428" y="1988"/>
                    <a:pt x="36790" y="879"/>
                  </a:cubicBezTo>
                  <a:cubicBezTo>
                    <a:pt x="34373" y="289"/>
                    <a:pt x="31909" y="1"/>
                    <a:pt x="29449"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3016167" y="237786"/>
              <a:ext cx="1603775" cy="1517826"/>
            </a:xfrm>
            <a:custGeom>
              <a:rect b="b" l="l" r="r" t="t"/>
              <a:pathLst>
                <a:path extrusionOk="0" h="60005" w="64151">
                  <a:moveTo>
                    <a:pt x="31004" y="1"/>
                  </a:moveTo>
                  <a:cubicBezTo>
                    <a:pt x="25125" y="1"/>
                    <a:pt x="19446" y="1749"/>
                    <a:pt x="14605" y="5005"/>
                  </a:cubicBezTo>
                  <a:cubicBezTo>
                    <a:pt x="8320" y="9257"/>
                    <a:pt x="3698" y="15543"/>
                    <a:pt x="1572" y="22845"/>
                  </a:cubicBezTo>
                  <a:cubicBezTo>
                    <a:pt x="463" y="27005"/>
                    <a:pt x="1" y="37727"/>
                    <a:pt x="1" y="41979"/>
                  </a:cubicBezTo>
                  <a:cubicBezTo>
                    <a:pt x="1" y="44198"/>
                    <a:pt x="93" y="46416"/>
                    <a:pt x="186" y="48542"/>
                  </a:cubicBezTo>
                  <a:cubicBezTo>
                    <a:pt x="186" y="48542"/>
                    <a:pt x="278" y="48542"/>
                    <a:pt x="463" y="48635"/>
                  </a:cubicBezTo>
                  <a:cubicBezTo>
                    <a:pt x="833" y="48404"/>
                    <a:pt x="1249" y="48288"/>
                    <a:pt x="1665" y="48288"/>
                  </a:cubicBezTo>
                  <a:cubicBezTo>
                    <a:pt x="2081" y="48288"/>
                    <a:pt x="2497" y="48404"/>
                    <a:pt x="2866" y="48635"/>
                  </a:cubicBezTo>
                  <a:cubicBezTo>
                    <a:pt x="3975" y="49005"/>
                    <a:pt x="4345" y="50668"/>
                    <a:pt x="4438" y="52147"/>
                  </a:cubicBezTo>
                  <a:cubicBezTo>
                    <a:pt x="4530" y="53072"/>
                    <a:pt x="4623" y="54088"/>
                    <a:pt x="4623" y="55105"/>
                  </a:cubicBezTo>
                  <a:cubicBezTo>
                    <a:pt x="4715" y="56399"/>
                    <a:pt x="4807" y="57693"/>
                    <a:pt x="4992" y="58987"/>
                  </a:cubicBezTo>
                  <a:cubicBezTo>
                    <a:pt x="5732" y="54643"/>
                    <a:pt x="6471" y="50206"/>
                    <a:pt x="7303" y="45862"/>
                  </a:cubicBezTo>
                  <a:cubicBezTo>
                    <a:pt x="7950" y="41795"/>
                    <a:pt x="7765" y="37727"/>
                    <a:pt x="8597" y="33660"/>
                  </a:cubicBezTo>
                  <a:cubicBezTo>
                    <a:pt x="8874" y="31349"/>
                    <a:pt x="9614" y="29039"/>
                    <a:pt x="10631" y="26913"/>
                  </a:cubicBezTo>
                  <a:cubicBezTo>
                    <a:pt x="11648" y="24694"/>
                    <a:pt x="13589" y="23123"/>
                    <a:pt x="15900" y="22568"/>
                  </a:cubicBezTo>
                  <a:cubicBezTo>
                    <a:pt x="16342" y="22480"/>
                    <a:pt x="16779" y="22440"/>
                    <a:pt x="17211" y="22440"/>
                  </a:cubicBezTo>
                  <a:cubicBezTo>
                    <a:pt x="19943" y="22440"/>
                    <a:pt x="22497" y="24039"/>
                    <a:pt x="25051" y="25156"/>
                  </a:cubicBezTo>
                  <a:cubicBezTo>
                    <a:pt x="27223" y="26081"/>
                    <a:pt x="29534" y="26543"/>
                    <a:pt x="31844" y="26543"/>
                  </a:cubicBezTo>
                  <a:cubicBezTo>
                    <a:pt x="34155" y="26543"/>
                    <a:pt x="36466" y="26081"/>
                    <a:pt x="38638" y="25156"/>
                  </a:cubicBezTo>
                  <a:cubicBezTo>
                    <a:pt x="41192" y="24039"/>
                    <a:pt x="43746" y="22440"/>
                    <a:pt x="46537" y="22440"/>
                  </a:cubicBezTo>
                  <a:cubicBezTo>
                    <a:pt x="46979" y="22440"/>
                    <a:pt x="47427" y="22480"/>
                    <a:pt x="47882" y="22568"/>
                  </a:cubicBezTo>
                  <a:cubicBezTo>
                    <a:pt x="50193" y="23123"/>
                    <a:pt x="52134" y="24694"/>
                    <a:pt x="53151" y="26913"/>
                  </a:cubicBezTo>
                  <a:cubicBezTo>
                    <a:pt x="54167" y="29039"/>
                    <a:pt x="54814" y="31349"/>
                    <a:pt x="55184" y="33660"/>
                  </a:cubicBezTo>
                  <a:cubicBezTo>
                    <a:pt x="55831" y="37265"/>
                    <a:pt x="55924" y="40963"/>
                    <a:pt x="56293" y="44568"/>
                  </a:cubicBezTo>
                  <a:cubicBezTo>
                    <a:pt x="56756" y="49744"/>
                    <a:pt x="57865" y="54828"/>
                    <a:pt x="58604" y="60004"/>
                  </a:cubicBezTo>
                  <a:lnTo>
                    <a:pt x="59344" y="53349"/>
                  </a:lnTo>
                  <a:cubicBezTo>
                    <a:pt x="59436" y="52240"/>
                    <a:pt x="59713" y="51131"/>
                    <a:pt x="60268" y="50114"/>
                  </a:cubicBezTo>
                  <a:cubicBezTo>
                    <a:pt x="60730" y="49467"/>
                    <a:pt x="61562" y="49005"/>
                    <a:pt x="62394" y="49005"/>
                  </a:cubicBezTo>
                  <a:cubicBezTo>
                    <a:pt x="62834" y="49005"/>
                    <a:pt x="63065" y="49109"/>
                    <a:pt x="63215" y="49109"/>
                  </a:cubicBezTo>
                  <a:cubicBezTo>
                    <a:pt x="63381" y="49109"/>
                    <a:pt x="63450" y="48983"/>
                    <a:pt x="63596" y="48450"/>
                  </a:cubicBezTo>
                  <a:cubicBezTo>
                    <a:pt x="64150" y="46694"/>
                    <a:pt x="63781" y="43921"/>
                    <a:pt x="63781" y="41979"/>
                  </a:cubicBezTo>
                  <a:cubicBezTo>
                    <a:pt x="63781" y="37727"/>
                    <a:pt x="63411" y="27005"/>
                    <a:pt x="62209" y="22845"/>
                  </a:cubicBezTo>
                  <a:cubicBezTo>
                    <a:pt x="60083" y="15543"/>
                    <a:pt x="55461" y="9257"/>
                    <a:pt x="49268" y="5005"/>
                  </a:cubicBezTo>
                  <a:cubicBezTo>
                    <a:pt x="44427" y="1749"/>
                    <a:pt x="38664" y="1"/>
                    <a:pt x="32778" y="1"/>
                  </a:cubicBezTo>
                  <a:cubicBezTo>
                    <a:pt x="32482" y="1"/>
                    <a:pt x="32187" y="5"/>
                    <a:pt x="31891" y="14"/>
                  </a:cubicBezTo>
                  <a:cubicBezTo>
                    <a:pt x="31595" y="5"/>
                    <a:pt x="31299" y="1"/>
                    <a:pt x="31004"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3727950" y="1522950"/>
              <a:ext cx="101700" cy="506125"/>
            </a:xfrm>
            <a:custGeom>
              <a:rect b="b" l="l" r="r" t="t"/>
              <a:pathLst>
                <a:path extrusionOk="0" fill="none" h="20245" w="4068">
                  <a:moveTo>
                    <a:pt x="4068" y="20244"/>
                  </a:moveTo>
                  <a:cubicBezTo>
                    <a:pt x="2774" y="19967"/>
                    <a:pt x="1572" y="19227"/>
                    <a:pt x="740" y="18118"/>
                  </a:cubicBezTo>
                  <a:cubicBezTo>
                    <a:pt x="185" y="17009"/>
                    <a:pt x="1" y="15715"/>
                    <a:pt x="278" y="14421"/>
                  </a:cubicBezTo>
                  <a:cubicBezTo>
                    <a:pt x="648" y="9614"/>
                    <a:pt x="1110" y="4807"/>
                    <a:pt x="1480" y="1"/>
                  </a:cubicBezTo>
                </a:path>
              </a:pathLst>
            </a:custGeom>
            <a:noFill/>
            <a:ln cap="rnd" cmpd="sng" w="190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3377300" y="1571000"/>
              <a:ext cx="174450" cy="128100"/>
            </a:xfrm>
            <a:custGeom>
              <a:rect b="b" l="l" r="r" t="t"/>
              <a:pathLst>
                <a:path extrusionOk="0" h="5124" w="6978">
                  <a:moveTo>
                    <a:pt x="3427" y="1"/>
                  </a:moveTo>
                  <a:cubicBezTo>
                    <a:pt x="405" y="1"/>
                    <a:pt x="1" y="4747"/>
                    <a:pt x="3212" y="5104"/>
                  </a:cubicBezTo>
                  <a:cubicBezTo>
                    <a:pt x="3328" y="5117"/>
                    <a:pt x="3442" y="5123"/>
                    <a:pt x="3551" y="5123"/>
                  </a:cubicBezTo>
                  <a:cubicBezTo>
                    <a:pt x="6574" y="5123"/>
                    <a:pt x="6977" y="377"/>
                    <a:pt x="3766" y="20"/>
                  </a:cubicBezTo>
                  <a:cubicBezTo>
                    <a:pt x="3650" y="7"/>
                    <a:pt x="3537" y="1"/>
                    <a:pt x="3427"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3180275" y="1320000"/>
              <a:ext cx="473750" cy="154575"/>
            </a:xfrm>
            <a:custGeom>
              <a:rect b="b" l="l" r="r" t="t"/>
              <a:pathLst>
                <a:path extrusionOk="0" h="6183" w="18950">
                  <a:moveTo>
                    <a:pt x="9973" y="0"/>
                  </a:moveTo>
                  <a:cubicBezTo>
                    <a:pt x="6203" y="0"/>
                    <a:pt x="2296" y="1389"/>
                    <a:pt x="463" y="3867"/>
                  </a:cubicBezTo>
                  <a:cubicBezTo>
                    <a:pt x="1" y="4699"/>
                    <a:pt x="648" y="5808"/>
                    <a:pt x="1664" y="5808"/>
                  </a:cubicBezTo>
                  <a:cubicBezTo>
                    <a:pt x="4160" y="5716"/>
                    <a:pt x="6471" y="4884"/>
                    <a:pt x="8967" y="4884"/>
                  </a:cubicBezTo>
                  <a:cubicBezTo>
                    <a:pt x="11382" y="4884"/>
                    <a:pt x="13797" y="6182"/>
                    <a:pt x="16129" y="6182"/>
                  </a:cubicBezTo>
                  <a:cubicBezTo>
                    <a:pt x="16206" y="6182"/>
                    <a:pt x="16284" y="6181"/>
                    <a:pt x="16362" y="6178"/>
                  </a:cubicBezTo>
                  <a:cubicBezTo>
                    <a:pt x="17748" y="6085"/>
                    <a:pt x="18950" y="4514"/>
                    <a:pt x="18025" y="3312"/>
                  </a:cubicBezTo>
                  <a:cubicBezTo>
                    <a:pt x="16396" y="1040"/>
                    <a:pt x="13235" y="0"/>
                    <a:pt x="9973" y="0"/>
                  </a:cubicBezTo>
                  <a:close/>
                </a:path>
              </a:pathLst>
            </a:custGeom>
            <a:solidFill>
              <a:srgbClr val="372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4056700" y="1571000"/>
              <a:ext cx="174450" cy="128100"/>
            </a:xfrm>
            <a:custGeom>
              <a:rect b="b" l="l" r="r" t="t"/>
              <a:pathLst>
                <a:path extrusionOk="0" h="5124" w="6978">
                  <a:moveTo>
                    <a:pt x="3551" y="1"/>
                  </a:moveTo>
                  <a:cubicBezTo>
                    <a:pt x="3441" y="1"/>
                    <a:pt x="3328" y="7"/>
                    <a:pt x="3211" y="20"/>
                  </a:cubicBezTo>
                  <a:cubicBezTo>
                    <a:pt x="0" y="377"/>
                    <a:pt x="404" y="5123"/>
                    <a:pt x="3427" y="5123"/>
                  </a:cubicBezTo>
                  <a:cubicBezTo>
                    <a:pt x="3536" y="5123"/>
                    <a:pt x="3649" y="5117"/>
                    <a:pt x="3766" y="5104"/>
                  </a:cubicBezTo>
                  <a:cubicBezTo>
                    <a:pt x="6977" y="4747"/>
                    <a:pt x="6573" y="1"/>
                    <a:pt x="3551"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3954425" y="1320000"/>
              <a:ext cx="473750" cy="154575"/>
            </a:xfrm>
            <a:custGeom>
              <a:rect b="b" l="l" r="r" t="t"/>
              <a:pathLst>
                <a:path extrusionOk="0" h="6183" w="18950">
                  <a:moveTo>
                    <a:pt x="8977" y="0"/>
                  </a:moveTo>
                  <a:cubicBezTo>
                    <a:pt x="5715" y="0"/>
                    <a:pt x="2554" y="1040"/>
                    <a:pt x="924" y="3312"/>
                  </a:cubicBezTo>
                  <a:cubicBezTo>
                    <a:pt x="0" y="4514"/>
                    <a:pt x="1202" y="6085"/>
                    <a:pt x="2496" y="6178"/>
                  </a:cubicBezTo>
                  <a:cubicBezTo>
                    <a:pt x="2576" y="6181"/>
                    <a:pt x="2657" y="6182"/>
                    <a:pt x="2737" y="6182"/>
                  </a:cubicBezTo>
                  <a:cubicBezTo>
                    <a:pt x="5147" y="6182"/>
                    <a:pt x="7478" y="4884"/>
                    <a:pt x="9983" y="4884"/>
                  </a:cubicBezTo>
                  <a:cubicBezTo>
                    <a:pt x="12571" y="4884"/>
                    <a:pt x="14790" y="5716"/>
                    <a:pt x="17285" y="5808"/>
                  </a:cubicBezTo>
                  <a:cubicBezTo>
                    <a:pt x="18302" y="5808"/>
                    <a:pt x="18949" y="4699"/>
                    <a:pt x="18487" y="3867"/>
                  </a:cubicBezTo>
                  <a:cubicBezTo>
                    <a:pt x="16653" y="1389"/>
                    <a:pt x="12747" y="0"/>
                    <a:pt x="8977" y="0"/>
                  </a:cubicBezTo>
                  <a:close/>
                </a:path>
              </a:pathLst>
            </a:custGeom>
            <a:solidFill>
              <a:srgbClr val="372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3641375" y="2223775"/>
              <a:ext cx="342625" cy="89825"/>
            </a:xfrm>
            <a:custGeom>
              <a:rect b="b" l="l" r="r" t="t"/>
              <a:pathLst>
                <a:path extrusionOk="0" h="3593" w="13705">
                  <a:moveTo>
                    <a:pt x="12200" y="0"/>
                  </a:moveTo>
                  <a:cubicBezTo>
                    <a:pt x="12096" y="0"/>
                    <a:pt x="11987" y="22"/>
                    <a:pt x="11875" y="68"/>
                  </a:cubicBezTo>
                  <a:cubicBezTo>
                    <a:pt x="9907" y="897"/>
                    <a:pt x="7824" y="1319"/>
                    <a:pt x="5737" y="1319"/>
                  </a:cubicBezTo>
                  <a:cubicBezTo>
                    <a:pt x="4100" y="1319"/>
                    <a:pt x="2461" y="1059"/>
                    <a:pt x="875" y="530"/>
                  </a:cubicBezTo>
                  <a:cubicBezTo>
                    <a:pt x="818" y="514"/>
                    <a:pt x="763" y="506"/>
                    <a:pt x="711" y="506"/>
                  </a:cubicBezTo>
                  <a:cubicBezTo>
                    <a:pt x="185" y="506"/>
                    <a:pt x="1" y="1303"/>
                    <a:pt x="506" y="1639"/>
                  </a:cubicBezTo>
                  <a:cubicBezTo>
                    <a:pt x="2458" y="2941"/>
                    <a:pt x="4736" y="3592"/>
                    <a:pt x="7032" y="3592"/>
                  </a:cubicBezTo>
                  <a:cubicBezTo>
                    <a:pt x="8974" y="3592"/>
                    <a:pt x="10928" y="3126"/>
                    <a:pt x="12707" y="2194"/>
                  </a:cubicBezTo>
                  <a:cubicBezTo>
                    <a:pt x="13705" y="1695"/>
                    <a:pt x="13132" y="0"/>
                    <a:pt x="12200" y="0"/>
                  </a:cubicBezTo>
                  <a:close/>
                </a:path>
              </a:pathLst>
            </a:custGeom>
            <a:solidFill>
              <a:srgbClr val="7F3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2"/>
          <p:cNvSpPr txBox="1"/>
          <p:nvPr>
            <p:ph idx="1" type="subTitle"/>
          </p:nvPr>
        </p:nvSpPr>
        <p:spPr>
          <a:xfrm>
            <a:off x="6229326" y="3381850"/>
            <a:ext cx="2294100" cy="308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PREM OSWAL</a:t>
            </a:r>
            <a:endParaRPr/>
          </a:p>
        </p:txBody>
      </p:sp>
      <p:sp>
        <p:nvSpPr>
          <p:cNvPr id="463" name="Google Shape;463;p32"/>
          <p:cNvSpPr txBox="1"/>
          <p:nvPr>
            <p:ph idx="2" type="subTitle"/>
          </p:nvPr>
        </p:nvSpPr>
        <p:spPr>
          <a:xfrm>
            <a:off x="6246663" y="3707850"/>
            <a:ext cx="22941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M23AID037</a:t>
            </a:r>
            <a:endParaRPr/>
          </a:p>
        </p:txBody>
      </p:sp>
      <p:grpSp>
        <p:nvGrpSpPr>
          <p:cNvPr id="464" name="Google Shape;464;p32"/>
          <p:cNvGrpSpPr/>
          <p:nvPr/>
        </p:nvGrpSpPr>
        <p:grpSpPr>
          <a:xfrm>
            <a:off x="6791813" y="1825719"/>
            <a:ext cx="1203827" cy="1538838"/>
            <a:chOff x="1911625" y="237786"/>
            <a:chExt cx="3769025" cy="5139739"/>
          </a:xfrm>
        </p:grpSpPr>
        <p:sp>
          <p:nvSpPr>
            <p:cNvPr id="465" name="Google Shape;465;p32"/>
            <p:cNvSpPr/>
            <p:nvPr/>
          </p:nvSpPr>
          <p:spPr>
            <a:xfrm>
              <a:off x="4922675" y="3785225"/>
              <a:ext cx="757975" cy="1583050"/>
            </a:xfrm>
            <a:custGeom>
              <a:rect b="b" l="l" r="r" t="t"/>
              <a:pathLst>
                <a:path extrusionOk="0" h="63322" w="30319">
                  <a:moveTo>
                    <a:pt x="12204" y="1"/>
                  </a:moveTo>
                  <a:cubicBezTo>
                    <a:pt x="12142" y="1"/>
                    <a:pt x="12079" y="2"/>
                    <a:pt x="12017" y="4"/>
                  </a:cubicBezTo>
                  <a:cubicBezTo>
                    <a:pt x="11953" y="2"/>
                    <a:pt x="11890" y="1"/>
                    <a:pt x="11827" y="1"/>
                  </a:cubicBezTo>
                  <a:cubicBezTo>
                    <a:pt x="8767" y="1"/>
                    <a:pt x="6182" y="2191"/>
                    <a:pt x="5639" y="5180"/>
                  </a:cubicBezTo>
                  <a:cubicBezTo>
                    <a:pt x="2866" y="19970"/>
                    <a:pt x="0" y="48440"/>
                    <a:pt x="647" y="63322"/>
                  </a:cubicBezTo>
                  <a:lnTo>
                    <a:pt x="30319" y="63322"/>
                  </a:lnTo>
                  <a:cubicBezTo>
                    <a:pt x="25697" y="42246"/>
                    <a:pt x="20890" y="15440"/>
                    <a:pt x="18210" y="4810"/>
                  </a:cubicBezTo>
                  <a:cubicBezTo>
                    <a:pt x="17486" y="2007"/>
                    <a:pt x="14994" y="1"/>
                    <a:pt x="12204"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5024350" y="3475875"/>
              <a:ext cx="508400" cy="924150"/>
            </a:xfrm>
            <a:custGeom>
              <a:rect b="b" l="l" r="r" t="t"/>
              <a:pathLst>
                <a:path extrusionOk="0" h="36966" w="20336">
                  <a:moveTo>
                    <a:pt x="8088" y="1"/>
                  </a:moveTo>
                  <a:cubicBezTo>
                    <a:pt x="7843" y="1"/>
                    <a:pt x="7610" y="113"/>
                    <a:pt x="7395" y="361"/>
                  </a:cubicBezTo>
                  <a:cubicBezTo>
                    <a:pt x="6193" y="1655"/>
                    <a:pt x="2404" y="18478"/>
                    <a:pt x="0" y="36965"/>
                  </a:cubicBezTo>
                  <a:lnTo>
                    <a:pt x="20336" y="36965"/>
                  </a:lnTo>
                  <a:cubicBezTo>
                    <a:pt x="17563" y="25319"/>
                    <a:pt x="15344" y="16260"/>
                    <a:pt x="14143" y="12008"/>
                  </a:cubicBezTo>
                  <a:cubicBezTo>
                    <a:pt x="13496" y="9512"/>
                    <a:pt x="12664" y="7109"/>
                    <a:pt x="11647" y="4706"/>
                  </a:cubicBezTo>
                  <a:cubicBezTo>
                    <a:pt x="10585" y="2353"/>
                    <a:pt x="9211" y="1"/>
                    <a:pt x="8088"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1911625" y="3785225"/>
              <a:ext cx="757975" cy="1583050"/>
            </a:xfrm>
            <a:custGeom>
              <a:rect b="b" l="l" r="r" t="t"/>
              <a:pathLst>
                <a:path extrusionOk="0" h="63322" w="30319">
                  <a:moveTo>
                    <a:pt x="18109" y="1"/>
                  </a:moveTo>
                  <a:cubicBezTo>
                    <a:pt x="15232" y="1"/>
                    <a:pt x="12742" y="2007"/>
                    <a:pt x="12109" y="4810"/>
                  </a:cubicBezTo>
                  <a:cubicBezTo>
                    <a:pt x="9428" y="15440"/>
                    <a:pt x="4622" y="42246"/>
                    <a:pt x="0" y="63322"/>
                  </a:cubicBezTo>
                  <a:lnTo>
                    <a:pt x="29672" y="63322"/>
                  </a:lnTo>
                  <a:cubicBezTo>
                    <a:pt x="30319" y="48440"/>
                    <a:pt x="27453" y="19970"/>
                    <a:pt x="24680" y="5180"/>
                  </a:cubicBezTo>
                  <a:cubicBezTo>
                    <a:pt x="24046" y="2191"/>
                    <a:pt x="21548" y="1"/>
                    <a:pt x="18491" y="1"/>
                  </a:cubicBezTo>
                  <a:cubicBezTo>
                    <a:pt x="18428" y="1"/>
                    <a:pt x="18365" y="2"/>
                    <a:pt x="18302" y="4"/>
                  </a:cubicBezTo>
                  <a:cubicBezTo>
                    <a:pt x="18237" y="2"/>
                    <a:pt x="18173" y="1"/>
                    <a:pt x="18109"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2059500" y="3475875"/>
              <a:ext cx="508425" cy="924150"/>
            </a:xfrm>
            <a:custGeom>
              <a:rect b="b" l="l" r="r" t="t"/>
              <a:pathLst>
                <a:path extrusionOk="0" h="36966" w="20337">
                  <a:moveTo>
                    <a:pt x="12156" y="1"/>
                  </a:moveTo>
                  <a:cubicBezTo>
                    <a:pt x="11034" y="1"/>
                    <a:pt x="9660" y="2353"/>
                    <a:pt x="8597" y="4706"/>
                  </a:cubicBezTo>
                  <a:cubicBezTo>
                    <a:pt x="7581" y="7109"/>
                    <a:pt x="6749" y="9512"/>
                    <a:pt x="6102" y="12008"/>
                  </a:cubicBezTo>
                  <a:cubicBezTo>
                    <a:pt x="4992" y="16260"/>
                    <a:pt x="2774" y="25319"/>
                    <a:pt x="1" y="36965"/>
                  </a:cubicBezTo>
                  <a:lnTo>
                    <a:pt x="20337" y="36965"/>
                  </a:lnTo>
                  <a:cubicBezTo>
                    <a:pt x="17933" y="18478"/>
                    <a:pt x="14051" y="1655"/>
                    <a:pt x="12849" y="361"/>
                  </a:cubicBezTo>
                  <a:cubicBezTo>
                    <a:pt x="12634" y="113"/>
                    <a:pt x="12401" y="1"/>
                    <a:pt x="12156"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2406150" y="2142275"/>
              <a:ext cx="2796150" cy="3135875"/>
            </a:xfrm>
            <a:custGeom>
              <a:rect b="b" l="l" r="r" t="t"/>
              <a:pathLst>
                <a:path extrusionOk="0" h="125435" w="111846">
                  <a:moveTo>
                    <a:pt x="42612" y="0"/>
                  </a:moveTo>
                  <a:lnTo>
                    <a:pt x="40764" y="27454"/>
                  </a:lnTo>
                  <a:cubicBezTo>
                    <a:pt x="40486" y="31798"/>
                    <a:pt x="37898" y="35588"/>
                    <a:pt x="34016" y="37344"/>
                  </a:cubicBezTo>
                  <a:lnTo>
                    <a:pt x="0" y="53243"/>
                  </a:lnTo>
                  <a:lnTo>
                    <a:pt x="9983" y="125435"/>
                  </a:lnTo>
                  <a:lnTo>
                    <a:pt x="104081" y="125435"/>
                  </a:lnTo>
                  <a:lnTo>
                    <a:pt x="111846" y="54907"/>
                  </a:lnTo>
                  <a:lnTo>
                    <a:pt x="78015" y="37437"/>
                  </a:lnTo>
                  <a:cubicBezTo>
                    <a:pt x="74410" y="35588"/>
                    <a:pt x="72007" y="31983"/>
                    <a:pt x="71637" y="27916"/>
                  </a:cubicBezTo>
                  <a:cubicBezTo>
                    <a:pt x="70805" y="17933"/>
                    <a:pt x="69326" y="0"/>
                    <a:pt x="69326" y="0"/>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2362225" y="3031950"/>
              <a:ext cx="2879375" cy="2345575"/>
            </a:xfrm>
            <a:custGeom>
              <a:rect b="b" l="l" r="r" t="t"/>
              <a:pathLst>
                <a:path extrusionOk="0" h="93823" w="115175">
                  <a:moveTo>
                    <a:pt x="33739" y="1"/>
                  </a:moveTo>
                  <a:lnTo>
                    <a:pt x="1" y="17656"/>
                  </a:lnTo>
                  <a:lnTo>
                    <a:pt x="7211" y="93822"/>
                  </a:lnTo>
                  <a:lnTo>
                    <a:pt x="108242" y="93822"/>
                  </a:lnTo>
                  <a:lnTo>
                    <a:pt x="115174" y="17933"/>
                  </a:lnTo>
                  <a:lnTo>
                    <a:pt x="81713" y="648"/>
                  </a:lnTo>
                  <a:cubicBezTo>
                    <a:pt x="81713" y="648"/>
                    <a:pt x="76259" y="24589"/>
                    <a:pt x="57865" y="24589"/>
                  </a:cubicBezTo>
                  <a:cubicBezTo>
                    <a:pt x="39193" y="24589"/>
                    <a:pt x="33739" y="1"/>
                    <a:pt x="33739"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4355225" y="1454225"/>
              <a:ext cx="334075" cy="598525"/>
            </a:xfrm>
            <a:custGeom>
              <a:rect b="b" l="l" r="r" t="t"/>
              <a:pathLst>
                <a:path extrusionOk="0" h="23941" w="13363">
                  <a:moveTo>
                    <a:pt x="8466" y="1"/>
                  </a:moveTo>
                  <a:cubicBezTo>
                    <a:pt x="5354" y="1"/>
                    <a:pt x="3021" y="3860"/>
                    <a:pt x="2455" y="6447"/>
                  </a:cubicBezTo>
                  <a:cubicBezTo>
                    <a:pt x="1941" y="8930"/>
                    <a:pt x="1" y="23940"/>
                    <a:pt x="4417" y="23940"/>
                  </a:cubicBezTo>
                  <a:cubicBezTo>
                    <a:pt x="4769" y="23940"/>
                    <a:pt x="5161" y="23845"/>
                    <a:pt x="5598" y="23640"/>
                  </a:cubicBezTo>
                  <a:cubicBezTo>
                    <a:pt x="6430" y="23178"/>
                    <a:pt x="7169" y="22623"/>
                    <a:pt x="7724" y="21884"/>
                  </a:cubicBezTo>
                  <a:cubicBezTo>
                    <a:pt x="11514" y="17355"/>
                    <a:pt x="13362" y="11531"/>
                    <a:pt x="12900" y="5708"/>
                  </a:cubicBezTo>
                  <a:cubicBezTo>
                    <a:pt x="12623" y="3397"/>
                    <a:pt x="11606" y="1086"/>
                    <a:pt x="9850" y="254"/>
                  </a:cubicBezTo>
                  <a:cubicBezTo>
                    <a:pt x="9374" y="80"/>
                    <a:pt x="8912" y="1"/>
                    <a:pt x="8466"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4467425" y="1580725"/>
              <a:ext cx="131750" cy="321250"/>
            </a:xfrm>
            <a:custGeom>
              <a:rect b="b" l="l" r="r" t="t"/>
              <a:pathLst>
                <a:path extrusionOk="0" h="12850" w="5270">
                  <a:moveTo>
                    <a:pt x="3883" y="1"/>
                  </a:moveTo>
                  <a:cubicBezTo>
                    <a:pt x="3143" y="1"/>
                    <a:pt x="2681" y="925"/>
                    <a:pt x="2496" y="1665"/>
                  </a:cubicBezTo>
                  <a:cubicBezTo>
                    <a:pt x="1942" y="3606"/>
                    <a:pt x="1664" y="5639"/>
                    <a:pt x="1664" y="7765"/>
                  </a:cubicBezTo>
                  <a:cubicBezTo>
                    <a:pt x="1715" y="7613"/>
                    <a:pt x="1850" y="7544"/>
                    <a:pt x="1992" y="7544"/>
                  </a:cubicBezTo>
                  <a:cubicBezTo>
                    <a:pt x="2108" y="7544"/>
                    <a:pt x="2228" y="7590"/>
                    <a:pt x="2311" y="7673"/>
                  </a:cubicBezTo>
                  <a:cubicBezTo>
                    <a:pt x="2354" y="7694"/>
                    <a:pt x="2397" y="7725"/>
                    <a:pt x="2437" y="7763"/>
                  </a:cubicBezTo>
                  <a:lnTo>
                    <a:pt x="2437" y="7763"/>
                  </a:lnTo>
                  <a:lnTo>
                    <a:pt x="5269" y="1849"/>
                  </a:lnTo>
                  <a:cubicBezTo>
                    <a:pt x="5269" y="1480"/>
                    <a:pt x="5084" y="1017"/>
                    <a:pt x="4900" y="648"/>
                  </a:cubicBezTo>
                  <a:cubicBezTo>
                    <a:pt x="4715" y="278"/>
                    <a:pt x="4345" y="93"/>
                    <a:pt x="3883" y="1"/>
                  </a:cubicBezTo>
                  <a:close/>
                  <a:moveTo>
                    <a:pt x="2437" y="7763"/>
                  </a:moveTo>
                  <a:lnTo>
                    <a:pt x="1" y="12849"/>
                  </a:lnTo>
                  <a:cubicBezTo>
                    <a:pt x="2034" y="12295"/>
                    <a:pt x="3236" y="10261"/>
                    <a:pt x="2681" y="8227"/>
                  </a:cubicBezTo>
                  <a:cubicBezTo>
                    <a:pt x="2681" y="8085"/>
                    <a:pt x="2572" y="7888"/>
                    <a:pt x="2437" y="7763"/>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4467425" y="1580725"/>
              <a:ext cx="131750" cy="321250"/>
            </a:xfrm>
            <a:custGeom>
              <a:rect b="b" l="l" r="r" t="t"/>
              <a:pathLst>
                <a:path extrusionOk="0" fill="none" h="12850" w="5270">
                  <a:moveTo>
                    <a:pt x="5269" y="1849"/>
                  </a:moveTo>
                  <a:cubicBezTo>
                    <a:pt x="5269" y="1480"/>
                    <a:pt x="5084" y="1017"/>
                    <a:pt x="4900" y="648"/>
                  </a:cubicBezTo>
                  <a:cubicBezTo>
                    <a:pt x="4715" y="278"/>
                    <a:pt x="4345" y="93"/>
                    <a:pt x="3883" y="1"/>
                  </a:cubicBezTo>
                  <a:cubicBezTo>
                    <a:pt x="3143" y="1"/>
                    <a:pt x="2681" y="925"/>
                    <a:pt x="2496" y="1665"/>
                  </a:cubicBezTo>
                  <a:cubicBezTo>
                    <a:pt x="1942" y="3606"/>
                    <a:pt x="1664" y="5639"/>
                    <a:pt x="1664" y="7765"/>
                  </a:cubicBezTo>
                  <a:cubicBezTo>
                    <a:pt x="1757" y="7488"/>
                    <a:pt x="2127" y="7488"/>
                    <a:pt x="2311" y="7673"/>
                  </a:cubicBezTo>
                  <a:cubicBezTo>
                    <a:pt x="2496" y="7765"/>
                    <a:pt x="2681" y="8043"/>
                    <a:pt x="2681" y="8227"/>
                  </a:cubicBezTo>
                  <a:cubicBezTo>
                    <a:pt x="3236" y="10261"/>
                    <a:pt x="2034" y="12295"/>
                    <a:pt x="1" y="12849"/>
                  </a:cubicBezTo>
                </a:path>
              </a:pathLst>
            </a:custGeom>
            <a:noFill/>
            <a:ln cap="rnd" cmpd="sng" w="25425">
              <a:solidFill>
                <a:srgbClr val="7F3D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2942250" y="1454225"/>
              <a:ext cx="334075" cy="598525"/>
            </a:xfrm>
            <a:custGeom>
              <a:rect b="b" l="l" r="r" t="t"/>
              <a:pathLst>
                <a:path extrusionOk="0" h="23941" w="13363">
                  <a:moveTo>
                    <a:pt x="4897" y="1"/>
                  </a:moveTo>
                  <a:cubicBezTo>
                    <a:pt x="4451" y="1"/>
                    <a:pt x="3989" y="80"/>
                    <a:pt x="3513" y="254"/>
                  </a:cubicBezTo>
                  <a:cubicBezTo>
                    <a:pt x="1757" y="1086"/>
                    <a:pt x="740" y="3397"/>
                    <a:pt x="463" y="5708"/>
                  </a:cubicBezTo>
                  <a:cubicBezTo>
                    <a:pt x="1" y="11531"/>
                    <a:pt x="1850" y="17355"/>
                    <a:pt x="5639" y="21884"/>
                  </a:cubicBezTo>
                  <a:cubicBezTo>
                    <a:pt x="6194" y="22623"/>
                    <a:pt x="6933" y="23178"/>
                    <a:pt x="7765" y="23640"/>
                  </a:cubicBezTo>
                  <a:cubicBezTo>
                    <a:pt x="8202" y="23845"/>
                    <a:pt x="8595" y="23940"/>
                    <a:pt x="8947" y="23940"/>
                  </a:cubicBezTo>
                  <a:cubicBezTo>
                    <a:pt x="13363" y="23940"/>
                    <a:pt x="11422" y="8930"/>
                    <a:pt x="10908" y="6447"/>
                  </a:cubicBezTo>
                  <a:cubicBezTo>
                    <a:pt x="10342" y="3860"/>
                    <a:pt x="8009" y="1"/>
                    <a:pt x="4897"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3030075" y="1580725"/>
              <a:ext cx="134050" cy="321250"/>
            </a:xfrm>
            <a:custGeom>
              <a:rect b="b" l="l" r="r" t="t"/>
              <a:pathLst>
                <a:path extrusionOk="0" h="12850" w="5362">
                  <a:moveTo>
                    <a:pt x="1479" y="1"/>
                  </a:moveTo>
                  <a:cubicBezTo>
                    <a:pt x="1017" y="93"/>
                    <a:pt x="647" y="278"/>
                    <a:pt x="463" y="648"/>
                  </a:cubicBezTo>
                  <a:cubicBezTo>
                    <a:pt x="278" y="1017"/>
                    <a:pt x="93" y="1387"/>
                    <a:pt x="0" y="1849"/>
                  </a:cubicBezTo>
                  <a:lnTo>
                    <a:pt x="2896" y="7791"/>
                  </a:lnTo>
                  <a:lnTo>
                    <a:pt x="2896" y="7791"/>
                  </a:lnTo>
                  <a:cubicBezTo>
                    <a:pt x="2945" y="7741"/>
                    <a:pt x="2998" y="7699"/>
                    <a:pt x="3051" y="7673"/>
                  </a:cubicBezTo>
                  <a:cubicBezTo>
                    <a:pt x="3134" y="7590"/>
                    <a:pt x="3236" y="7544"/>
                    <a:pt x="3339" y="7544"/>
                  </a:cubicBezTo>
                  <a:cubicBezTo>
                    <a:pt x="3466" y="7544"/>
                    <a:pt x="3596" y="7613"/>
                    <a:pt x="3698" y="7765"/>
                  </a:cubicBezTo>
                  <a:cubicBezTo>
                    <a:pt x="3698" y="5639"/>
                    <a:pt x="3420" y="3606"/>
                    <a:pt x="2866" y="1665"/>
                  </a:cubicBezTo>
                  <a:cubicBezTo>
                    <a:pt x="2681" y="925"/>
                    <a:pt x="2219" y="1"/>
                    <a:pt x="1479" y="1"/>
                  </a:cubicBezTo>
                  <a:close/>
                  <a:moveTo>
                    <a:pt x="2896" y="7791"/>
                  </a:moveTo>
                  <a:cubicBezTo>
                    <a:pt x="2775" y="7916"/>
                    <a:pt x="2681" y="8095"/>
                    <a:pt x="2681" y="8227"/>
                  </a:cubicBezTo>
                  <a:cubicBezTo>
                    <a:pt x="2126" y="10261"/>
                    <a:pt x="3328" y="12295"/>
                    <a:pt x="5362" y="12849"/>
                  </a:cubicBezTo>
                  <a:lnTo>
                    <a:pt x="2896" y="7791"/>
                  </a:ln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3030075" y="1580725"/>
              <a:ext cx="134050" cy="321250"/>
            </a:xfrm>
            <a:custGeom>
              <a:rect b="b" l="l" r="r" t="t"/>
              <a:pathLst>
                <a:path extrusionOk="0" fill="none" h="12850" w="5362">
                  <a:moveTo>
                    <a:pt x="0" y="1849"/>
                  </a:moveTo>
                  <a:cubicBezTo>
                    <a:pt x="93" y="1387"/>
                    <a:pt x="278" y="1017"/>
                    <a:pt x="463" y="648"/>
                  </a:cubicBezTo>
                  <a:cubicBezTo>
                    <a:pt x="647" y="278"/>
                    <a:pt x="1017" y="93"/>
                    <a:pt x="1479" y="1"/>
                  </a:cubicBezTo>
                  <a:cubicBezTo>
                    <a:pt x="2219" y="1"/>
                    <a:pt x="2681" y="925"/>
                    <a:pt x="2866" y="1665"/>
                  </a:cubicBezTo>
                  <a:cubicBezTo>
                    <a:pt x="3420" y="3606"/>
                    <a:pt x="3698" y="5639"/>
                    <a:pt x="3698" y="7765"/>
                  </a:cubicBezTo>
                  <a:cubicBezTo>
                    <a:pt x="3513" y="7488"/>
                    <a:pt x="3236" y="7488"/>
                    <a:pt x="3051" y="7673"/>
                  </a:cubicBezTo>
                  <a:cubicBezTo>
                    <a:pt x="2866" y="7765"/>
                    <a:pt x="2681" y="8043"/>
                    <a:pt x="2681" y="8227"/>
                  </a:cubicBezTo>
                  <a:cubicBezTo>
                    <a:pt x="2126" y="10261"/>
                    <a:pt x="3328" y="12295"/>
                    <a:pt x="5362" y="12849"/>
                  </a:cubicBezTo>
                </a:path>
              </a:pathLst>
            </a:custGeom>
            <a:noFill/>
            <a:ln cap="rnd" cmpd="sng" w="25425">
              <a:solidFill>
                <a:srgbClr val="7F3D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3127125" y="581275"/>
              <a:ext cx="1395775" cy="2061125"/>
            </a:xfrm>
            <a:custGeom>
              <a:rect b="b" l="l" r="r" t="t"/>
              <a:pathLst>
                <a:path extrusionOk="0" h="82445" w="55831">
                  <a:moveTo>
                    <a:pt x="29449" y="1"/>
                  </a:moveTo>
                  <a:cubicBezTo>
                    <a:pt x="24194" y="1"/>
                    <a:pt x="18958" y="1318"/>
                    <a:pt x="14236" y="3837"/>
                  </a:cubicBezTo>
                  <a:cubicBezTo>
                    <a:pt x="8042" y="7257"/>
                    <a:pt x="4068" y="13542"/>
                    <a:pt x="2312" y="20382"/>
                  </a:cubicBezTo>
                  <a:cubicBezTo>
                    <a:pt x="1202" y="24819"/>
                    <a:pt x="463" y="29349"/>
                    <a:pt x="186" y="33878"/>
                  </a:cubicBezTo>
                  <a:cubicBezTo>
                    <a:pt x="1" y="37853"/>
                    <a:pt x="93" y="41735"/>
                    <a:pt x="555" y="45617"/>
                  </a:cubicBezTo>
                  <a:cubicBezTo>
                    <a:pt x="1572" y="55138"/>
                    <a:pt x="4900" y="64659"/>
                    <a:pt x="10446" y="72146"/>
                  </a:cubicBezTo>
                  <a:cubicBezTo>
                    <a:pt x="14236" y="77138"/>
                    <a:pt x="19504" y="81482"/>
                    <a:pt x="25790" y="82314"/>
                  </a:cubicBezTo>
                  <a:cubicBezTo>
                    <a:pt x="26443" y="82379"/>
                    <a:pt x="27097" y="82445"/>
                    <a:pt x="27751" y="82445"/>
                  </a:cubicBezTo>
                  <a:cubicBezTo>
                    <a:pt x="28021" y="82445"/>
                    <a:pt x="28292" y="82433"/>
                    <a:pt x="28563" y="82406"/>
                  </a:cubicBezTo>
                  <a:cubicBezTo>
                    <a:pt x="34294" y="82314"/>
                    <a:pt x="39378" y="78986"/>
                    <a:pt x="43168" y="74734"/>
                  </a:cubicBezTo>
                  <a:cubicBezTo>
                    <a:pt x="48067" y="69281"/>
                    <a:pt x="51024" y="62348"/>
                    <a:pt x="52873" y="55323"/>
                  </a:cubicBezTo>
                  <a:cubicBezTo>
                    <a:pt x="54999" y="46634"/>
                    <a:pt x="55831" y="37668"/>
                    <a:pt x="54999" y="28702"/>
                  </a:cubicBezTo>
                  <a:cubicBezTo>
                    <a:pt x="54537" y="22693"/>
                    <a:pt x="54260" y="15021"/>
                    <a:pt x="50747" y="9937"/>
                  </a:cubicBezTo>
                  <a:cubicBezTo>
                    <a:pt x="47419" y="5223"/>
                    <a:pt x="42428" y="1988"/>
                    <a:pt x="36790" y="879"/>
                  </a:cubicBezTo>
                  <a:cubicBezTo>
                    <a:pt x="34373" y="289"/>
                    <a:pt x="31909" y="1"/>
                    <a:pt x="29449" y="1"/>
                  </a:cubicBezTo>
                  <a:close/>
                </a:path>
              </a:pathLst>
            </a:custGeom>
            <a:solidFill>
              <a:srgbClr val="A8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3016167" y="237786"/>
              <a:ext cx="1603775" cy="1517826"/>
            </a:xfrm>
            <a:custGeom>
              <a:rect b="b" l="l" r="r" t="t"/>
              <a:pathLst>
                <a:path extrusionOk="0" h="60005" w="64151">
                  <a:moveTo>
                    <a:pt x="31004" y="1"/>
                  </a:moveTo>
                  <a:cubicBezTo>
                    <a:pt x="25125" y="1"/>
                    <a:pt x="19446" y="1749"/>
                    <a:pt x="14605" y="5005"/>
                  </a:cubicBezTo>
                  <a:cubicBezTo>
                    <a:pt x="8320" y="9257"/>
                    <a:pt x="3698" y="15543"/>
                    <a:pt x="1572" y="22845"/>
                  </a:cubicBezTo>
                  <a:cubicBezTo>
                    <a:pt x="463" y="27005"/>
                    <a:pt x="1" y="37727"/>
                    <a:pt x="1" y="41979"/>
                  </a:cubicBezTo>
                  <a:cubicBezTo>
                    <a:pt x="1" y="44198"/>
                    <a:pt x="93" y="46416"/>
                    <a:pt x="186" y="48542"/>
                  </a:cubicBezTo>
                  <a:cubicBezTo>
                    <a:pt x="186" y="48542"/>
                    <a:pt x="278" y="48542"/>
                    <a:pt x="463" y="48635"/>
                  </a:cubicBezTo>
                  <a:cubicBezTo>
                    <a:pt x="833" y="48404"/>
                    <a:pt x="1249" y="48288"/>
                    <a:pt x="1665" y="48288"/>
                  </a:cubicBezTo>
                  <a:cubicBezTo>
                    <a:pt x="2081" y="48288"/>
                    <a:pt x="2497" y="48404"/>
                    <a:pt x="2866" y="48635"/>
                  </a:cubicBezTo>
                  <a:cubicBezTo>
                    <a:pt x="3975" y="49005"/>
                    <a:pt x="4345" y="50668"/>
                    <a:pt x="4438" y="52147"/>
                  </a:cubicBezTo>
                  <a:cubicBezTo>
                    <a:pt x="4530" y="53072"/>
                    <a:pt x="4623" y="54088"/>
                    <a:pt x="4623" y="55105"/>
                  </a:cubicBezTo>
                  <a:cubicBezTo>
                    <a:pt x="4715" y="56399"/>
                    <a:pt x="4807" y="57693"/>
                    <a:pt x="4992" y="58987"/>
                  </a:cubicBezTo>
                  <a:cubicBezTo>
                    <a:pt x="5732" y="54643"/>
                    <a:pt x="6471" y="50206"/>
                    <a:pt x="7303" y="45862"/>
                  </a:cubicBezTo>
                  <a:cubicBezTo>
                    <a:pt x="7950" y="41795"/>
                    <a:pt x="7765" y="37727"/>
                    <a:pt x="8597" y="33660"/>
                  </a:cubicBezTo>
                  <a:cubicBezTo>
                    <a:pt x="8874" y="31349"/>
                    <a:pt x="9614" y="29039"/>
                    <a:pt x="10631" y="26913"/>
                  </a:cubicBezTo>
                  <a:cubicBezTo>
                    <a:pt x="11648" y="24694"/>
                    <a:pt x="13589" y="23123"/>
                    <a:pt x="15900" y="22568"/>
                  </a:cubicBezTo>
                  <a:cubicBezTo>
                    <a:pt x="16342" y="22480"/>
                    <a:pt x="16779" y="22440"/>
                    <a:pt x="17211" y="22440"/>
                  </a:cubicBezTo>
                  <a:cubicBezTo>
                    <a:pt x="19943" y="22440"/>
                    <a:pt x="22497" y="24039"/>
                    <a:pt x="25051" y="25156"/>
                  </a:cubicBezTo>
                  <a:cubicBezTo>
                    <a:pt x="27223" y="26081"/>
                    <a:pt x="29534" y="26543"/>
                    <a:pt x="31844" y="26543"/>
                  </a:cubicBezTo>
                  <a:cubicBezTo>
                    <a:pt x="34155" y="26543"/>
                    <a:pt x="36466" y="26081"/>
                    <a:pt x="38638" y="25156"/>
                  </a:cubicBezTo>
                  <a:cubicBezTo>
                    <a:pt x="41192" y="24039"/>
                    <a:pt x="43746" y="22440"/>
                    <a:pt x="46537" y="22440"/>
                  </a:cubicBezTo>
                  <a:cubicBezTo>
                    <a:pt x="46979" y="22440"/>
                    <a:pt x="47427" y="22480"/>
                    <a:pt x="47882" y="22568"/>
                  </a:cubicBezTo>
                  <a:cubicBezTo>
                    <a:pt x="50193" y="23123"/>
                    <a:pt x="52134" y="24694"/>
                    <a:pt x="53151" y="26913"/>
                  </a:cubicBezTo>
                  <a:cubicBezTo>
                    <a:pt x="54167" y="29039"/>
                    <a:pt x="54814" y="31349"/>
                    <a:pt x="55184" y="33660"/>
                  </a:cubicBezTo>
                  <a:cubicBezTo>
                    <a:pt x="55831" y="37265"/>
                    <a:pt x="55924" y="40963"/>
                    <a:pt x="56293" y="44568"/>
                  </a:cubicBezTo>
                  <a:cubicBezTo>
                    <a:pt x="56756" y="49744"/>
                    <a:pt x="57865" y="54828"/>
                    <a:pt x="58604" y="60004"/>
                  </a:cubicBezTo>
                  <a:lnTo>
                    <a:pt x="59344" y="53349"/>
                  </a:lnTo>
                  <a:cubicBezTo>
                    <a:pt x="59436" y="52240"/>
                    <a:pt x="59713" y="51131"/>
                    <a:pt x="60268" y="50114"/>
                  </a:cubicBezTo>
                  <a:cubicBezTo>
                    <a:pt x="60730" y="49467"/>
                    <a:pt x="61562" y="49005"/>
                    <a:pt x="62394" y="49005"/>
                  </a:cubicBezTo>
                  <a:cubicBezTo>
                    <a:pt x="62834" y="49005"/>
                    <a:pt x="63065" y="49109"/>
                    <a:pt x="63215" y="49109"/>
                  </a:cubicBezTo>
                  <a:cubicBezTo>
                    <a:pt x="63381" y="49109"/>
                    <a:pt x="63450" y="48983"/>
                    <a:pt x="63596" y="48450"/>
                  </a:cubicBezTo>
                  <a:cubicBezTo>
                    <a:pt x="64150" y="46694"/>
                    <a:pt x="63781" y="43921"/>
                    <a:pt x="63781" y="41979"/>
                  </a:cubicBezTo>
                  <a:cubicBezTo>
                    <a:pt x="63781" y="37727"/>
                    <a:pt x="63411" y="27005"/>
                    <a:pt x="62209" y="22845"/>
                  </a:cubicBezTo>
                  <a:cubicBezTo>
                    <a:pt x="60083" y="15543"/>
                    <a:pt x="55461" y="9257"/>
                    <a:pt x="49268" y="5005"/>
                  </a:cubicBezTo>
                  <a:cubicBezTo>
                    <a:pt x="44427" y="1749"/>
                    <a:pt x="38664" y="1"/>
                    <a:pt x="32778" y="1"/>
                  </a:cubicBezTo>
                  <a:cubicBezTo>
                    <a:pt x="32482" y="1"/>
                    <a:pt x="32187" y="5"/>
                    <a:pt x="31891" y="14"/>
                  </a:cubicBezTo>
                  <a:cubicBezTo>
                    <a:pt x="31595" y="5"/>
                    <a:pt x="31299" y="1"/>
                    <a:pt x="31004"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3727950" y="1522950"/>
              <a:ext cx="101700" cy="506125"/>
            </a:xfrm>
            <a:custGeom>
              <a:rect b="b" l="l" r="r" t="t"/>
              <a:pathLst>
                <a:path extrusionOk="0" fill="none" h="20245" w="4068">
                  <a:moveTo>
                    <a:pt x="4068" y="20244"/>
                  </a:moveTo>
                  <a:cubicBezTo>
                    <a:pt x="2774" y="19967"/>
                    <a:pt x="1572" y="19227"/>
                    <a:pt x="740" y="18118"/>
                  </a:cubicBezTo>
                  <a:cubicBezTo>
                    <a:pt x="185" y="17009"/>
                    <a:pt x="1" y="15715"/>
                    <a:pt x="278" y="14421"/>
                  </a:cubicBezTo>
                  <a:cubicBezTo>
                    <a:pt x="648" y="9614"/>
                    <a:pt x="1110" y="4807"/>
                    <a:pt x="1480" y="1"/>
                  </a:cubicBezTo>
                </a:path>
              </a:pathLst>
            </a:custGeom>
            <a:noFill/>
            <a:ln cap="rnd" cmpd="sng" w="190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3377300" y="1571000"/>
              <a:ext cx="174450" cy="128100"/>
            </a:xfrm>
            <a:custGeom>
              <a:rect b="b" l="l" r="r" t="t"/>
              <a:pathLst>
                <a:path extrusionOk="0" h="5124" w="6978">
                  <a:moveTo>
                    <a:pt x="3427" y="1"/>
                  </a:moveTo>
                  <a:cubicBezTo>
                    <a:pt x="405" y="1"/>
                    <a:pt x="1" y="4747"/>
                    <a:pt x="3212" y="5104"/>
                  </a:cubicBezTo>
                  <a:cubicBezTo>
                    <a:pt x="3328" y="5117"/>
                    <a:pt x="3442" y="5123"/>
                    <a:pt x="3551" y="5123"/>
                  </a:cubicBezTo>
                  <a:cubicBezTo>
                    <a:pt x="6574" y="5123"/>
                    <a:pt x="6977" y="377"/>
                    <a:pt x="3766" y="20"/>
                  </a:cubicBezTo>
                  <a:cubicBezTo>
                    <a:pt x="3650" y="7"/>
                    <a:pt x="3537" y="1"/>
                    <a:pt x="3427"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3180275" y="1320000"/>
              <a:ext cx="473750" cy="154575"/>
            </a:xfrm>
            <a:custGeom>
              <a:rect b="b" l="l" r="r" t="t"/>
              <a:pathLst>
                <a:path extrusionOk="0" h="6183" w="18950">
                  <a:moveTo>
                    <a:pt x="9973" y="0"/>
                  </a:moveTo>
                  <a:cubicBezTo>
                    <a:pt x="6203" y="0"/>
                    <a:pt x="2296" y="1389"/>
                    <a:pt x="463" y="3867"/>
                  </a:cubicBezTo>
                  <a:cubicBezTo>
                    <a:pt x="1" y="4699"/>
                    <a:pt x="648" y="5808"/>
                    <a:pt x="1664" y="5808"/>
                  </a:cubicBezTo>
                  <a:cubicBezTo>
                    <a:pt x="4160" y="5716"/>
                    <a:pt x="6471" y="4884"/>
                    <a:pt x="8967" y="4884"/>
                  </a:cubicBezTo>
                  <a:cubicBezTo>
                    <a:pt x="11382" y="4884"/>
                    <a:pt x="13797" y="6182"/>
                    <a:pt x="16129" y="6182"/>
                  </a:cubicBezTo>
                  <a:cubicBezTo>
                    <a:pt x="16206" y="6182"/>
                    <a:pt x="16284" y="6181"/>
                    <a:pt x="16362" y="6178"/>
                  </a:cubicBezTo>
                  <a:cubicBezTo>
                    <a:pt x="17748" y="6085"/>
                    <a:pt x="18950" y="4514"/>
                    <a:pt x="18025" y="3312"/>
                  </a:cubicBezTo>
                  <a:cubicBezTo>
                    <a:pt x="16396" y="1040"/>
                    <a:pt x="13235" y="0"/>
                    <a:pt x="9973" y="0"/>
                  </a:cubicBezTo>
                  <a:close/>
                </a:path>
              </a:pathLst>
            </a:custGeom>
            <a:solidFill>
              <a:srgbClr val="372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4056700" y="1571000"/>
              <a:ext cx="174450" cy="128100"/>
            </a:xfrm>
            <a:custGeom>
              <a:rect b="b" l="l" r="r" t="t"/>
              <a:pathLst>
                <a:path extrusionOk="0" h="5124" w="6978">
                  <a:moveTo>
                    <a:pt x="3551" y="1"/>
                  </a:moveTo>
                  <a:cubicBezTo>
                    <a:pt x="3441" y="1"/>
                    <a:pt x="3328" y="7"/>
                    <a:pt x="3211" y="20"/>
                  </a:cubicBezTo>
                  <a:cubicBezTo>
                    <a:pt x="0" y="377"/>
                    <a:pt x="404" y="5123"/>
                    <a:pt x="3427" y="5123"/>
                  </a:cubicBezTo>
                  <a:cubicBezTo>
                    <a:pt x="3536" y="5123"/>
                    <a:pt x="3649" y="5117"/>
                    <a:pt x="3766" y="5104"/>
                  </a:cubicBezTo>
                  <a:cubicBezTo>
                    <a:pt x="6977" y="4747"/>
                    <a:pt x="6573" y="1"/>
                    <a:pt x="3551" y="1"/>
                  </a:cubicBezTo>
                  <a:close/>
                </a:path>
              </a:pathLst>
            </a:custGeom>
            <a:solidFill>
              <a:srgbClr val="392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3954425" y="1320000"/>
              <a:ext cx="473750" cy="154575"/>
            </a:xfrm>
            <a:custGeom>
              <a:rect b="b" l="l" r="r" t="t"/>
              <a:pathLst>
                <a:path extrusionOk="0" h="6183" w="18950">
                  <a:moveTo>
                    <a:pt x="8977" y="0"/>
                  </a:moveTo>
                  <a:cubicBezTo>
                    <a:pt x="5715" y="0"/>
                    <a:pt x="2554" y="1040"/>
                    <a:pt x="924" y="3312"/>
                  </a:cubicBezTo>
                  <a:cubicBezTo>
                    <a:pt x="0" y="4514"/>
                    <a:pt x="1202" y="6085"/>
                    <a:pt x="2496" y="6178"/>
                  </a:cubicBezTo>
                  <a:cubicBezTo>
                    <a:pt x="2576" y="6181"/>
                    <a:pt x="2657" y="6182"/>
                    <a:pt x="2737" y="6182"/>
                  </a:cubicBezTo>
                  <a:cubicBezTo>
                    <a:pt x="5147" y="6182"/>
                    <a:pt x="7478" y="4884"/>
                    <a:pt x="9983" y="4884"/>
                  </a:cubicBezTo>
                  <a:cubicBezTo>
                    <a:pt x="12571" y="4884"/>
                    <a:pt x="14790" y="5716"/>
                    <a:pt x="17285" y="5808"/>
                  </a:cubicBezTo>
                  <a:cubicBezTo>
                    <a:pt x="18302" y="5808"/>
                    <a:pt x="18949" y="4699"/>
                    <a:pt x="18487" y="3867"/>
                  </a:cubicBezTo>
                  <a:cubicBezTo>
                    <a:pt x="16653" y="1389"/>
                    <a:pt x="12747" y="0"/>
                    <a:pt x="8977" y="0"/>
                  </a:cubicBezTo>
                  <a:close/>
                </a:path>
              </a:pathLst>
            </a:custGeom>
            <a:solidFill>
              <a:srgbClr val="372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3641375" y="2223775"/>
              <a:ext cx="342625" cy="89825"/>
            </a:xfrm>
            <a:custGeom>
              <a:rect b="b" l="l" r="r" t="t"/>
              <a:pathLst>
                <a:path extrusionOk="0" h="3593" w="13705">
                  <a:moveTo>
                    <a:pt x="12200" y="0"/>
                  </a:moveTo>
                  <a:cubicBezTo>
                    <a:pt x="12096" y="0"/>
                    <a:pt x="11987" y="22"/>
                    <a:pt x="11875" y="68"/>
                  </a:cubicBezTo>
                  <a:cubicBezTo>
                    <a:pt x="9907" y="897"/>
                    <a:pt x="7824" y="1319"/>
                    <a:pt x="5737" y="1319"/>
                  </a:cubicBezTo>
                  <a:cubicBezTo>
                    <a:pt x="4100" y="1319"/>
                    <a:pt x="2461" y="1059"/>
                    <a:pt x="875" y="530"/>
                  </a:cubicBezTo>
                  <a:cubicBezTo>
                    <a:pt x="818" y="514"/>
                    <a:pt x="763" y="506"/>
                    <a:pt x="711" y="506"/>
                  </a:cubicBezTo>
                  <a:cubicBezTo>
                    <a:pt x="185" y="506"/>
                    <a:pt x="1" y="1303"/>
                    <a:pt x="506" y="1639"/>
                  </a:cubicBezTo>
                  <a:cubicBezTo>
                    <a:pt x="2458" y="2941"/>
                    <a:pt x="4736" y="3592"/>
                    <a:pt x="7032" y="3592"/>
                  </a:cubicBezTo>
                  <a:cubicBezTo>
                    <a:pt x="8974" y="3592"/>
                    <a:pt x="10928" y="3126"/>
                    <a:pt x="12707" y="2194"/>
                  </a:cubicBezTo>
                  <a:cubicBezTo>
                    <a:pt x="13705" y="1695"/>
                    <a:pt x="13132" y="0"/>
                    <a:pt x="12200" y="0"/>
                  </a:cubicBezTo>
                  <a:close/>
                </a:path>
              </a:pathLst>
            </a:custGeom>
            <a:solidFill>
              <a:srgbClr val="7F3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0"/>
          <p:cNvSpPr txBox="1"/>
          <p:nvPr>
            <p:ph type="title"/>
          </p:nvPr>
        </p:nvSpPr>
        <p:spPr>
          <a:xfrm>
            <a:off x="2494425" y="390525"/>
            <a:ext cx="41553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Dashcam UI</a:t>
            </a:r>
            <a:endParaRPr/>
          </a:p>
        </p:txBody>
      </p:sp>
      <p:pic>
        <p:nvPicPr>
          <p:cNvPr id="645" name="Google Shape;645;p50"/>
          <p:cNvPicPr preferRelativeResize="0"/>
          <p:nvPr/>
        </p:nvPicPr>
        <p:blipFill>
          <a:blip r:embed="rId3">
            <a:alphaModFix/>
          </a:blip>
          <a:stretch>
            <a:fillRect/>
          </a:stretch>
        </p:blipFill>
        <p:spPr>
          <a:xfrm>
            <a:off x="855000" y="1077325"/>
            <a:ext cx="7434139" cy="392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1"/>
          <p:cNvSpPr txBox="1"/>
          <p:nvPr>
            <p:ph type="title"/>
          </p:nvPr>
        </p:nvSpPr>
        <p:spPr>
          <a:xfrm>
            <a:off x="1251750" y="487950"/>
            <a:ext cx="41553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4"/>
                </a:solidFill>
                <a:latin typeface="Oswald"/>
                <a:ea typeface="Oswald"/>
                <a:cs typeface="Oswald"/>
                <a:sym typeface="Oswald"/>
              </a:rPr>
              <a:t>Future Enhancement</a:t>
            </a:r>
            <a:endParaRPr/>
          </a:p>
        </p:txBody>
      </p:sp>
      <p:sp>
        <p:nvSpPr>
          <p:cNvPr id="651" name="Google Shape;651;p51"/>
          <p:cNvSpPr txBox="1"/>
          <p:nvPr/>
        </p:nvSpPr>
        <p:spPr>
          <a:xfrm>
            <a:off x="746825" y="1233925"/>
            <a:ext cx="6507300" cy="1639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a:solidFill>
                  <a:srgbClr val="20124D"/>
                </a:solidFill>
                <a:latin typeface="Lato"/>
                <a:ea typeface="Lato"/>
                <a:cs typeface="Lato"/>
                <a:sym typeface="Lato"/>
              </a:rPr>
              <a:t>AI based Analytics where user will enter prompt on UI dashboard to get different analytics generated.</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SzPts val="1100"/>
              <a:buChar char="●"/>
            </a:pPr>
            <a:r>
              <a:rPr lang="en">
                <a:solidFill>
                  <a:srgbClr val="20124D"/>
                </a:solidFill>
                <a:latin typeface="Lato"/>
                <a:ea typeface="Lato"/>
                <a:cs typeface="Lato"/>
                <a:sym typeface="Lato"/>
              </a:rPr>
              <a:t>AI based route optimization and suggestions to driver based on web interface or mobile app based on vehicles fuel data, drivers riding pattern and current traffic condition in area.</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SzPts val="1100"/>
              <a:buChar char="●"/>
            </a:pPr>
            <a:r>
              <a:rPr lang="en">
                <a:solidFill>
                  <a:srgbClr val="20124D"/>
                </a:solidFill>
                <a:latin typeface="Lato"/>
                <a:ea typeface="Lato"/>
                <a:cs typeface="Lato"/>
                <a:sym typeface="Lato"/>
              </a:rPr>
              <a:t>Scalability improvements or integrations with other systems</a:t>
            </a:r>
            <a:endParaRPr>
              <a:solidFill>
                <a:srgbClr val="20124D"/>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2"/>
          <p:cNvSpPr txBox="1"/>
          <p:nvPr>
            <p:ph type="title"/>
          </p:nvPr>
        </p:nvSpPr>
        <p:spPr>
          <a:xfrm>
            <a:off x="1132675" y="433825"/>
            <a:ext cx="41553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4"/>
                </a:solidFill>
                <a:latin typeface="Oswald"/>
                <a:ea typeface="Oswald"/>
                <a:cs typeface="Oswald"/>
                <a:sym typeface="Oswald"/>
              </a:rPr>
              <a:t>Conclusion</a:t>
            </a:r>
            <a:endParaRPr/>
          </a:p>
        </p:txBody>
      </p:sp>
      <p:sp>
        <p:nvSpPr>
          <p:cNvPr id="657" name="Google Shape;657;p52"/>
          <p:cNvSpPr txBox="1"/>
          <p:nvPr/>
        </p:nvSpPr>
        <p:spPr>
          <a:xfrm>
            <a:off x="746825" y="1233925"/>
            <a:ext cx="7600500" cy="2134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a:solidFill>
                  <a:srgbClr val="20124D"/>
                </a:solidFill>
                <a:latin typeface="Lato"/>
                <a:ea typeface="Lato"/>
                <a:cs typeface="Lato"/>
                <a:sym typeface="Lato"/>
              </a:rPr>
              <a:t>The fleet management system unifies key functions like GPS tracking, vehicle diagnostics, and driver safety into a single platform for optimized operations.</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SzPts val="1100"/>
              <a:buChar char="●"/>
            </a:pPr>
            <a:r>
              <a:rPr lang="en">
                <a:solidFill>
                  <a:srgbClr val="20124D"/>
                </a:solidFill>
                <a:latin typeface="Lato"/>
                <a:ea typeface="Lato"/>
                <a:cs typeface="Lato"/>
                <a:sym typeface="Lato"/>
              </a:rPr>
              <a:t>The system improves operational efficiency by automating tasks, reducing downtime, and providing actionable insights. It enhances driver safety, enables better route planning, and offers comprehensive fleet diagnostics and fuel management, all contributing to reduced costs and improved productivity.</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SzPts val="1100"/>
              <a:buChar char="●"/>
            </a:pPr>
            <a:r>
              <a:rPr lang="en">
                <a:solidFill>
                  <a:srgbClr val="20124D"/>
                </a:solidFill>
                <a:latin typeface="Lato"/>
                <a:ea typeface="Lato"/>
                <a:cs typeface="Lato"/>
                <a:sym typeface="Lato"/>
              </a:rPr>
              <a:t>The system successfully achieves its goal of streamlining operations and providing data-driven solutions to enhance business performance.</a:t>
            </a:r>
            <a:endParaRPr>
              <a:solidFill>
                <a:srgbClr val="20124D"/>
              </a:solidFill>
              <a:latin typeface="Lato"/>
              <a:ea typeface="Lato"/>
              <a:cs typeface="Lato"/>
              <a:sym typeface="Lato"/>
            </a:endParaRPr>
          </a:p>
        </p:txBody>
      </p:sp>
      <p:grpSp>
        <p:nvGrpSpPr>
          <p:cNvPr id="658" name="Google Shape;658;p52"/>
          <p:cNvGrpSpPr/>
          <p:nvPr/>
        </p:nvGrpSpPr>
        <p:grpSpPr>
          <a:xfrm>
            <a:off x="5847521" y="3806248"/>
            <a:ext cx="3066446" cy="1337264"/>
            <a:chOff x="759446" y="1473098"/>
            <a:chExt cx="3066446" cy="1337264"/>
          </a:xfrm>
        </p:grpSpPr>
        <p:grpSp>
          <p:nvGrpSpPr>
            <p:cNvPr id="659" name="Google Shape;659;p52"/>
            <p:cNvGrpSpPr/>
            <p:nvPr/>
          </p:nvGrpSpPr>
          <p:grpSpPr>
            <a:xfrm>
              <a:off x="759446" y="1473098"/>
              <a:ext cx="3066446" cy="1337264"/>
              <a:chOff x="181286" y="2245854"/>
              <a:chExt cx="3481038" cy="1646471"/>
            </a:xfrm>
          </p:grpSpPr>
          <p:sp>
            <p:nvSpPr>
              <p:cNvPr id="660" name="Google Shape;660;p52"/>
              <p:cNvSpPr/>
              <p:nvPr/>
            </p:nvSpPr>
            <p:spPr>
              <a:xfrm rot="10800000">
                <a:off x="262161" y="3693300"/>
                <a:ext cx="3045414" cy="18425"/>
              </a:xfrm>
              <a:custGeom>
                <a:rect b="b" l="l" r="r" t="t"/>
                <a:pathLst>
                  <a:path extrusionOk="0" fill="none" h="1" w="270403">
                    <a:moveTo>
                      <a:pt x="0" y="0"/>
                    </a:moveTo>
                    <a:lnTo>
                      <a:pt x="270402" y="0"/>
                    </a:lnTo>
                  </a:path>
                </a:pathLst>
              </a:custGeom>
              <a:noFill/>
              <a:ln cap="rnd" cmpd="sng" w="96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2"/>
              <p:cNvSpPr/>
              <p:nvPr/>
            </p:nvSpPr>
            <p:spPr>
              <a:xfrm rot="10800000">
                <a:off x="2000021" y="3873900"/>
                <a:ext cx="1662302" cy="18425"/>
              </a:xfrm>
              <a:custGeom>
                <a:rect b="b" l="l" r="r" t="t"/>
                <a:pathLst>
                  <a:path extrusionOk="0" fill="none" h="1" w="270403">
                    <a:moveTo>
                      <a:pt x="0" y="0"/>
                    </a:moveTo>
                    <a:lnTo>
                      <a:pt x="270402" y="0"/>
                    </a:lnTo>
                  </a:path>
                </a:pathLst>
              </a:custGeom>
              <a:noFill/>
              <a:ln cap="rnd" cmpd="sng" w="96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52"/>
              <p:cNvGrpSpPr/>
              <p:nvPr/>
            </p:nvGrpSpPr>
            <p:grpSpPr>
              <a:xfrm>
                <a:off x="181286" y="2245854"/>
                <a:ext cx="3152580" cy="1627765"/>
                <a:chOff x="212659" y="964800"/>
                <a:chExt cx="7321366" cy="3780225"/>
              </a:xfrm>
            </p:grpSpPr>
            <p:sp>
              <p:nvSpPr>
                <p:cNvPr id="663" name="Google Shape;663;p52"/>
                <p:cNvSpPr/>
                <p:nvPr/>
              </p:nvSpPr>
              <p:spPr>
                <a:xfrm>
                  <a:off x="2757825" y="3156275"/>
                  <a:ext cx="936500" cy="1211600"/>
                </a:xfrm>
                <a:custGeom>
                  <a:rect b="b" l="l" r="r" t="t"/>
                  <a:pathLst>
                    <a:path extrusionOk="0" h="48464" w="37460">
                      <a:moveTo>
                        <a:pt x="18730" y="1"/>
                      </a:moveTo>
                      <a:cubicBezTo>
                        <a:pt x="8381" y="1"/>
                        <a:pt x="1" y="10859"/>
                        <a:pt x="1" y="24232"/>
                      </a:cubicBezTo>
                      <a:cubicBezTo>
                        <a:pt x="1" y="37605"/>
                        <a:pt x="8381" y="48464"/>
                        <a:pt x="18730" y="48464"/>
                      </a:cubicBezTo>
                      <a:cubicBezTo>
                        <a:pt x="29078" y="48464"/>
                        <a:pt x="37459" y="37605"/>
                        <a:pt x="37459" y="24232"/>
                      </a:cubicBezTo>
                      <a:cubicBezTo>
                        <a:pt x="37459" y="10859"/>
                        <a:pt x="29078" y="1"/>
                        <a:pt x="18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2"/>
                <p:cNvSpPr/>
                <p:nvPr/>
              </p:nvSpPr>
              <p:spPr>
                <a:xfrm>
                  <a:off x="2957325" y="3157200"/>
                  <a:ext cx="532025" cy="1210675"/>
                </a:xfrm>
                <a:custGeom>
                  <a:rect b="b" l="l" r="r" t="t"/>
                  <a:pathLst>
                    <a:path extrusionOk="0" h="48427" w="21281">
                      <a:moveTo>
                        <a:pt x="10750" y="0"/>
                      </a:moveTo>
                      <a:lnTo>
                        <a:pt x="1" y="37678"/>
                      </a:lnTo>
                      <a:lnTo>
                        <a:pt x="10750" y="48427"/>
                      </a:lnTo>
                      <a:lnTo>
                        <a:pt x="21281" y="48427"/>
                      </a:lnTo>
                      <a:lnTo>
                        <a:pt x="2128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2"/>
                <p:cNvSpPr/>
                <p:nvPr/>
              </p:nvSpPr>
              <p:spPr>
                <a:xfrm>
                  <a:off x="3021100" y="3156275"/>
                  <a:ext cx="936500" cy="1211600"/>
                </a:xfrm>
                <a:custGeom>
                  <a:rect b="b" l="l" r="r" t="t"/>
                  <a:pathLst>
                    <a:path extrusionOk="0" h="48464" w="37460">
                      <a:moveTo>
                        <a:pt x="18730" y="1"/>
                      </a:moveTo>
                      <a:cubicBezTo>
                        <a:pt x="8381" y="1"/>
                        <a:pt x="0" y="10859"/>
                        <a:pt x="0" y="24232"/>
                      </a:cubicBezTo>
                      <a:cubicBezTo>
                        <a:pt x="0" y="37605"/>
                        <a:pt x="8381" y="48464"/>
                        <a:pt x="18730" y="48464"/>
                      </a:cubicBezTo>
                      <a:cubicBezTo>
                        <a:pt x="29078" y="48464"/>
                        <a:pt x="37459" y="37605"/>
                        <a:pt x="37459" y="24232"/>
                      </a:cubicBezTo>
                      <a:cubicBezTo>
                        <a:pt x="37459" y="10859"/>
                        <a:pt x="29078" y="1"/>
                        <a:pt x="18730" y="1"/>
                      </a:cubicBezTo>
                      <a:close/>
                    </a:path>
                  </a:pathLst>
                </a:custGeom>
                <a:solidFill>
                  <a:srgbClr val="312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2"/>
                <p:cNvSpPr/>
                <p:nvPr/>
              </p:nvSpPr>
              <p:spPr>
                <a:xfrm>
                  <a:off x="3295300" y="3443225"/>
                  <a:ext cx="451850" cy="613100"/>
                </a:xfrm>
                <a:custGeom>
                  <a:rect b="b" l="l" r="r" t="t"/>
                  <a:pathLst>
                    <a:path extrusionOk="0" h="24524" w="18074">
                      <a:moveTo>
                        <a:pt x="9037" y="1"/>
                      </a:moveTo>
                      <a:cubicBezTo>
                        <a:pt x="4081" y="1"/>
                        <a:pt x="0" y="5503"/>
                        <a:pt x="0" y="12244"/>
                      </a:cubicBezTo>
                      <a:cubicBezTo>
                        <a:pt x="0" y="19022"/>
                        <a:pt x="4081"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3190525" y="3443225"/>
                  <a:ext cx="451875" cy="613100"/>
                </a:xfrm>
                <a:custGeom>
                  <a:rect b="b" l="l" r="r" t="t"/>
                  <a:pathLst>
                    <a:path extrusionOk="0" h="24524" w="18075">
                      <a:moveTo>
                        <a:pt x="9038" y="1"/>
                      </a:moveTo>
                      <a:cubicBezTo>
                        <a:pt x="4046" y="1"/>
                        <a:pt x="1" y="5503"/>
                        <a:pt x="1" y="12244"/>
                      </a:cubicBezTo>
                      <a:cubicBezTo>
                        <a:pt x="1" y="19022"/>
                        <a:pt x="4046" y="24524"/>
                        <a:pt x="9038" y="24524"/>
                      </a:cubicBezTo>
                      <a:cubicBezTo>
                        <a:pt x="14030" y="24524"/>
                        <a:pt x="18074" y="19022"/>
                        <a:pt x="18074" y="12244"/>
                      </a:cubicBezTo>
                      <a:cubicBezTo>
                        <a:pt x="18074" y="5503"/>
                        <a:pt x="14030" y="1"/>
                        <a:pt x="90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930450" y="3157200"/>
                  <a:ext cx="1198850" cy="1210675"/>
                </a:xfrm>
                <a:custGeom>
                  <a:rect b="b" l="l" r="r" t="t"/>
                  <a:pathLst>
                    <a:path extrusionOk="0" h="48427" w="47954">
                      <a:moveTo>
                        <a:pt x="18730" y="0"/>
                      </a:moveTo>
                      <a:cubicBezTo>
                        <a:pt x="8381" y="0"/>
                        <a:pt x="0" y="10822"/>
                        <a:pt x="0" y="24195"/>
                      </a:cubicBezTo>
                      <a:cubicBezTo>
                        <a:pt x="0" y="37568"/>
                        <a:pt x="8381" y="48427"/>
                        <a:pt x="18730" y="48427"/>
                      </a:cubicBezTo>
                      <a:lnTo>
                        <a:pt x="29260" y="48427"/>
                      </a:lnTo>
                      <a:cubicBezTo>
                        <a:pt x="39572" y="48427"/>
                        <a:pt x="47953" y="37568"/>
                        <a:pt x="47953" y="24195"/>
                      </a:cubicBezTo>
                      <a:cubicBezTo>
                        <a:pt x="47953" y="10822"/>
                        <a:pt x="39572" y="0"/>
                        <a:pt x="292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5815000" y="3156275"/>
                  <a:ext cx="935600" cy="1211600"/>
                </a:xfrm>
                <a:custGeom>
                  <a:rect b="b" l="l" r="r" t="t"/>
                  <a:pathLst>
                    <a:path extrusionOk="0" h="48464" w="37424">
                      <a:moveTo>
                        <a:pt x="18730" y="1"/>
                      </a:moveTo>
                      <a:cubicBezTo>
                        <a:pt x="8382" y="1"/>
                        <a:pt x="1" y="10859"/>
                        <a:pt x="1" y="24232"/>
                      </a:cubicBezTo>
                      <a:cubicBezTo>
                        <a:pt x="1" y="37605"/>
                        <a:pt x="8382" y="48464"/>
                        <a:pt x="18730" y="48464"/>
                      </a:cubicBezTo>
                      <a:cubicBezTo>
                        <a:pt x="29042" y="48464"/>
                        <a:pt x="37423" y="37605"/>
                        <a:pt x="37423" y="24232"/>
                      </a:cubicBezTo>
                      <a:cubicBezTo>
                        <a:pt x="37423" y="10859"/>
                        <a:pt x="29042" y="1"/>
                        <a:pt x="187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6013600" y="3157200"/>
                  <a:ext cx="532925" cy="1210675"/>
                </a:xfrm>
                <a:custGeom>
                  <a:rect b="b" l="l" r="r" t="t"/>
                  <a:pathLst>
                    <a:path extrusionOk="0" h="48427" w="21317">
                      <a:moveTo>
                        <a:pt x="10786" y="0"/>
                      </a:moveTo>
                      <a:lnTo>
                        <a:pt x="1" y="37678"/>
                      </a:lnTo>
                      <a:lnTo>
                        <a:pt x="10786" y="48427"/>
                      </a:lnTo>
                      <a:lnTo>
                        <a:pt x="21317" y="48427"/>
                      </a:lnTo>
                      <a:lnTo>
                        <a:pt x="2131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2"/>
                <p:cNvSpPr/>
                <p:nvPr/>
              </p:nvSpPr>
              <p:spPr>
                <a:xfrm>
                  <a:off x="6078275" y="3156275"/>
                  <a:ext cx="935575" cy="1211600"/>
                </a:xfrm>
                <a:custGeom>
                  <a:rect b="b" l="l" r="r" t="t"/>
                  <a:pathLst>
                    <a:path extrusionOk="0" h="48464" w="37423">
                      <a:moveTo>
                        <a:pt x="18730" y="1"/>
                      </a:moveTo>
                      <a:cubicBezTo>
                        <a:pt x="8381" y="1"/>
                        <a:pt x="1" y="10859"/>
                        <a:pt x="1" y="24232"/>
                      </a:cubicBezTo>
                      <a:cubicBezTo>
                        <a:pt x="1" y="37605"/>
                        <a:pt x="8381" y="48464"/>
                        <a:pt x="18730" y="48464"/>
                      </a:cubicBezTo>
                      <a:cubicBezTo>
                        <a:pt x="29042" y="48464"/>
                        <a:pt x="37423" y="37605"/>
                        <a:pt x="37423" y="24232"/>
                      </a:cubicBezTo>
                      <a:cubicBezTo>
                        <a:pt x="37423" y="10859"/>
                        <a:pt x="29042" y="1"/>
                        <a:pt x="18730" y="1"/>
                      </a:cubicBezTo>
                      <a:close/>
                    </a:path>
                  </a:pathLst>
                </a:custGeom>
                <a:solidFill>
                  <a:srgbClr val="312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2"/>
                <p:cNvSpPr/>
                <p:nvPr/>
              </p:nvSpPr>
              <p:spPr>
                <a:xfrm>
                  <a:off x="6352475" y="3443225"/>
                  <a:ext cx="451875" cy="613100"/>
                </a:xfrm>
                <a:custGeom>
                  <a:rect b="b" l="l" r="r" t="t"/>
                  <a:pathLst>
                    <a:path extrusionOk="0" h="24524" w="18075">
                      <a:moveTo>
                        <a:pt x="9037" y="1"/>
                      </a:moveTo>
                      <a:cubicBezTo>
                        <a:pt x="4045" y="1"/>
                        <a:pt x="1" y="5503"/>
                        <a:pt x="1" y="12244"/>
                      </a:cubicBezTo>
                      <a:cubicBezTo>
                        <a:pt x="1" y="19022"/>
                        <a:pt x="4045"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2"/>
                <p:cNvSpPr/>
                <p:nvPr/>
              </p:nvSpPr>
              <p:spPr>
                <a:xfrm>
                  <a:off x="6247725" y="3443225"/>
                  <a:ext cx="451850" cy="613100"/>
                </a:xfrm>
                <a:custGeom>
                  <a:rect b="b" l="l" r="r" t="t"/>
                  <a:pathLst>
                    <a:path extrusionOk="0" h="24524" w="18074">
                      <a:moveTo>
                        <a:pt x="9037" y="1"/>
                      </a:moveTo>
                      <a:cubicBezTo>
                        <a:pt x="4045" y="1"/>
                        <a:pt x="0" y="5503"/>
                        <a:pt x="0" y="12244"/>
                      </a:cubicBezTo>
                      <a:cubicBezTo>
                        <a:pt x="0" y="19022"/>
                        <a:pt x="4045" y="24524"/>
                        <a:pt x="9037" y="24524"/>
                      </a:cubicBezTo>
                      <a:cubicBezTo>
                        <a:pt x="14029" y="24524"/>
                        <a:pt x="18074" y="19022"/>
                        <a:pt x="18074" y="12244"/>
                      </a:cubicBezTo>
                      <a:cubicBezTo>
                        <a:pt x="18074" y="5503"/>
                        <a:pt x="14029" y="1"/>
                        <a:pt x="90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2"/>
                <p:cNvSpPr/>
                <p:nvPr/>
              </p:nvSpPr>
              <p:spPr>
                <a:xfrm>
                  <a:off x="3991275" y="3144450"/>
                  <a:ext cx="1198850" cy="1210675"/>
                </a:xfrm>
                <a:custGeom>
                  <a:rect b="b" l="l" r="r" t="t"/>
                  <a:pathLst>
                    <a:path extrusionOk="0" h="48427" w="47954">
                      <a:moveTo>
                        <a:pt x="18693" y="0"/>
                      </a:moveTo>
                      <a:cubicBezTo>
                        <a:pt x="8381" y="0"/>
                        <a:pt x="0" y="10822"/>
                        <a:pt x="0" y="24195"/>
                      </a:cubicBezTo>
                      <a:cubicBezTo>
                        <a:pt x="0" y="37568"/>
                        <a:pt x="8381" y="48427"/>
                        <a:pt x="18693" y="48427"/>
                      </a:cubicBezTo>
                      <a:lnTo>
                        <a:pt x="29224" y="48427"/>
                      </a:lnTo>
                      <a:cubicBezTo>
                        <a:pt x="39572" y="48427"/>
                        <a:pt x="47953" y="37568"/>
                        <a:pt x="47953" y="24195"/>
                      </a:cubicBezTo>
                      <a:cubicBezTo>
                        <a:pt x="47953" y="10822"/>
                        <a:pt x="39572" y="0"/>
                        <a:pt x="292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2"/>
                <p:cNvSpPr/>
                <p:nvPr/>
              </p:nvSpPr>
              <p:spPr>
                <a:xfrm>
                  <a:off x="314625" y="1819000"/>
                  <a:ext cx="6910575" cy="2237325"/>
                </a:xfrm>
                <a:custGeom>
                  <a:rect b="b" l="l" r="r" t="t"/>
                  <a:pathLst>
                    <a:path extrusionOk="0" h="89493" w="276423">
                      <a:moveTo>
                        <a:pt x="114235" y="0"/>
                      </a:moveTo>
                      <a:cubicBezTo>
                        <a:pt x="111174" y="0"/>
                        <a:pt x="108150" y="620"/>
                        <a:pt x="105308" y="1822"/>
                      </a:cubicBezTo>
                      <a:lnTo>
                        <a:pt x="104433" y="2187"/>
                      </a:lnTo>
                      <a:lnTo>
                        <a:pt x="61035" y="32321"/>
                      </a:lnTo>
                      <a:lnTo>
                        <a:pt x="17856" y="39609"/>
                      </a:lnTo>
                      <a:cubicBezTo>
                        <a:pt x="7398" y="42123"/>
                        <a:pt x="1" y="51451"/>
                        <a:pt x="1" y="62237"/>
                      </a:cubicBezTo>
                      <a:lnTo>
                        <a:pt x="1" y="82788"/>
                      </a:lnTo>
                      <a:cubicBezTo>
                        <a:pt x="1" y="86505"/>
                        <a:pt x="3025" y="89493"/>
                        <a:pt x="6705" y="89493"/>
                      </a:cubicBezTo>
                      <a:lnTo>
                        <a:pt x="97984" y="89493"/>
                      </a:lnTo>
                      <a:cubicBezTo>
                        <a:pt x="101445" y="89493"/>
                        <a:pt x="104251" y="86724"/>
                        <a:pt x="104360" y="83262"/>
                      </a:cubicBezTo>
                      <a:cubicBezTo>
                        <a:pt x="104761" y="72039"/>
                        <a:pt x="108296" y="53783"/>
                        <a:pt x="126770" y="53783"/>
                      </a:cubicBezTo>
                      <a:cubicBezTo>
                        <a:pt x="144771" y="53783"/>
                        <a:pt x="145900" y="76412"/>
                        <a:pt x="145645" y="85630"/>
                      </a:cubicBezTo>
                      <a:cubicBezTo>
                        <a:pt x="145572" y="87744"/>
                        <a:pt x="147285" y="89493"/>
                        <a:pt x="149398" y="89493"/>
                      </a:cubicBezTo>
                      <a:lnTo>
                        <a:pt x="222603" y="89493"/>
                      </a:lnTo>
                      <a:cubicBezTo>
                        <a:pt x="224279" y="89493"/>
                        <a:pt x="225627" y="88181"/>
                        <a:pt x="225737" y="86541"/>
                      </a:cubicBezTo>
                      <a:cubicBezTo>
                        <a:pt x="226247" y="76448"/>
                        <a:pt x="228543" y="53929"/>
                        <a:pt x="247891" y="53929"/>
                      </a:cubicBezTo>
                      <a:cubicBezTo>
                        <a:pt x="266402" y="53929"/>
                        <a:pt x="267459" y="73788"/>
                        <a:pt x="267349" y="79472"/>
                      </a:cubicBezTo>
                      <a:cubicBezTo>
                        <a:pt x="267349" y="80310"/>
                        <a:pt x="268005" y="80966"/>
                        <a:pt x="268843" y="80966"/>
                      </a:cubicBezTo>
                      <a:cubicBezTo>
                        <a:pt x="269354" y="80966"/>
                        <a:pt x="269864" y="80711"/>
                        <a:pt x="270119" y="80274"/>
                      </a:cubicBezTo>
                      <a:lnTo>
                        <a:pt x="276423" y="69889"/>
                      </a:lnTo>
                      <a:lnTo>
                        <a:pt x="276423" y="47006"/>
                      </a:lnTo>
                      <a:cubicBezTo>
                        <a:pt x="276423" y="44200"/>
                        <a:pt x="275512" y="41431"/>
                        <a:pt x="273799" y="39208"/>
                      </a:cubicBezTo>
                      <a:cubicBezTo>
                        <a:pt x="271431" y="36147"/>
                        <a:pt x="267641" y="34507"/>
                        <a:pt x="263778" y="34471"/>
                      </a:cubicBezTo>
                      <a:lnTo>
                        <a:pt x="258786" y="34435"/>
                      </a:lnTo>
                      <a:lnTo>
                        <a:pt x="221218" y="3061"/>
                      </a:lnTo>
                      <a:cubicBezTo>
                        <a:pt x="217720" y="1057"/>
                        <a:pt x="213785" y="0"/>
                        <a:pt x="209777" y="0"/>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2"/>
                <p:cNvSpPr/>
                <p:nvPr/>
              </p:nvSpPr>
              <p:spPr>
                <a:xfrm>
                  <a:off x="442175" y="2618825"/>
                  <a:ext cx="3079075" cy="297900"/>
                </a:xfrm>
                <a:custGeom>
                  <a:rect b="b" l="l" r="r" t="t"/>
                  <a:pathLst>
                    <a:path extrusionOk="0" h="11916" w="123163">
                      <a:moveTo>
                        <a:pt x="46131" y="0"/>
                      </a:moveTo>
                      <a:cubicBezTo>
                        <a:pt x="46131" y="0"/>
                        <a:pt x="9875" y="3097"/>
                        <a:pt x="0" y="11916"/>
                      </a:cubicBezTo>
                      <a:lnTo>
                        <a:pt x="85594" y="11916"/>
                      </a:lnTo>
                      <a:cubicBezTo>
                        <a:pt x="93902" y="11916"/>
                        <a:pt x="102137" y="10057"/>
                        <a:pt x="109643" y="6486"/>
                      </a:cubicBezTo>
                      <a:lnTo>
                        <a:pt x="123162" y="0"/>
                      </a:ln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2"/>
                <p:cNvSpPr/>
                <p:nvPr/>
              </p:nvSpPr>
              <p:spPr>
                <a:xfrm>
                  <a:off x="7015650" y="2800100"/>
                  <a:ext cx="518375" cy="450950"/>
                </a:xfrm>
                <a:custGeom>
                  <a:rect b="b" l="l" r="r" t="t"/>
                  <a:pathLst>
                    <a:path extrusionOk="0" h="18038" w="20735">
                      <a:moveTo>
                        <a:pt x="5758" y="0"/>
                      </a:moveTo>
                      <a:lnTo>
                        <a:pt x="2807" y="3389"/>
                      </a:lnTo>
                      <a:cubicBezTo>
                        <a:pt x="1" y="6632"/>
                        <a:pt x="766" y="11588"/>
                        <a:pt x="4373" y="13847"/>
                      </a:cubicBezTo>
                      <a:lnTo>
                        <a:pt x="11078" y="18037"/>
                      </a:lnTo>
                      <a:cubicBezTo>
                        <a:pt x="11078" y="18037"/>
                        <a:pt x="20734" y="4774"/>
                        <a:pt x="57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2"/>
                <p:cNvSpPr/>
                <p:nvPr/>
              </p:nvSpPr>
              <p:spPr>
                <a:xfrm>
                  <a:off x="238125" y="3670975"/>
                  <a:ext cx="2714675" cy="384450"/>
                </a:xfrm>
                <a:custGeom>
                  <a:rect b="b" l="l" r="r" t="t"/>
                  <a:pathLst>
                    <a:path extrusionOk="0" h="15378" w="108587">
                      <a:moveTo>
                        <a:pt x="0" y="1"/>
                      </a:moveTo>
                      <a:lnTo>
                        <a:pt x="0" y="8345"/>
                      </a:lnTo>
                      <a:cubicBezTo>
                        <a:pt x="0" y="12244"/>
                        <a:pt x="3170" y="15378"/>
                        <a:pt x="7069" y="15378"/>
                      </a:cubicBezTo>
                      <a:lnTo>
                        <a:pt x="103157" y="15378"/>
                      </a:lnTo>
                      <a:cubicBezTo>
                        <a:pt x="106145" y="15378"/>
                        <a:pt x="108586" y="12973"/>
                        <a:pt x="108586" y="9985"/>
                      </a:cubicBezTo>
                      <a:lnTo>
                        <a:pt x="108586" y="1"/>
                      </a:lnTo>
                      <a:close/>
                    </a:path>
                  </a:pathLst>
                </a:custGeom>
                <a:solidFill>
                  <a:srgbClr val="312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766475" y="3670975"/>
                  <a:ext cx="553875" cy="192225"/>
                </a:xfrm>
                <a:custGeom>
                  <a:rect b="b" l="l" r="r" t="t"/>
                  <a:pathLst>
                    <a:path extrusionOk="0" h="7689" w="22155">
                      <a:moveTo>
                        <a:pt x="0" y="1"/>
                      </a:moveTo>
                      <a:lnTo>
                        <a:pt x="0" y="7689"/>
                      </a:lnTo>
                      <a:lnTo>
                        <a:pt x="22155" y="7689"/>
                      </a:lnTo>
                      <a:lnTo>
                        <a:pt x="2215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2"/>
                <p:cNvSpPr/>
                <p:nvPr/>
              </p:nvSpPr>
              <p:spPr>
                <a:xfrm>
                  <a:off x="1524400" y="3004150"/>
                  <a:ext cx="903675" cy="348925"/>
                </a:xfrm>
                <a:custGeom>
                  <a:rect b="b" l="l" r="r" t="t"/>
                  <a:pathLst>
                    <a:path extrusionOk="0" h="13957" w="36147">
                      <a:moveTo>
                        <a:pt x="5575" y="1"/>
                      </a:moveTo>
                      <a:cubicBezTo>
                        <a:pt x="4373" y="37"/>
                        <a:pt x="3316" y="839"/>
                        <a:pt x="2988" y="2005"/>
                      </a:cubicBezTo>
                      <a:lnTo>
                        <a:pt x="474" y="10495"/>
                      </a:lnTo>
                      <a:cubicBezTo>
                        <a:pt x="0" y="12244"/>
                        <a:pt x="1275" y="13920"/>
                        <a:pt x="3061" y="13956"/>
                      </a:cubicBezTo>
                      <a:lnTo>
                        <a:pt x="33414" y="13956"/>
                      </a:lnTo>
                      <a:cubicBezTo>
                        <a:pt x="34908" y="13956"/>
                        <a:pt x="36110" y="12754"/>
                        <a:pt x="36147" y="11260"/>
                      </a:cubicBezTo>
                      <a:lnTo>
                        <a:pt x="36147" y="2733"/>
                      </a:lnTo>
                      <a:cubicBezTo>
                        <a:pt x="36147" y="1239"/>
                        <a:pt x="34908" y="1"/>
                        <a:pt x="33414" y="1"/>
                      </a:cubicBezTo>
                      <a:close/>
                    </a:path>
                  </a:pathLst>
                </a:custGeom>
                <a:solidFill>
                  <a:srgbClr val="312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2"/>
                <p:cNvSpPr/>
                <p:nvPr/>
              </p:nvSpPr>
              <p:spPr>
                <a:xfrm>
                  <a:off x="314625" y="3005975"/>
                  <a:ext cx="431825" cy="328875"/>
                </a:xfrm>
                <a:custGeom>
                  <a:rect b="b" l="l" r="r" t="t"/>
                  <a:pathLst>
                    <a:path extrusionOk="0" h="13155" w="17273">
                      <a:moveTo>
                        <a:pt x="5248" y="0"/>
                      </a:moveTo>
                      <a:cubicBezTo>
                        <a:pt x="5248" y="0"/>
                        <a:pt x="1130" y="4847"/>
                        <a:pt x="1" y="13155"/>
                      </a:cubicBezTo>
                      <a:lnTo>
                        <a:pt x="14430" y="13155"/>
                      </a:lnTo>
                      <a:cubicBezTo>
                        <a:pt x="15997" y="13155"/>
                        <a:pt x="17273" y="11697"/>
                        <a:pt x="17273" y="9948"/>
                      </a:cubicBezTo>
                      <a:lnTo>
                        <a:pt x="17273" y="3243"/>
                      </a:lnTo>
                      <a:cubicBezTo>
                        <a:pt x="17273" y="1458"/>
                        <a:pt x="15997" y="0"/>
                        <a:pt x="14430" y="0"/>
                      </a:cubicBezTo>
                      <a:close/>
                    </a:path>
                  </a:pathLst>
                </a:custGeom>
                <a:solidFill>
                  <a:srgbClr val="3125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a:off x="679025" y="302327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2"/>
                <p:cNvSpPr/>
                <p:nvPr/>
              </p:nvSpPr>
              <p:spPr>
                <a:xfrm>
                  <a:off x="679025" y="309342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2"/>
                <p:cNvSpPr/>
                <p:nvPr/>
              </p:nvSpPr>
              <p:spPr>
                <a:xfrm>
                  <a:off x="679025" y="316447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a:off x="679025" y="323552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2"/>
                <p:cNvSpPr/>
                <p:nvPr/>
              </p:nvSpPr>
              <p:spPr>
                <a:xfrm>
                  <a:off x="679025" y="3307500"/>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2"/>
                <p:cNvSpPr/>
                <p:nvPr/>
              </p:nvSpPr>
              <p:spPr>
                <a:xfrm>
                  <a:off x="1548075" y="3005975"/>
                  <a:ext cx="811700" cy="276950"/>
                </a:xfrm>
                <a:custGeom>
                  <a:rect b="b" l="l" r="r" t="t"/>
                  <a:pathLst>
                    <a:path extrusionOk="0" h="11078" w="32468">
                      <a:moveTo>
                        <a:pt x="4628" y="0"/>
                      </a:moveTo>
                      <a:cubicBezTo>
                        <a:pt x="3426" y="0"/>
                        <a:pt x="2369" y="839"/>
                        <a:pt x="2005" y="2005"/>
                      </a:cubicBezTo>
                      <a:lnTo>
                        <a:pt x="474" y="7653"/>
                      </a:lnTo>
                      <a:cubicBezTo>
                        <a:pt x="0" y="9365"/>
                        <a:pt x="1312" y="11078"/>
                        <a:pt x="3098" y="11078"/>
                      </a:cubicBezTo>
                      <a:lnTo>
                        <a:pt x="29734" y="11078"/>
                      </a:lnTo>
                      <a:cubicBezTo>
                        <a:pt x="31228" y="11078"/>
                        <a:pt x="32431" y="9875"/>
                        <a:pt x="32467" y="8381"/>
                      </a:cubicBezTo>
                      <a:lnTo>
                        <a:pt x="32467" y="2733"/>
                      </a:lnTo>
                      <a:cubicBezTo>
                        <a:pt x="32467" y="1239"/>
                        <a:pt x="31228" y="0"/>
                        <a:pt x="297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p:nvPr/>
              </p:nvSpPr>
              <p:spPr>
                <a:xfrm>
                  <a:off x="212659" y="2954971"/>
                  <a:ext cx="424525" cy="276950"/>
                </a:xfrm>
                <a:custGeom>
                  <a:rect b="b" l="l" r="r" t="t"/>
                  <a:pathLst>
                    <a:path extrusionOk="0" h="11078" w="16981">
                      <a:moveTo>
                        <a:pt x="4956" y="0"/>
                      </a:moveTo>
                      <a:cubicBezTo>
                        <a:pt x="4956" y="0"/>
                        <a:pt x="1057" y="4118"/>
                        <a:pt x="0" y="11078"/>
                      </a:cubicBezTo>
                      <a:lnTo>
                        <a:pt x="14284" y="11078"/>
                      </a:lnTo>
                      <a:cubicBezTo>
                        <a:pt x="15778" y="11078"/>
                        <a:pt x="16981" y="9875"/>
                        <a:pt x="16981" y="8345"/>
                      </a:cubicBezTo>
                      <a:lnTo>
                        <a:pt x="16981" y="2733"/>
                      </a:lnTo>
                      <a:cubicBezTo>
                        <a:pt x="16981" y="1239"/>
                        <a:pt x="15778" y="0"/>
                        <a:pt x="14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2"/>
                <p:cNvSpPr/>
                <p:nvPr/>
              </p:nvSpPr>
              <p:spPr>
                <a:xfrm>
                  <a:off x="1840500" y="1873650"/>
                  <a:ext cx="2476925" cy="753400"/>
                </a:xfrm>
                <a:custGeom>
                  <a:rect b="b" l="l" r="r" t="t"/>
                  <a:pathLst>
                    <a:path extrusionOk="0" h="30136" w="99077">
                      <a:moveTo>
                        <a:pt x="43398" y="1"/>
                      </a:moveTo>
                      <a:lnTo>
                        <a:pt x="0" y="30135"/>
                      </a:lnTo>
                      <a:lnTo>
                        <a:pt x="64569" y="30135"/>
                      </a:lnTo>
                      <a:cubicBezTo>
                        <a:pt x="67193" y="30135"/>
                        <a:pt x="69780" y="29297"/>
                        <a:pt x="71966" y="27767"/>
                      </a:cubicBezTo>
                      <a:lnTo>
                        <a:pt x="98092" y="2369"/>
                      </a:lnTo>
                      <a:cubicBezTo>
                        <a:pt x="99076" y="1677"/>
                        <a:pt x="98603" y="183"/>
                        <a:pt x="97400" y="183"/>
                      </a:cubicBezTo>
                      <a:lnTo>
                        <a:pt x="4339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2"/>
                <p:cNvSpPr/>
                <p:nvPr/>
              </p:nvSpPr>
              <p:spPr>
                <a:xfrm>
                  <a:off x="2336050" y="1874550"/>
                  <a:ext cx="1273550" cy="751575"/>
                </a:xfrm>
                <a:custGeom>
                  <a:rect b="b" l="l" r="r" t="t"/>
                  <a:pathLst>
                    <a:path extrusionOk="0" h="30063" w="50942">
                      <a:moveTo>
                        <a:pt x="35820" y="1"/>
                      </a:moveTo>
                      <a:lnTo>
                        <a:pt x="1" y="30063"/>
                      </a:lnTo>
                      <a:lnTo>
                        <a:pt x="17928" y="30063"/>
                      </a:lnTo>
                      <a:lnTo>
                        <a:pt x="50942" y="74"/>
                      </a:lnTo>
                      <a:lnTo>
                        <a:pt x="35820" y="1"/>
                      </a:lnTo>
                      <a:close/>
                    </a:path>
                  </a:pathLst>
                </a:custGeom>
                <a:solidFill>
                  <a:srgbClr val="28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2998325" y="1874550"/>
                  <a:ext cx="935575" cy="751575"/>
                </a:xfrm>
                <a:custGeom>
                  <a:rect b="b" l="l" r="r" t="t"/>
                  <a:pathLst>
                    <a:path extrusionOk="0" h="30063" w="37423">
                      <a:moveTo>
                        <a:pt x="31775" y="1"/>
                      </a:moveTo>
                      <a:lnTo>
                        <a:pt x="0" y="30063"/>
                      </a:lnTo>
                      <a:lnTo>
                        <a:pt x="6705" y="30063"/>
                      </a:lnTo>
                      <a:lnTo>
                        <a:pt x="37423" y="74"/>
                      </a:lnTo>
                      <a:lnTo>
                        <a:pt x="31775" y="1"/>
                      </a:lnTo>
                      <a:close/>
                    </a:path>
                  </a:pathLst>
                </a:custGeom>
                <a:solidFill>
                  <a:srgbClr val="28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2"/>
                <p:cNvSpPr/>
                <p:nvPr/>
              </p:nvSpPr>
              <p:spPr>
                <a:xfrm>
                  <a:off x="3893800" y="2690775"/>
                  <a:ext cx="166725" cy="1138725"/>
                </a:xfrm>
                <a:custGeom>
                  <a:rect b="b" l="l" r="r" t="t"/>
                  <a:pathLst>
                    <a:path extrusionOk="0" fill="none" h="45549" w="6669">
                      <a:moveTo>
                        <a:pt x="0" y="1"/>
                      </a:moveTo>
                      <a:cubicBezTo>
                        <a:pt x="0" y="1"/>
                        <a:pt x="6669" y="2187"/>
                        <a:pt x="6304" y="10823"/>
                      </a:cubicBezTo>
                      <a:cubicBezTo>
                        <a:pt x="5940" y="19459"/>
                        <a:pt x="6304" y="45549"/>
                        <a:pt x="6304" y="45549"/>
                      </a:cubicBez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2"/>
                <p:cNvSpPr/>
                <p:nvPr/>
              </p:nvSpPr>
              <p:spPr>
                <a:xfrm>
                  <a:off x="5354075" y="2678025"/>
                  <a:ext cx="202250" cy="1151475"/>
                </a:xfrm>
                <a:custGeom>
                  <a:rect b="b" l="l" r="r" t="t"/>
                  <a:pathLst>
                    <a:path extrusionOk="0" fill="none" h="46059" w="8090">
                      <a:moveTo>
                        <a:pt x="0" y="1"/>
                      </a:moveTo>
                      <a:cubicBezTo>
                        <a:pt x="0" y="1"/>
                        <a:pt x="8089" y="2223"/>
                        <a:pt x="7725" y="11333"/>
                      </a:cubicBezTo>
                      <a:cubicBezTo>
                        <a:pt x="7361" y="19969"/>
                        <a:pt x="7725" y="46059"/>
                        <a:pt x="7725" y="46059"/>
                      </a:cubicBez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2"/>
                <p:cNvSpPr/>
                <p:nvPr/>
              </p:nvSpPr>
              <p:spPr>
                <a:xfrm>
                  <a:off x="5060725" y="2865675"/>
                  <a:ext cx="327975" cy="102975"/>
                </a:xfrm>
                <a:custGeom>
                  <a:rect b="b" l="l" r="r" t="t"/>
                  <a:pathLst>
                    <a:path extrusionOk="0" h="4119" w="13119">
                      <a:moveTo>
                        <a:pt x="2078" y="1"/>
                      </a:moveTo>
                      <a:cubicBezTo>
                        <a:pt x="948" y="1"/>
                        <a:pt x="1" y="912"/>
                        <a:pt x="1" y="2078"/>
                      </a:cubicBezTo>
                      <a:cubicBezTo>
                        <a:pt x="1" y="3208"/>
                        <a:pt x="948" y="4118"/>
                        <a:pt x="2078" y="4118"/>
                      </a:cubicBezTo>
                      <a:lnTo>
                        <a:pt x="11078" y="4118"/>
                      </a:lnTo>
                      <a:cubicBezTo>
                        <a:pt x="12208" y="4118"/>
                        <a:pt x="13119" y="3208"/>
                        <a:pt x="13119" y="2078"/>
                      </a:cubicBezTo>
                      <a:cubicBezTo>
                        <a:pt x="13119" y="912"/>
                        <a:pt x="12208" y="1"/>
                        <a:pt x="110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2"/>
                <p:cNvSpPr/>
                <p:nvPr/>
              </p:nvSpPr>
              <p:spPr>
                <a:xfrm>
                  <a:off x="3957575" y="3828575"/>
                  <a:ext cx="2012325" cy="25"/>
                </a:xfrm>
                <a:custGeom>
                  <a:rect b="b" l="l" r="r" t="t"/>
                  <a:pathLst>
                    <a:path extrusionOk="0" fill="none" h="1" w="80493">
                      <a:moveTo>
                        <a:pt x="80492" y="0"/>
                      </a:moveTo>
                      <a:lnTo>
                        <a:pt x="0" y="0"/>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2"/>
                <p:cNvSpPr/>
                <p:nvPr/>
              </p:nvSpPr>
              <p:spPr>
                <a:xfrm>
                  <a:off x="3845800" y="1875475"/>
                  <a:ext cx="1542900" cy="807150"/>
                </a:xfrm>
                <a:custGeom>
                  <a:rect b="b" l="l" r="r" t="t"/>
                  <a:pathLst>
                    <a:path extrusionOk="0" h="32286" w="61716">
                      <a:moveTo>
                        <a:pt x="34569" y="0"/>
                      </a:moveTo>
                      <a:cubicBezTo>
                        <a:pt x="34132" y="0"/>
                        <a:pt x="33695" y="0"/>
                        <a:pt x="33294" y="73"/>
                      </a:cubicBezTo>
                      <a:cubicBezTo>
                        <a:pt x="33112" y="110"/>
                        <a:pt x="32966" y="110"/>
                        <a:pt x="32784" y="146"/>
                      </a:cubicBezTo>
                      <a:lnTo>
                        <a:pt x="32565" y="183"/>
                      </a:lnTo>
                      <a:cubicBezTo>
                        <a:pt x="32128" y="292"/>
                        <a:pt x="31727" y="401"/>
                        <a:pt x="31326" y="511"/>
                      </a:cubicBezTo>
                      <a:cubicBezTo>
                        <a:pt x="30524" y="802"/>
                        <a:pt x="29759" y="1166"/>
                        <a:pt x="29031" y="1640"/>
                      </a:cubicBezTo>
                      <a:lnTo>
                        <a:pt x="28484" y="2187"/>
                      </a:lnTo>
                      <a:lnTo>
                        <a:pt x="25897" y="4847"/>
                      </a:lnTo>
                      <a:lnTo>
                        <a:pt x="25168" y="5539"/>
                      </a:lnTo>
                      <a:lnTo>
                        <a:pt x="25059" y="5648"/>
                      </a:lnTo>
                      <a:lnTo>
                        <a:pt x="24366" y="6377"/>
                      </a:lnTo>
                      <a:lnTo>
                        <a:pt x="24148" y="6596"/>
                      </a:lnTo>
                      <a:lnTo>
                        <a:pt x="24111" y="6632"/>
                      </a:lnTo>
                      <a:lnTo>
                        <a:pt x="22289" y="8454"/>
                      </a:lnTo>
                      <a:lnTo>
                        <a:pt x="21488" y="9256"/>
                      </a:lnTo>
                      <a:lnTo>
                        <a:pt x="1155" y="29771"/>
                      </a:lnTo>
                      <a:cubicBezTo>
                        <a:pt x="1" y="30492"/>
                        <a:pt x="525" y="32285"/>
                        <a:pt x="1880" y="32285"/>
                      </a:cubicBezTo>
                      <a:cubicBezTo>
                        <a:pt x="1893" y="32285"/>
                        <a:pt x="1907" y="32285"/>
                        <a:pt x="1920" y="32285"/>
                      </a:cubicBezTo>
                      <a:lnTo>
                        <a:pt x="59493" y="32285"/>
                      </a:lnTo>
                      <a:cubicBezTo>
                        <a:pt x="60732" y="32285"/>
                        <a:pt x="61716" y="31301"/>
                        <a:pt x="61716" y="30062"/>
                      </a:cubicBezTo>
                      <a:lnTo>
                        <a:pt x="61716" y="2150"/>
                      </a:lnTo>
                      <a:cubicBezTo>
                        <a:pt x="61679" y="948"/>
                        <a:pt x="60732" y="0"/>
                        <a:pt x="595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2"/>
                <p:cNvSpPr/>
                <p:nvPr/>
              </p:nvSpPr>
              <p:spPr>
                <a:xfrm>
                  <a:off x="5507100" y="1873650"/>
                  <a:ext cx="1028500" cy="808050"/>
                </a:xfrm>
                <a:custGeom>
                  <a:rect b="b" l="l" r="r" t="t"/>
                  <a:pathLst>
                    <a:path extrusionOk="0" h="32322" w="41140">
                      <a:moveTo>
                        <a:pt x="1896" y="1"/>
                      </a:moveTo>
                      <a:cubicBezTo>
                        <a:pt x="875" y="1"/>
                        <a:pt x="1" y="839"/>
                        <a:pt x="1" y="1895"/>
                      </a:cubicBezTo>
                      <a:lnTo>
                        <a:pt x="1" y="30427"/>
                      </a:lnTo>
                      <a:cubicBezTo>
                        <a:pt x="1" y="31483"/>
                        <a:pt x="839" y="32321"/>
                        <a:pt x="1896" y="32321"/>
                      </a:cubicBezTo>
                      <a:lnTo>
                        <a:pt x="39573" y="32321"/>
                      </a:lnTo>
                      <a:cubicBezTo>
                        <a:pt x="40702" y="32285"/>
                        <a:pt x="41140" y="30827"/>
                        <a:pt x="40229" y="30208"/>
                      </a:cubicBezTo>
                      <a:lnTo>
                        <a:pt x="8272" y="1640"/>
                      </a:lnTo>
                      <a:cubicBezTo>
                        <a:pt x="6633" y="584"/>
                        <a:pt x="4701" y="1"/>
                        <a:pt x="27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2"/>
                <p:cNvSpPr/>
                <p:nvPr/>
              </p:nvSpPr>
              <p:spPr>
                <a:xfrm>
                  <a:off x="4218100" y="2534100"/>
                  <a:ext cx="203175" cy="147600"/>
                </a:xfrm>
                <a:custGeom>
                  <a:rect b="b" l="l" r="r" t="t"/>
                  <a:pathLst>
                    <a:path extrusionOk="0" h="5904" w="8127">
                      <a:moveTo>
                        <a:pt x="8126" y="0"/>
                      </a:moveTo>
                      <a:cubicBezTo>
                        <a:pt x="7871" y="37"/>
                        <a:pt x="7616" y="73"/>
                        <a:pt x="7361" y="146"/>
                      </a:cubicBezTo>
                      <a:lnTo>
                        <a:pt x="7215" y="219"/>
                      </a:lnTo>
                      <a:cubicBezTo>
                        <a:pt x="5794" y="656"/>
                        <a:pt x="2843" y="2041"/>
                        <a:pt x="0" y="5903"/>
                      </a:cubicBezTo>
                      <a:lnTo>
                        <a:pt x="6960" y="5903"/>
                      </a:lnTo>
                      <a:lnTo>
                        <a:pt x="8126"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2"/>
                <p:cNvSpPr/>
                <p:nvPr/>
              </p:nvSpPr>
              <p:spPr>
                <a:xfrm>
                  <a:off x="4288250" y="2484000"/>
                  <a:ext cx="643150" cy="198600"/>
                </a:xfrm>
                <a:custGeom>
                  <a:rect b="b" l="l" r="r" t="t"/>
                  <a:pathLst>
                    <a:path extrusionOk="0" h="7944" w="25726">
                      <a:moveTo>
                        <a:pt x="11369" y="0"/>
                      </a:moveTo>
                      <a:cubicBezTo>
                        <a:pt x="10713" y="37"/>
                        <a:pt x="10021" y="182"/>
                        <a:pt x="9401" y="401"/>
                      </a:cubicBezTo>
                      <a:cubicBezTo>
                        <a:pt x="8673" y="656"/>
                        <a:pt x="7834" y="948"/>
                        <a:pt x="6923" y="1312"/>
                      </a:cubicBezTo>
                      <a:cubicBezTo>
                        <a:pt x="6195" y="1567"/>
                        <a:pt x="5429" y="1859"/>
                        <a:pt x="4555" y="2187"/>
                      </a:cubicBezTo>
                      <a:lnTo>
                        <a:pt x="4409" y="2223"/>
                      </a:lnTo>
                      <a:cubicBezTo>
                        <a:pt x="1968" y="3098"/>
                        <a:pt x="255" y="5320"/>
                        <a:pt x="0" y="7944"/>
                      </a:cubicBezTo>
                      <a:lnTo>
                        <a:pt x="25543" y="7944"/>
                      </a:lnTo>
                      <a:cubicBezTo>
                        <a:pt x="25726" y="5867"/>
                        <a:pt x="25434" y="3899"/>
                        <a:pt x="23576" y="2915"/>
                      </a:cubicBezTo>
                      <a:cubicBezTo>
                        <a:pt x="22556" y="2442"/>
                        <a:pt x="21499" y="2004"/>
                        <a:pt x="20442" y="1640"/>
                      </a:cubicBezTo>
                      <a:lnTo>
                        <a:pt x="20406" y="1640"/>
                      </a:lnTo>
                      <a:cubicBezTo>
                        <a:pt x="19823" y="1421"/>
                        <a:pt x="19240" y="1239"/>
                        <a:pt x="18730" y="1057"/>
                      </a:cubicBezTo>
                      <a:cubicBezTo>
                        <a:pt x="17746" y="765"/>
                        <a:pt x="16944" y="547"/>
                        <a:pt x="16507" y="438"/>
                      </a:cubicBezTo>
                      <a:lnTo>
                        <a:pt x="16288" y="401"/>
                      </a:lnTo>
                      <a:lnTo>
                        <a:pt x="16142" y="365"/>
                      </a:lnTo>
                      <a:lnTo>
                        <a:pt x="11369"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a:off x="4767400" y="2524975"/>
                  <a:ext cx="307925" cy="157625"/>
                </a:xfrm>
                <a:custGeom>
                  <a:rect b="b" l="l" r="r" t="t"/>
                  <a:pathLst>
                    <a:path extrusionOk="0" h="6305" w="12317">
                      <a:moveTo>
                        <a:pt x="1240" y="1"/>
                      </a:moveTo>
                      <a:lnTo>
                        <a:pt x="1" y="6305"/>
                      </a:lnTo>
                      <a:lnTo>
                        <a:pt x="12317" y="6305"/>
                      </a:lnTo>
                      <a:cubicBezTo>
                        <a:pt x="6997" y="1276"/>
                        <a:pt x="1641" y="74"/>
                        <a:pt x="1276"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2"/>
                <p:cNvSpPr/>
                <p:nvPr/>
              </p:nvSpPr>
              <p:spPr>
                <a:xfrm>
                  <a:off x="4412125" y="2493100"/>
                  <a:ext cx="344375" cy="96500"/>
                </a:xfrm>
                <a:custGeom>
                  <a:rect b="b" l="l" r="r" t="t"/>
                  <a:pathLst>
                    <a:path extrusionOk="0" h="3860" w="13775">
                      <a:moveTo>
                        <a:pt x="11187" y="1"/>
                      </a:moveTo>
                      <a:lnTo>
                        <a:pt x="4410" y="74"/>
                      </a:lnTo>
                      <a:lnTo>
                        <a:pt x="1968" y="948"/>
                      </a:lnTo>
                      <a:cubicBezTo>
                        <a:pt x="1968" y="948"/>
                        <a:pt x="1" y="3317"/>
                        <a:pt x="4884" y="3790"/>
                      </a:cubicBezTo>
                      <a:cubicBezTo>
                        <a:pt x="5419" y="3838"/>
                        <a:pt x="5925" y="3860"/>
                        <a:pt x="6402" y="3860"/>
                      </a:cubicBezTo>
                      <a:cubicBezTo>
                        <a:pt x="12129" y="3860"/>
                        <a:pt x="13775" y="693"/>
                        <a:pt x="13775" y="693"/>
                      </a:cubicBezTo>
                      <a:lnTo>
                        <a:pt x="11187" y="1"/>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4763775" y="1982050"/>
                  <a:ext cx="118425" cy="138500"/>
                </a:xfrm>
                <a:custGeom>
                  <a:rect b="b" l="l" r="r" t="t"/>
                  <a:pathLst>
                    <a:path extrusionOk="0" h="5540" w="4737">
                      <a:moveTo>
                        <a:pt x="3389" y="1"/>
                      </a:moveTo>
                      <a:lnTo>
                        <a:pt x="0" y="985"/>
                      </a:lnTo>
                      <a:lnTo>
                        <a:pt x="2879" y="5539"/>
                      </a:lnTo>
                      <a:cubicBezTo>
                        <a:pt x="4737" y="1240"/>
                        <a:pt x="3389" y="1"/>
                        <a:pt x="3389" y="1"/>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4743725" y="1873650"/>
                  <a:ext cx="127550" cy="166725"/>
                </a:xfrm>
                <a:custGeom>
                  <a:rect b="b" l="l" r="r" t="t"/>
                  <a:pathLst>
                    <a:path extrusionOk="0" h="6669" w="5102">
                      <a:moveTo>
                        <a:pt x="0" y="1"/>
                      </a:moveTo>
                      <a:lnTo>
                        <a:pt x="328" y="1822"/>
                      </a:lnTo>
                      <a:lnTo>
                        <a:pt x="328" y="1932"/>
                      </a:lnTo>
                      <a:lnTo>
                        <a:pt x="328" y="2041"/>
                      </a:lnTo>
                      <a:lnTo>
                        <a:pt x="328" y="2078"/>
                      </a:lnTo>
                      <a:lnTo>
                        <a:pt x="328" y="2187"/>
                      </a:lnTo>
                      <a:lnTo>
                        <a:pt x="365" y="2515"/>
                      </a:lnTo>
                      <a:lnTo>
                        <a:pt x="547" y="3681"/>
                      </a:lnTo>
                      <a:lnTo>
                        <a:pt x="838" y="5284"/>
                      </a:lnTo>
                      <a:lnTo>
                        <a:pt x="838" y="5357"/>
                      </a:lnTo>
                      <a:lnTo>
                        <a:pt x="1057" y="6669"/>
                      </a:lnTo>
                      <a:cubicBezTo>
                        <a:pt x="1057" y="6669"/>
                        <a:pt x="1239" y="6559"/>
                        <a:pt x="1494" y="6414"/>
                      </a:cubicBezTo>
                      <a:lnTo>
                        <a:pt x="1859" y="6195"/>
                      </a:lnTo>
                      <a:cubicBezTo>
                        <a:pt x="1895" y="6159"/>
                        <a:pt x="1932" y="6159"/>
                        <a:pt x="2004" y="6122"/>
                      </a:cubicBezTo>
                      <a:cubicBezTo>
                        <a:pt x="2223" y="5940"/>
                        <a:pt x="2515" y="5758"/>
                        <a:pt x="2770" y="5576"/>
                      </a:cubicBezTo>
                      <a:lnTo>
                        <a:pt x="2988" y="5393"/>
                      </a:lnTo>
                      <a:cubicBezTo>
                        <a:pt x="3389" y="5102"/>
                        <a:pt x="3717" y="4774"/>
                        <a:pt x="4045" y="4410"/>
                      </a:cubicBezTo>
                      <a:lnTo>
                        <a:pt x="4154" y="4337"/>
                      </a:lnTo>
                      <a:cubicBezTo>
                        <a:pt x="4737" y="3790"/>
                        <a:pt x="5102" y="3025"/>
                        <a:pt x="5102" y="2223"/>
                      </a:cubicBezTo>
                      <a:cubicBezTo>
                        <a:pt x="4956" y="1130"/>
                        <a:pt x="3754" y="438"/>
                        <a:pt x="2551" y="1"/>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4447650" y="2039450"/>
                  <a:ext cx="950" cy="925"/>
                </a:xfrm>
                <a:custGeom>
                  <a:rect b="b" l="l" r="r" t="t"/>
                  <a:pathLst>
                    <a:path extrusionOk="0" h="37" w="38">
                      <a:moveTo>
                        <a:pt x="37" y="0"/>
                      </a:moveTo>
                      <a:lnTo>
                        <a:pt x="1" y="37"/>
                      </a:lnTo>
                      <a:lnTo>
                        <a:pt x="37" y="37"/>
                      </a:lnTo>
                      <a:lnTo>
                        <a:pt x="37" y="0"/>
                      </a:ln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4557875" y="1873650"/>
                  <a:ext cx="292450" cy="245975"/>
                </a:xfrm>
                <a:custGeom>
                  <a:rect b="b" l="l" r="r" t="t"/>
                  <a:pathLst>
                    <a:path extrusionOk="0" h="9839" w="11698">
                      <a:moveTo>
                        <a:pt x="6086" y="1"/>
                      </a:moveTo>
                      <a:cubicBezTo>
                        <a:pt x="5649" y="1"/>
                        <a:pt x="5212" y="37"/>
                        <a:pt x="4811" y="73"/>
                      </a:cubicBezTo>
                      <a:lnTo>
                        <a:pt x="4738" y="37"/>
                      </a:lnTo>
                      <a:lnTo>
                        <a:pt x="4301" y="183"/>
                      </a:lnTo>
                      <a:lnTo>
                        <a:pt x="4046" y="219"/>
                      </a:lnTo>
                      <a:cubicBezTo>
                        <a:pt x="3645" y="292"/>
                        <a:pt x="3208" y="401"/>
                        <a:pt x="2807" y="547"/>
                      </a:cubicBezTo>
                      <a:cubicBezTo>
                        <a:pt x="2005" y="802"/>
                        <a:pt x="1240" y="1203"/>
                        <a:pt x="548" y="1677"/>
                      </a:cubicBezTo>
                      <a:lnTo>
                        <a:pt x="1" y="2223"/>
                      </a:lnTo>
                      <a:lnTo>
                        <a:pt x="3936" y="984"/>
                      </a:lnTo>
                      <a:lnTo>
                        <a:pt x="6778" y="1822"/>
                      </a:lnTo>
                      <a:lnTo>
                        <a:pt x="7361" y="2005"/>
                      </a:lnTo>
                      <a:lnTo>
                        <a:pt x="7434" y="2005"/>
                      </a:lnTo>
                      <a:lnTo>
                        <a:pt x="7726" y="2078"/>
                      </a:lnTo>
                      <a:lnTo>
                        <a:pt x="7762" y="2078"/>
                      </a:lnTo>
                      <a:lnTo>
                        <a:pt x="7762" y="2114"/>
                      </a:lnTo>
                      <a:lnTo>
                        <a:pt x="7762" y="2187"/>
                      </a:lnTo>
                      <a:lnTo>
                        <a:pt x="7653" y="2551"/>
                      </a:lnTo>
                      <a:lnTo>
                        <a:pt x="7580" y="2843"/>
                      </a:lnTo>
                      <a:lnTo>
                        <a:pt x="8017" y="3681"/>
                      </a:lnTo>
                      <a:lnTo>
                        <a:pt x="8746" y="5138"/>
                      </a:lnTo>
                      <a:lnTo>
                        <a:pt x="9111" y="5831"/>
                      </a:lnTo>
                      <a:lnTo>
                        <a:pt x="9220" y="6049"/>
                      </a:lnTo>
                      <a:lnTo>
                        <a:pt x="9293" y="6195"/>
                      </a:lnTo>
                      <a:lnTo>
                        <a:pt x="11115" y="9839"/>
                      </a:lnTo>
                      <a:cubicBezTo>
                        <a:pt x="11115" y="9802"/>
                        <a:pt x="11151" y="9766"/>
                        <a:pt x="11151" y="9730"/>
                      </a:cubicBezTo>
                      <a:cubicBezTo>
                        <a:pt x="11588" y="7981"/>
                        <a:pt x="11698" y="6195"/>
                        <a:pt x="11443" y="4410"/>
                      </a:cubicBezTo>
                      <a:cubicBezTo>
                        <a:pt x="11443" y="4373"/>
                        <a:pt x="11443" y="4373"/>
                        <a:pt x="11443" y="4337"/>
                      </a:cubicBezTo>
                      <a:cubicBezTo>
                        <a:pt x="11078" y="1822"/>
                        <a:pt x="9803" y="584"/>
                        <a:pt x="9001" y="1"/>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4382975" y="2013025"/>
                  <a:ext cx="149425" cy="286075"/>
                </a:xfrm>
                <a:custGeom>
                  <a:rect b="b" l="l" r="r" t="t"/>
                  <a:pathLst>
                    <a:path extrusionOk="0" h="11443" w="5977">
                      <a:moveTo>
                        <a:pt x="2952" y="620"/>
                      </a:moveTo>
                      <a:lnTo>
                        <a:pt x="2952" y="620"/>
                      </a:lnTo>
                      <a:cubicBezTo>
                        <a:pt x="2935" y="637"/>
                        <a:pt x="2918" y="662"/>
                        <a:pt x="2905" y="691"/>
                      </a:cubicBezTo>
                      <a:lnTo>
                        <a:pt x="2905" y="691"/>
                      </a:lnTo>
                      <a:lnTo>
                        <a:pt x="2952" y="620"/>
                      </a:lnTo>
                      <a:close/>
                      <a:moveTo>
                        <a:pt x="3681" y="1"/>
                      </a:moveTo>
                      <a:lnTo>
                        <a:pt x="3608" y="110"/>
                      </a:lnTo>
                      <a:lnTo>
                        <a:pt x="2879" y="802"/>
                      </a:lnTo>
                      <a:cubicBezTo>
                        <a:pt x="2879" y="763"/>
                        <a:pt x="2890" y="724"/>
                        <a:pt x="2905" y="691"/>
                      </a:cubicBezTo>
                      <a:lnTo>
                        <a:pt x="2905" y="691"/>
                      </a:lnTo>
                      <a:lnTo>
                        <a:pt x="2661" y="1057"/>
                      </a:lnTo>
                      <a:lnTo>
                        <a:pt x="2624" y="1094"/>
                      </a:lnTo>
                      <a:lnTo>
                        <a:pt x="802" y="2916"/>
                      </a:lnTo>
                      <a:lnTo>
                        <a:pt x="1" y="3717"/>
                      </a:lnTo>
                      <a:cubicBezTo>
                        <a:pt x="365" y="4956"/>
                        <a:pt x="912" y="6086"/>
                        <a:pt x="1604" y="7143"/>
                      </a:cubicBezTo>
                      <a:cubicBezTo>
                        <a:pt x="2734" y="8892"/>
                        <a:pt x="4191" y="10313"/>
                        <a:pt x="5940" y="11406"/>
                      </a:cubicBezTo>
                      <a:lnTo>
                        <a:pt x="5977" y="11442"/>
                      </a:lnTo>
                      <a:lnTo>
                        <a:pt x="5940" y="11187"/>
                      </a:lnTo>
                      <a:lnTo>
                        <a:pt x="5612" y="9584"/>
                      </a:lnTo>
                      <a:lnTo>
                        <a:pt x="5066" y="6851"/>
                      </a:lnTo>
                      <a:lnTo>
                        <a:pt x="4920" y="6013"/>
                      </a:lnTo>
                      <a:lnTo>
                        <a:pt x="4738" y="5138"/>
                      </a:lnTo>
                      <a:lnTo>
                        <a:pt x="3754" y="292"/>
                      </a:lnTo>
                      <a:lnTo>
                        <a:pt x="3681" y="1"/>
                      </a:ln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a:off x="4403025" y="1878200"/>
                  <a:ext cx="433650" cy="440575"/>
                </a:xfrm>
                <a:custGeom>
                  <a:rect b="b" l="l" r="r" t="t"/>
                  <a:pathLst>
                    <a:path extrusionOk="0" h="17623" w="17346">
                      <a:moveTo>
                        <a:pt x="10276" y="1"/>
                      </a:moveTo>
                      <a:cubicBezTo>
                        <a:pt x="9875" y="110"/>
                        <a:pt x="9438" y="219"/>
                        <a:pt x="9037" y="365"/>
                      </a:cubicBezTo>
                      <a:cubicBezTo>
                        <a:pt x="8235" y="620"/>
                        <a:pt x="7470" y="985"/>
                        <a:pt x="6778" y="1458"/>
                      </a:cubicBezTo>
                      <a:lnTo>
                        <a:pt x="6231" y="2041"/>
                      </a:lnTo>
                      <a:lnTo>
                        <a:pt x="3608" y="4665"/>
                      </a:lnTo>
                      <a:lnTo>
                        <a:pt x="2915" y="5357"/>
                      </a:lnTo>
                      <a:lnTo>
                        <a:pt x="2806" y="5466"/>
                      </a:lnTo>
                      <a:lnTo>
                        <a:pt x="2114" y="6195"/>
                      </a:lnTo>
                      <a:cubicBezTo>
                        <a:pt x="2114" y="6122"/>
                        <a:pt x="2150" y="6049"/>
                        <a:pt x="2150" y="5977"/>
                      </a:cubicBezTo>
                      <a:lnTo>
                        <a:pt x="2150" y="5977"/>
                      </a:lnTo>
                      <a:lnTo>
                        <a:pt x="1859" y="6450"/>
                      </a:lnTo>
                      <a:lnTo>
                        <a:pt x="1822" y="6487"/>
                      </a:lnTo>
                      <a:lnTo>
                        <a:pt x="0" y="8309"/>
                      </a:lnTo>
                      <a:lnTo>
                        <a:pt x="0" y="8746"/>
                      </a:lnTo>
                      <a:cubicBezTo>
                        <a:pt x="0" y="10058"/>
                        <a:pt x="292" y="11370"/>
                        <a:pt x="838" y="12536"/>
                      </a:cubicBezTo>
                      <a:cubicBezTo>
                        <a:pt x="1713" y="14467"/>
                        <a:pt x="3243" y="15997"/>
                        <a:pt x="5138" y="16872"/>
                      </a:cubicBezTo>
                      <a:cubicBezTo>
                        <a:pt x="5648" y="17090"/>
                        <a:pt x="6159" y="17273"/>
                        <a:pt x="6669" y="17382"/>
                      </a:cubicBezTo>
                      <a:cubicBezTo>
                        <a:pt x="6742" y="17418"/>
                        <a:pt x="6814" y="17418"/>
                        <a:pt x="6887" y="17418"/>
                      </a:cubicBezTo>
                      <a:cubicBezTo>
                        <a:pt x="7495" y="17555"/>
                        <a:pt x="8109" y="17622"/>
                        <a:pt x="8722" y="17622"/>
                      </a:cubicBezTo>
                      <a:cubicBezTo>
                        <a:pt x="9578" y="17622"/>
                        <a:pt x="10431" y="17491"/>
                        <a:pt x="11260" y="17236"/>
                      </a:cubicBezTo>
                      <a:cubicBezTo>
                        <a:pt x="13045" y="16653"/>
                        <a:pt x="14612" y="15523"/>
                        <a:pt x="15705" y="13957"/>
                      </a:cubicBezTo>
                      <a:cubicBezTo>
                        <a:pt x="16106" y="13410"/>
                        <a:pt x="16434" y="12827"/>
                        <a:pt x="16689" y="12171"/>
                      </a:cubicBezTo>
                      <a:cubicBezTo>
                        <a:pt x="16981" y="11442"/>
                        <a:pt x="17199" y="10677"/>
                        <a:pt x="17272" y="9876"/>
                      </a:cubicBezTo>
                      <a:cubicBezTo>
                        <a:pt x="17309" y="9803"/>
                        <a:pt x="17309" y="9730"/>
                        <a:pt x="17309" y="9657"/>
                      </a:cubicBezTo>
                      <a:lnTo>
                        <a:pt x="17309" y="9365"/>
                      </a:lnTo>
                      <a:cubicBezTo>
                        <a:pt x="17345" y="9183"/>
                        <a:pt x="17345" y="8965"/>
                        <a:pt x="17345" y="8746"/>
                      </a:cubicBezTo>
                      <a:cubicBezTo>
                        <a:pt x="17345" y="7944"/>
                        <a:pt x="17236" y="7143"/>
                        <a:pt x="17017" y="6341"/>
                      </a:cubicBezTo>
                      <a:cubicBezTo>
                        <a:pt x="16944" y="6086"/>
                        <a:pt x="16871" y="5831"/>
                        <a:pt x="16799" y="5612"/>
                      </a:cubicBezTo>
                      <a:cubicBezTo>
                        <a:pt x="16726" y="5503"/>
                        <a:pt x="16689" y="5357"/>
                        <a:pt x="16653" y="5248"/>
                      </a:cubicBezTo>
                      <a:cubicBezTo>
                        <a:pt x="16653" y="5211"/>
                        <a:pt x="16616" y="5211"/>
                        <a:pt x="16616" y="5175"/>
                      </a:cubicBezTo>
                      <a:cubicBezTo>
                        <a:pt x="16507" y="4956"/>
                        <a:pt x="16434" y="4738"/>
                        <a:pt x="16325" y="4519"/>
                      </a:cubicBezTo>
                      <a:cubicBezTo>
                        <a:pt x="15888" y="3717"/>
                        <a:pt x="15305" y="2952"/>
                        <a:pt x="14649" y="2296"/>
                      </a:cubicBezTo>
                      <a:lnTo>
                        <a:pt x="14503" y="2151"/>
                      </a:lnTo>
                      <a:lnTo>
                        <a:pt x="14430" y="2078"/>
                      </a:lnTo>
                      <a:cubicBezTo>
                        <a:pt x="14248" y="1932"/>
                        <a:pt x="14066" y="1750"/>
                        <a:pt x="13847" y="1640"/>
                      </a:cubicBezTo>
                      <a:cubicBezTo>
                        <a:pt x="13300" y="1203"/>
                        <a:pt x="12681" y="839"/>
                        <a:pt x="12025" y="547"/>
                      </a:cubicBezTo>
                      <a:cubicBezTo>
                        <a:pt x="11479" y="292"/>
                        <a:pt x="10895" y="146"/>
                        <a:pt x="10312" y="1"/>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a:off x="4522350" y="2187025"/>
                  <a:ext cx="178575" cy="348925"/>
                </a:xfrm>
                <a:custGeom>
                  <a:rect b="b" l="l" r="r" t="t"/>
                  <a:pathLst>
                    <a:path extrusionOk="0" h="13957" w="7143">
                      <a:moveTo>
                        <a:pt x="547" y="0"/>
                      </a:moveTo>
                      <a:lnTo>
                        <a:pt x="1" y="12790"/>
                      </a:lnTo>
                      <a:lnTo>
                        <a:pt x="7143" y="13956"/>
                      </a:lnTo>
                      <a:lnTo>
                        <a:pt x="7033" y="5357"/>
                      </a:lnTo>
                      <a:lnTo>
                        <a:pt x="547" y="0"/>
                      </a:ln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4574275" y="2319100"/>
                  <a:ext cx="129400" cy="123025"/>
                </a:xfrm>
                <a:custGeom>
                  <a:rect b="b" l="l" r="r" t="t"/>
                  <a:pathLst>
                    <a:path extrusionOk="0" h="4921" w="5176">
                      <a:moveTo>
                        <a:pt x="1" y="1"/>
                      </a:moveTo>
                      <a:lnTo>
                        <a:pt x="5029" y="4920"/>
                      </a:lnTo>
                      <a:lnTo>
                        <a:pt x="5175" y="912"/>
                      </a:lnTo>
                      <a:lnTo>
                        <a:pt x="1" y="1"/>
                      </a:ln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4483425" y="1914775"/>
                  <a:ext cx="370550" cy="451925"/>
                </a:xfrm>
                <a:custGeom>
                  <a:rect b="b" l="l" r="r" t="t"/>
                  <a:pathLst>
                    <a:path extrusionOk="0" h="18077" w="14822">
                      <a:moveTo>
                        <a:pt x="8374" y="0"/>
                      </a:moveTo>
                      <a:cubicBezTo>
                        <a:pt x="4147" y="0"/>
                        <a:pt x="0" y="4296"/>
                        <a:pt x="1412" y="11328"/>
                      </a:cubicBezTo>
                      <a:cubicBezTo>
                        <a:pt x="2724" y="17887"/>
                        <a:pt x="7133" y="17959"/>
                        <a:pt x="7133" y="17959"/>
                      </a:cubicBezTo>
                      <a:cubicBezTo>
                        <a:pt x="7622" y="18039"/>
                        <a:pt x="8086" y="18077"/>
                        <a:pt x="8527" y="18077"/>
                      </a:cubicBezTo>
                      <a:cubicBezTo>
                        <a:pt x="11531" y="18077"/>
                        <a:pt x="13403" y="16302"/>
                        <a:pt x="14166" y="13696"/>
                      </a:cubicBezTo>
                      <a:cubicBezTo>
                        <a:pt x="14821" y="11437"/>
                        <a:pt x="13838" y="5753"/>
                        <a:pt x="13327" y="3311"/>
                      </a:cubicBezTo>
                      <a:cubicBezTo>
                        <a:pt x="13182" y="2400"/>
                        <a:pt x="12672" y="1635"/>
                        <a:pt x="11943" y="1125"/>
                      </a:cubicBezTo>
                      <a:cubicBezTo>
                        <a:pt x="10836" y="362"/>
                        <a:pt x="9602" y="0"/>
                        <a:pt x="8374" y="0"/>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4443100" y="1995725"/>
                  <a:ext cx="115725" cy="202250"/>
                </a:xfrm>
                <a:custGeom>
                  <a:rect b="b" l="l" r="r" t="t"/>
                  <a:pathLst>
                    <a:path extrusionOk="0" h="8090" w="4629">
                      <a:moveTo>
                        <a:pt x="2005" y="0"/>
                      </a:moveTo>
                      <a:lnTo>
                        <a:pt x="1312" y="729"/>
                      </a:lnTo>
                      <a:lnTo>
                        <a:pt x="1203" y="838"/>
                      </a:lnTo>
                      <a:lnTo>
                        <a:pt x="474" y="1531"/>
                      </a:lnTo>
                      <a:cubicBezTo>
                        <a:pt x="365" y="2004"/>
                        <a:pt x="292" y="2478"/>
                        <a:pt x="219" y="2952"/>
                      </a:cubicBezTo>
                      <a:cubicBezTo>
                        <a:pt x="1" y="4592"/>
                        <a:pt x="693" y="5575"/>
                        <a:pt x="1422" y="6122"/>
                      </a:cubicBezTo>
                      <a:cubicBezTo>
                        <a:pt x="1750" y="6377"/>
                        <a:pt x="2114" y="6596"/>
                        <a:pt x="2515" y="6705"/>
                      </a:cubicBezTo>
                      <a:cubicBezTo>
                        <a:pt x="2624" y="6741"/>
                        <a:pt x="2734" y="6778"/>
                        <a:pt x="2806" y="6814"/>
                      </a:cubicBezTo>
                      <a:lnTo>
                        <a:pt x="4228" y="8053"/>
                      </a:lnTo>
                      <a:lnTo>
                        <a:pt x="4264" y="8090"/>
                      </a:lnTo>
                      <a:cubicBezTo>
                        <a:pt x="4373" y="7725"/>
                        <a:pt x="4446" y="7361"/>
                        <a:pt x="4483" y="6996"/>
                      </a:cubicBezTo>
                      <a:cubicBezTo>
                        <a:pt x="4628" y="5211"/>
                        <a:pt x="4228" y="3389"/>
                        <a:pt x="3353" y="1859"/>
                      </a:cubicBezTo>
                      <a:cubicBezTo>
                        <a:pt x="3025" y="1276"/>
                        <a:pt x="2624" y="729"/>
                        <a:pt x="2223" y="219"/>
                      </a:cubicBezTo>
                      <a:cubicBezTo>
                        <a:pt x="2151" y="146"/>
                        <a:pt x="2078" y="73"/>
                        <a:pt x="2005"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4441275" y="2141925"/>
                  <a:ext cx="134575" cy="114150"/>
                </a:xfrm>
                <a:custGeom>
                  <a:rect b="b" l="l" r="r" t="t"/>
                  <a:pathLst>
                    <a:path extrusionOk="0" h="4566" w="5383">
                      <a:moveTo>
                        <a:pt x="2576" y="1"/>
                      </a:moveTo>
                      <a:cubicBezTo>
                        <a:pt x="2332" y="1"/>
                        <a:pt x="2079" y="41"/>
                        <a:pt x="1823" y="128"/>
                      </a:cubicBezTo>
                      <a:cubicBezTo>
                        <a:pt x="657" y="529"/>
                        <a:pt x="1" y="1804"/>
                        <a:pt x="402" y="3007"/>
                      </a:cubicBezTo>
                      <a:cubicBezTo>
                        <a:pt x="750" y="4033"/>
                        <a:pt x="1655" y="4566"/>
                        <a:pt x="2562" y="4566"/>
                      </a:cubicBezTo>
                      <a:cubicBezTo>
                        <a:pt x="3363" y="4566"/>
                        <a:pt x="4165" y="4152"/>
                        <a:pt x="4592" y="3298"/>
                      </a:cubicBezTo>
                      <a:cubicBezTo>
                        <a:pt x="5382" y="1718"/>
                        <a:pt x="4171" y="1"/>
                        <a:pt x="2576" y="1"/>
                      </a:cubicBezTo>
                      <a:close/>
                    </a:path>
                  </a:pathLst>
                </a:custGeom>
                <a:solidFill>
                  <a:srgbClr val="EBB2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4478625" y="2175175"/>
                  <a:ext cx="53775" cy="40100"/>
                </a:xfrm>
                <a:custGeom>
                  <a:rect b="b" l="l" r="r" t="t"/>
                  <a:pathLst>
                    <a:path extrusionOk="0" fill="none" h="1604" w="2151">
                      <a:moveTo>
                        <a:pt x="1" y="329"/>
                      </a:moveTo>
                      <a:cubicBezTo>
                        <a:pt x="985" y="1"/>
                        <a:pt x="1968" y="620"/>
                        <a:pt x="2151" y="1604"/>
                      </a:cubicBezTo>
                    </a:path>
                  </a:pathLst>
                </a:custGeom>
                <a:noFill/>
                <a:ln cap="rnd" cmpd="sng" w="4550">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4764675" y="2131450"/>
                  <a:ext cx="19150" cy="51050"/>
                </a:xfrm>
                <a:custGeom>
                  <a:rect b="b" l="l" r="r" t="t"/>
                  <a:pathLst>
                    <a:path extrusionOk="0" fill="none" h="2042" w="766">
                      <a:moveTo>
                        <a:pt x="256" y="1"/>
                      </a:moveTo>
                      <a:lnTo>
                        <a:pt x="729" y="1677"/>
                      </a:lnTo>
                      <a:cubicBezTo>
                        <a:pt x="766" y="1786"/>
                        <a:pt x="693" y="1932"/>
                        <a:pt x="583" y="1932"/>
                      </a:cubicBezTo>
                      <a:lnTo>
                        <a:pt x="0" y="2041"/>
                      </a:lnTo>
                    </a:path>
                  </a:pathLst>
                </a:custGeom>
                <a:noFill/>
                <a:ln cap="rnd" cmpd="sng" w="4550">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4683875" y="2105850"/>
                  <a:ext cx="32550" cy="27300"/>
                </a:xfrm>
                <a:custGeom>
                  <a:rect b="b" l="l" r="r" t="t"/>
                  <a:pathLst>
                    <a:path extrusionOk="0" h="1092" w="1302">
                      <a:moveTo>
                        <a:pt x="547" y="1"/>
                      </a:moveTo>
                      <a:cubicBezTo>
                        <a:pt x="249" y="1"/>
                        <a:pt x="26" y="242"/>
                        <a:pt x="26" y="514"/>
                      </a:cubicBezTo>
                      <a:cubicBezTo>
                        <a:pt x="0" y="848"/>
                        <a:pt x="282" y="1091"/>
                        <a:pt x="578" y="1091"/>
                      </a:cubicBezTo>
                      <a:cubicBezTo>
                        <a:pt x="702" y="1091"/>
                        <a:pt x="829" y="1049"/>
                        <a:pt x="937" y="952"/>
                      </a:cubicBezTo>
                      <a:cubicBezTo>
                        <a:pt x="1301" y="624"/>
                        <a:pt x="1083" y="4"/>
                        <a:pt x="609" y="4"/>
                      </a:cubicBezTo>
                      <a:cubicBezTo>
                        <a:pt x="588" y="2"/>
                        <a:pt x="567" y="1"/>
                        <a:pt x="547"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4798375" y="2103225"/>
                  <a:ext cx="30725" cy="25550"/>
                </a:xfrm>
                <a:custGeom>
                  <a:rect b="b" l="l" r="r" t="t"/>
                  <a:pathLst>
                    <a:path extrusionOk="0" h="1022" w="1229">
                      <a:moveTo>
                        <a:pt x="584" y="0"/>
                      </a:moveTo>
                      <a:cubicBezTo>
                        <a:pt x="292" y="0"/>
                        <a:pt x="37" y="219"/>
                        <a:pt x="37" y="510"/>
                      </a:cubicBezTo>
                      <a:cubicBezTo>
                        <a:pt x="1" y="765"/>
                        <a:pt x="219" y="1020"/>
                        <a:pt x="511" y="1020"/>
                      </a:cubicBezTo>
                      <a:cubicBezTo>
                        <a:pt x="523" y="1021"/>
                        <a:pt x="535" y="1021"/>
                        <a:pt x="547" y="1021"/>
                      </a:cubicBezTo>
                      <a:cubicBezTo>
                        <a:pt x="1204" y="1021"/>
                        <a:pt x="1228" y="36"/>
                        <a:pt x="584"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4619825" y="2014850"/>
                  <a:ext cx="103875" cy="43750"/>
                </a:xfrm>
                <a:custGeom>
                  <a:rect b="b" l="l" r="r" t="t"/>
                  <a:pathLst>
                    <a:path extrusionOk="0" h="1750" w="4155">
                      <a:moveTo>
                        <a:pt x="2821" y="0"/>
                      </a:moveTo>
                      <a:cubicBezTo>
                        <a:pt x="2584" y="0"/>
                        <a:pt x="2345" y="37"/>
                        <a:pt x="2114" y="110"/>
                      </a:cubicBezTo>
                      <a:cubicBezTo>
                        <a:pt x="1276" y="438"/>
                        <a:pt x="547" y="1021"/>
                        <a:pt x="1" y="1750"/>
                      </a:cubicBezTo>
                      <a:lnTo>
                        <a:pt x="4155" y="438"/>
                      </a:lnTo>
                      <a:cubicBezTo>
                        <a:pt x="3766" y="146"/>
                        <a:pt x="3296" y="0"/>
                        <a:pt x="2821"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4781975" y="2012575"/>
                  <a:ext cx="54700" cy="28725"/>
                </a:xfrm>
                <a:custGeom>
                  <a:rect b="b" l="l" r="r" t="t"/>
                  <a:pathLst>
                    <a:path extrusionOk="0" h="1149" w="2188">
                      <a:moveTo>
                        <a:pt x="946" y="0"/>
                      </a:moveTo>
                      <a:cubicBezTo>
                        <a:pt x="578" y="0"/>
                        <a:pt x="213" y="152"/>
                        <a:pt x="1" y="456"/>
                      </a:cubicBezTo>
                      <a:lnTo>
                        <a:pt x="2187" y="1148"/>
                      </a:lnTo>
                      <a:cubicBezTo>
                        <a:pt x="2187" y="1148"/>
                        <a:pt x="1786" y="237"/>
                        <a:pt x="1167" y="19"/>
                      </a:cubicBezTo>
                      <a:cubicBezTo>
                        <a:pt x="1094" y="6"/>
                        <a:pt x="1020" y="0"/>
                        <a:pt x="946"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4472250" y="1875475"/>
                  <a:ext cx="303375" cy="166150"/>
                </a:xfrm>
                <a:custGeom>
                  <a:rect b="b" l="l" r="r" t="t"/>
                  <a:pathLst>
                    <a:path extrusionOk="0" h="6646" w="12135">
                      <a:moveTo>
                        <a:pt x="8163" y="0"/>
                      </a:moveTo>
                      <a:lnTo>
                        <a:pt x="7726" y="110"/>
                      </a:lnTo>
                      <a:lnTo>
                        <a:pt x="7543" y="146"/>
                      </a:lnTo>
                      <a:lnTo>
                        <a:pt x="6268" y="474"/>
                      </a:lnTo>
                      <a:cubicBezTo>
                        <a:pt x="5466" y="766"/>
                        <a:pt x="4701" y="1130"/>
                        <a:pt x="3973" y="1604"/>
                      </a:cubicBezTo>
                      <a:lnTo>
                        <a:pt x="3426" y="2150"/>
                      </a:lnTo>
                      <a:lnTo>
                        <a:pt x="839" y="4810"/>
                      </a:lnTo>
                      <a:lnTo>
                        <a:pt x="110" y="5503"/>
                      </a:lnTo>
                      <a:lnTo>
                        <a:pt x="1" y="5612"/>
                      </a:lnTo>
                      <a:cubicBezTo>
                        <a:pt x="74" y="5685"/>
                        <a:pt x="110" y="5758"/>
                        <a:pt x="183" y="5794"/>
                      </a:cubicBezTo>
                      <a:lnTo>
                        <a:pt x="292" y="5903"/>
                      </a:lnTo>
                      <a:cubicBezTo>
                        <a:pt x="802" y="6341"/>
                        <a:pt x="1458" y="6596"/>
                        <a:pt x="2151" y="6632"/>
                      </a:cubicBezTo>
                      <a:cubicBezTo>
                        <a:pt x="2260" y="6641"/>
                        <a:pt x="2371" y="6645"/>
                        <a:pt x="2483" y="6645"/>
                      </a:cubicBezTo>
                      <a:cubicBezTo>
                        <a:pt x="4673" y="6645"/>
                        <a:pt x="7235" y="4995"/>
                        <a:pt x="9037" y="3608"/>
                      </a:cubicBezTo>
                      <a:cubicBezTo>
                        <a:pt x="9620" y="3098"/>
                        <a:pt x="10313" y="2697"/>
                        <a:pt x="11042" y="2478"/>
                      </a:cubicBezTo>
                      <a:cubicBezTo>
                        <a:pt x="11114" y="2478"/>
                        <a:pt x="11151" y="2478"/>
                        <a:pt x="11224" y="2442"/>
                      </a:cubicBezTo>
                      <a:cubicBezTo>
                        <a:pt x="11333" y="2424"/>
                        <a:pt x="11442" y="2414"/>
                        <a:pt x="11552" y="2414"/>
                      </a:cubicBezTo>
                      <a:cubicBezTo>
                        <a:pt x="11661" y="2414"/>
                        <a:pt x="11770" y="2424"/>
                        <a:pt x="11880" y="2442"/>
                      </a:cubicBezTo>
                      <a:cubicBezTo>
                        <a:pt x="11989" y="2478"/>
                        <a:pt x="12062" y="2515"/>
                        <a:pt x="12135" y="2551"/>
                      </a:cubicBezTo>
                      <a:lnTo>
                        <a:pt x="11953" y="2442"/>
                      </a:lnTo>
                      <a:lnTo>
                        <a:pt x="11625" y="2223"/>
                      </a:lnTo>
                      <a:lnTo>
                        <a:pt x="11114" y="1895"/>
                      </a:lnTo>
                      <a:lnTo>
                        <a:pt x="9256" y="693"/>
                      </a:lnTo>
                      <a:lnTo>
                        <a:pt x="8236" y="37"/>
                      </a:lnTo>
                      <a:lnTo>
                        <a:pt x="8163" y="0"/>
                      </a:ln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4775600" y="1939250"/>
                  <a:ext cx="6400" cy="3650"/>
                </a:xfrm>
                <a:custGeom>
                  <a:rect b="b" l="l" r="r" t="t"/>
                  <a:pathLst>
                    <a:path extrusionOk="0" h="146" w="256">
                      <a:moveTo>
                        <a:pt x="1" y="0"/>
                      </a:moveTo>
                      <a:lnTo>
                        <a:pt x="256" y="146"/>
                      </a:lnTo>
                      <a:cubicBezTo>
                        <a:pt x="183" y="73"/>
                        <a:pt x="110" y="37"/>
                        <a:pt x="1" y="0"/>
                      </a:cubicBezTo>
                      <a:close/>
                    </a:path>
                  </a:pathLst>
                </a:custGeom>
                <a:solidFill>
                  <a:srgbClr val="1F2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5638275" y="2252600"/>
                  <a:ext cx="594900" cy="430000"/>
                </a:xfrm>
                <a:custGeom>
                  <a:rect b="b" l="l" r="r" t="t"/>
                  <a:pathLst>
                    <a:path extrusionOk="0" h="17200" w="23796">
                      <a:moveTo>
                        <a:pt x="18147" y="1"/>
                      </a:moveTo>
                      <a:lnTo>
                        <a:pt x="1" y="17200"/>
                      </a:lnTo>
                      <a:lnTo>
                        <a:pt x="10604" y="17200"/>
                      </a:lnTo>
                      <a:lnTo>
                        <a:pt x="23795" y="5066"/>
                      </a:lnTo>
                      <a:lnTo>
                        <a:pt x="18147" y="1"/>
                      </a:lnTo>
                      <a:close/>
                    </a:path>
                  </a:pathLst>
                </a:custGeom>
                <a:solidFill>
                  <a:srgbClr val="28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5507100" y="2075875"/>
                  <a:ext cx="458250" cy="511075"/>
                </a:xfrm>
                <a:custGeom>
                  <a:rect b="b" l="l" r="r" t="t"/>
                  <a:pathLst>
                    <a:path extrusionOk="0" h="20443" w="18330">
                      <a:moveTo>
                        <a:pt x="15487" y="1"/>
                      </a:moveTo>
                      <a:lnTo>
                        <a:pt x="1" y="14649"/>
                      </a:lnTo>
                      <a:lnTo>
                        <a:pt x="1" y="20443"/>
                      </a:lnTo>
                      <a:lnTo>
                        <a:pt x="18329" y="2552"/>
                      </a:lnTo>
                      <a:lnTo>
                        <a:pt x="15487" y="1"/>
                      </a:lnTo>
                      <a:close/>
                    </a:path>
                  </a:pathLst>
                </a:custGeom>
                <a:solidFill>
                  <a:srgbClr val="28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6277775" y="4455300"/>
                  <a:ext cx="653175" cy="204100"/>
                </a:xfrm>
                <a:custGeom>
                  <a:rect b="b" l="l" r="r" t="t"/>
                  <a:pathLst>
                    <a:path extrusionOk="0" h="8164" w="26127">
                      <a:moveTo>
                        <a:pt x="15195" y="1"/>
                      </a:moveTo>
                      <a:lnTo>
                        <a:pt x="1" y="8163"/>
                      </a:lnTo>
                      <a:lnTo>
                        <a:pt x="26127" y="7835"/>
                      </a:lnTo>
                      <a:lnTo>
                        <a:pt x="24414" y="1"/>
                      </a:ln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6277775" y="4651175"/>
                  <a:ext cx="655925" cy="93850"/>
                </a:xfrm>
                <a:custGeom>
                  <a:rect b="b" l="l" r="r" t="t"/>
                  <a:pathLst>
                    <a:path extrusionOk="0" h="3754" w="26237">
                      <a:moveTo>
                        <a:pt x="26127" y="0"/>
                      </a:moveTo>
                      <a:lnTo>
                        <a:pt x="1" y="328"/>
                      </a:lnTo>
                      <a:lnTo>
                        <a:pt x="74" y="3753"/>
                      </a:lnTo>
                      <a:lnTo>
                        <a:pt x="26236" y="3462"/>
                      </a:lnTo>
                      <a:lnTo>
                        <a:pt x="26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a:off x="6499150" y="4530925"/>
                  <a:ext cx="74725" cy="20050"/>
                </a:xfrm>
                <a:custGeom>
                  <a:rect b="b" l="l" r="r" t="t"/>
                  <a:pathLst>
                    <a:path extrusionOk="0" fill="none" h="802" w="2989">
                      <a:moveTo>
                        <a:pt x="0" y="0"/>
                      </a:moveTo>
                      <a:lnTo>
                        <a:pt x="2988" y="802"/>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a:off x="6572925" y="4492650"/>
                  <a:ext cx="74725" cy="21000"/>
                </a:xfrm>
                <a:custGeom>
                  <a:rect b="b" l="l" r="r" t="t"/>
                  <a:pathLst>
                    <a:path extrusionOk="0" fill="none" h="840" w="2989">
                      <a:moveTo>
                        <a:pt x="1" y="1"/>
                      </a:moveTo>
                      <a:lnTo>
                        <a:pt x="2989" y="839"/>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6611200" y="4131925"/>
                  <a:ext cx="276950" cy="323400"/>
                </a:xfrm>
                <a:custGeom>
                  <a:rect b="b" l="l" r="r" t="t"/>
                  <a:pathLst>
                    <a:path extrusionOk="0" h="12936" w="11078">
                      <a:moveTo>
                        <a:pt x="0" y="0"/>
                      </a:moveTo>
                      <a:lnTo>
                        <a:pt x="1676" y="12936"/>
                      </a:lnTo>
                      <a:lnTo>
                        <a:pt x="11077" y="12936"/>
                      </a:lnTo>
                      <a:lnTo>
                        <a:pt x="93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a:off x="6289625" y="2464875"/>
                  <a:ext cx="656825" cy="1878425"/>
                </a:xfrm>
                <a:custGeom>
                  <a:rect b="b" l="l" r="r" t="t"/>
                  <a:pathLst>
                    <a:path extrusionOk="0" h="75137" w="26273">
                      <a:moveTo>
                        <a:pt x="14758" y="0"/>
                      </a:moveTo>
                      <a:lnTo>
                        <a:pt x="0" y="11369"/>
                      </a:lnTo>
                      <a:lnTo>
                        <a:pt x="3098" y="40155"/>
                      </a:lnTo>
                      <a:lnTo>
                        <a:pt x="11041" y="75136"/>
                      </a:lnTo>
                      <a:lnTo>
                        <a:pt x="26272" y="75136"/>
                      </a:lnTo>
                      <a:lnTo>
                        <a:pt x="19058" y="39135"/>
                      </a:lnTo>
                      <a:lnTo>
                        <a:pt x="14758" y="0"/>
                      </a:ln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a:off x="5518050" y="4455300"/>
                  <a:ext cx="654075" cy="204100"/>
                </a:xfrm>
                <a:custGeom>
                  <a:rect b="b" l="l" r="r" t="t"/>
                  <a:pathLst>
                    <a:path extrusionOk="0" h="8164" w="26163">
                      <a:moveTo>
                        <a:pt x="15195" y="1"/>
                      </a:moveTo>
                      <a:lnTo>
                        <a:pt x="0" y="8163"/>
                      </a:lnTo>
                      <a:lnTo>
                        <a:pt x="26163" y="7835"/>
                      </a:lnTo>
                      <a:lnTo>
                        <a:pt x="24414" y="1"/>
                      </a:lnTo>
                      <a:close/>
                    </a:path>
                  </a:pathLst>
                </a:cu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5518050" y="4651175"/>
                  <a:ext cx="655900" cy="93850"/>
                </a:xfrm>
                <a:custGeom>
                  <a:rect b="b" l="l" r="r" t="t"/>
                  <a:pathLst>
                    <a:path extrusionOk="0" h="3754" w="26236">
                      <a:moveTo>
                        <a:pt x="26163" y="0"/>
                      </a:moveTo>
                      <a:lnTo>
                        <a:pt x="0" y="328"/>
                      </a:lnTo>
                      <a:lnTo>
                        <a:pt x="73" y="3753"/>
                      </a:lnTo>
                      <a:lnTo>
                        <a:pt x="26236" y="3462"/>
                      </a:lnTo>
                      <a:lnTo>
                        <a:pt x="261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5739400" y="4530925"/>
                  <a:ext cx="75625" cy="20050"/>
                </a:xfrm>
                <a:custGeom>
                  <a:rect b="b" l="l" r="r" t="t"/>
                  <a:pathLst>
                    <a:path extrusionOk="0" fill="none" h="802" w="3025">
                      <a:moveTo>
                        <a:pt x="1" y="0"/>
                      </a:moveTo>
                      <a:lnTo>
                        <a:pt x="3025" y="802"/>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5813200" y="4492650"/>
                  <a:ext cx="74725" cy="21000"/>
                </a:xfrm>
                <a:custGeom>
                  <a:rect b="b" l="l" r="r" t="t"/>
                  <a:pathLst>
                    <a:path extrusionOk="0" fill="none" h="840" w="2989">
                      <a:moveTo>
                        <a:pt x="0" y="1"/>
                      </a:moveTo>
                      <a:lnTo>
                        <a:pt x="2988" y="839"/>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5893350" y="4131925"/>
                  <a:ext cx="253275" cy="323400"/>
                </a:xfrm>
                <a:custGeom>
                  <a:rect b="b" l="l" r="r" t="t"/>
                  <a:pathLst>
                    <a:path extrusionOk="0" h="12936" w="10131">
                      <a:moveTo>
                        <a:pt x="729" y="0"/>
                      </a:moveTo>
                      <a:lnTo>
                        <a:pt x="1" y="12936"/>
                      </a:lnTo>
                      <a:lnTo>
                        <a:pt x="9402" y="12936"/>
                      </a:lnTo>
                      <a:lnTo>
                        <a:pt x="101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5850550" y="2384700"/>
                  <a:ext cx="855400" cy="1958600"/>
                </a:xfrm>
                <a:custGeom>
                  <a:rect b="b" l="l" r="r" t="t"/>
                  <a:pathLst>
                    <a:path extrusionOk="0" h="78344" w="34216">
                      <a:moveTo>
                        <a:pt x="13774" y="0"/>
                      </a:moveTo>
                      <a:lnTo>
                        <a:pt x="2514" y="36002"/>
                      </a:lnTo>
                      <a:cubicBezTo>
                        <a:pt x="1858" y="37933"/>
                        <a:pt x="1458" y="39973"/>
                        <a:pt x="1385" y="42014"/>
                      </a:cubicBezTo>
                      <a:lnTo>
                        <a:pt x="0" y="78343"/>
                      </a:lnTo>
                      <a:lnTo>
                        <a:pt x="15049" y="78343"/>
                      </a:lnTo>
                      <a:lnTo>
                        <a:pt x="18984" y="39645"/>
                      </a:lnTo>
                      <a:lnTo>
                        <a:pt x="34216" y="3207"/>
                      </a:lnTo>
                      <a:lnTo>
                        <a:pt x="13774" y="0"/>
                      </a:ln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5802100" y="1235900"/>
                  <a:ext cx="155950" cy="133225"/>
                </a:xfrm>
                <a:custGeom>
                  <a:rect b="b" l="l" r="r" t="t"/>
                  <a:pathLst>
                    <a:path extrusionOk="0" h="5329" w="6238">
                      <a:moveTo>
                        <a:pt x="3517" y="1"/>
                      </a:moveTo>
                      <a:cubicBezTo>
                        <a:pt x="1268" y="1"/>
                        <a:pt x="1" y="2698"/>
                        <a:pt x="1537" y="4449"/>
                      </a:cubicBezTo>
                      <a:cubicBezTo>
                        <a:pt x="2080" y="5055"/>
                        <a:pt x="2785" y="5329"/>
                        <a:pt x="3481" y="5329"/>
                      </a:cubicBezTo>
                      <a:cubicBezTo>
                        <a:pt x="4792" y="5329"/>
                        <a:pt x="6070" y="4357"/>
                        <a:pt x="6165" y="2809"/>
                      </a:cubicBezTo>
                      <a:cubicBezTo>
                        <a:pt x="6238" y="1352"/>
                        <a:pt x="5108" y="113"/>
                        <a:pt x="3651" y="4"/>
                      </a:cubicBezTo>
                      <a:cubicBezTo>
                        <a:pt x="3606" y="2"/>
                        <a:pt x="3561" y="1"/>
                        <a:pt x="3517" y="1"/>
                      </a:cubicBezTo>
                      <a:close/>
                    </a:path>
                  </a:pathLst>
                </a:custGeom>
                <a:solidFill>
                  <a:srgbClr val="924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6024525" y="1236900"/>
                  <a:ext cx="251450" cy="418150"/>
                </a:xfrm>
                <a:custGeom>
                  <a:rect b="b" l="l" r="r" t="t"/>
                  <a:pathLst>
                    <a:path extrusionOk="0" h="16726" w="10058">
                      <a:moveTo>
                        <a:pt x="5794" y="0"/>
                      </a:moveTo>
                      <a:lnTo>
                        <a:pt x="1" y="7543"/>
                      </a:lnTo>
                      <a:lnTo>
                        <a:pt x="1750" y="16725"/>
                      </a:lnTo>
                      <a:lnTo>
                        <a:pt x="10058" y="14685"/>
                      </a:lnTo>
                      <a:lnTo>
                        <a:pt x="5794" y="0"/>
                      </a:ln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6025450" y="1355325"/>
                  <a:ext cx="129375" cy="165800"/>
                </a:xfrm>
                <a:custGeom>
                  <a:rect b="b" l="l" r="r" t="t"/>
                  <a:pathLst>
                    <a:path extrusionOk="0" h="6632" w="5175">
                      <a:moveTo>
                        <a:pt x="4482" y="0"/>
                      </a:moveTo>
                      <a:lnTo>
                        <a:pt x="0" y="3061"/>
                      </a:lnTo>
                      <a:lnTo>
                        <a:pt x="693" y="6632"/>
                      </a:lnTo>
                      <a:cubicBezTo>
                        <a:pt x="693" y="6632"/>
                        <a:pt x="5174" y="5502"/>
                        <a:pt x="4482" y="0"/>
                      </a:cubicBezTo>
                      <a:close/>
                    </a:path>
                  </a:pathLst>
                </a:custGeom>
                <a:solidFill>
                  <a:srgbClr val="2318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5837775" y="1014950"/>
                  <a:ext cx="374450" cy="460350"/>
                </a:xfrm>
                <a:custGeom>
                  <a:rect b="b" l="l" r="r" t="t"/>
                  <a:pathLst>
                    <a:path extrusionOk="0" h="18414" w="14978">
                      <a:moveTo>
                        <a:pt x="6736" y="1"/>
                      </a:moveTo>
                      <a:cubicBezTo>
                        <a:pt x="5466" y="1"/>
                        <a:pt x="4187" y="334"/>
                        <a:pt x="3025" y="971"/>
                      </a:cubicBezTo>
                      <a:cubicBezTo>
                        <a:pt x="547" y="2356"/>
                        <a:pt x="1" y="4396"/>
                        <a:pt x="147" y="6692"/>
                      </a:cubicBezTo>
                      <a:cubicBezTo>
                        <a:pt x="292" y="9315"/>
                        <a:pt x="730" y="13360"/>
                        <a:pt x="1859" y="15218"/>
                      </a:cubicBezTo>
                      <a:cubicBezTo>
                        <a:pt x="3092" y="17180"/>
                        <a:pt x="4863" y="18413"/>
                        <a:pt x="7100" y="18413"/>
                      </a:cubicBezTo>
                      <a:cubicBezTo>
                        <a:pt x="8103" y="18413"/>
                        <a:pt x="9201" y="18165"/>
                        <a:pt x="10386" y="17623"/>
                      </a:cubicBezTo>
                      <a:cubicBezTo>
                        <a:pt x="10386" y="17623"/>
                        <a:pt x="14977" y="16239"/>
                        <a:pt x="14467" y="9097"/>
                      </a:cubicBezTo>
                      <a:cubicBezTo>
                        <a:pt x="14007" y="2789"/>
                        <a:pt x="10408" y="1"/>
                        <a:pt x="6736" y="1"/>
                      </a:cubicBez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5860550" y="1263300"/>
                  <a:ext cx="31925" cy="27325"/>
                </a:xfrm>
                <a:custGeom>
                  <a:rect b="b" l="l" r="r" t="t"/>
                  <a:pathLst>
                    <a:path extrusionOk="0" h="1093" w="1277">
                      <a:moveTo>
                        <a:pt x="730" y="1"/>
                      </a:moveTo>
                      <a:cubicBezTo>
                        <a:pt x="256" y="1"/>
                        <a:pt x="1" y="584"/>
                        <a:pt x="329" y="912"/>
                      </a:cubicBezTo>
                      <a:cubicBezTo>
                        <a:pt x="453" y="1036"/>
                        <a:pt x="603" y="1093"/>
                        <a:pt x="747" y="1093"/>
                      </a:cubicBezTo>
                      <a:cubicBezTo>
                        <a:pt x="1024" y="1093"/>
                        <a:pt x="1276" y="883"/>
                        <a:pt x="1276" y="547"/>
                      </a:cubicBezTo>
                      <a:cubicBezTo>
                        <a:pt x="1276" y="256"/>
                        <a:pt x="1058" y="1"/>
                        <a:pt x="730"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5972850" y="1238675"/>
                  <a:ext cx="31675" cy="27150"/>
                </a:xfrm>
                <a:custGeom>
                  <a:rect b="b" l="l" r="r" t="t"/>
                  <a:pathLst>
                    <a:path extrusionOk="0" h="1086" w="1267">
                      <a:moveTo>
                        <a:pt x="713" y="0"/>
                      </a:moveTo>
                      <a:cubicBezTo>
                        <a:pt x="232" y="0"/>
                        <a:pt x="0" y="594"/>
                        <a:pt x="319" y="913"/>
                      </a:cubicBezTo>
                      <a:cubicBezTo>
                        <a:pt x="439" y="1033"/>
                        <a:pt x="582" y="1086"/>
                        <a:pt x="721" y="1086"/>
                      </a:cubicBezTo>
                      <a:cubicBezTo>
                        <a:pt x="1004" y="1086"/>
                        <a:pt x="1266" y="866"/>
                        <a:pt x="1266" y="549"/>
                      </a:cubicBezTo>
                      <a:cubicBezTo>
                        <a:pt x="1266" y="257"/>
                        <a:pt x="1048" y="2"/>
                        <a:pt x="756" y="2"/>
                      </a:cubicBezTo>
                      <a:cubicBezTo>
                        <a:pt x="742" y="1"/>
                        <a:pt x="727" y="0"/>
                        <a:pt x="713"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5915225" y="1282450"/>
                  <a:ext cx="22800" cy="48300"/>
                </a:xfrm>
                <a:custGeom>
                  <a:rect b="b" l="l" r="r" t="t"/>
                  <a:pathLst>
                    <a:path extrusionOk="0" fill="none" h="1932" w="912">
                      <a:moveTo>
                        <a:pt x="146" y="0"/>
                      </a:moveTo>
                      <a:lnTo>
                        <a:pt x="37" y="1603"/>
                      </a:lnTo>
                      <a:cubicBezTo>
                        <a:pt x="0" y="1749"/>
                        <a:pt x="146" y="1895"/>
                        <a:pt x="328" y="1931"/>
                      </a:cubicBezTo>
                      <a:lnTo>
                        <a:pt x="911" y="1931"/>
                      </a:lnTo>
                    </a:path>
                  </a:pathLst>
                </a:custGeom>
                <a:noFill/>
                <a:ln cap="rnd" cmpd="sng" w="4550">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5932525" y="1161275"/>
                  <a:ext cx="111150" cy="38300"/>
                </a:xfrm>
                <a:custGeom>
                  <a:rect b="b" l="l" r="r" t="t"/>
                  <a:pathLst>
                    <a:path extrusionOk="0" h="1532" w="4446">
                      <a:moveTo>
                        <a:pt x="1640" y="1"/>
                      </a:moveTo>
                      <a:cubicBezTo>
                        <a:pt x="328" y="1"/>
                        <a:pt x="0" y="1531"/>
                        <a:pt x="0" y="1531"/>
                      </a:cubicBezTo>
                      <a:lnTo>
                        <a:pt x="4446" y="1385"/>
                      </a:lnTo>
                      <a:cubicBezTo>
                        <a:pt x="4446" y="1385"/>
                        <a:pt x="2952" y="1"/>
                        <a:pt x="1640"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5837775" y="1190250"/>
                  <a:ext cx="51950" cy="41200"/>
                </a:xfrm>
                <a:custGeom>
                  <a:rect b="b" l="l" r="r" t="t"/>
                  <a:pathLst>
                    <a:path extrusionOk="0" h="1648" w="2078">
                      <a:moveTo>
                        <a:pt x="1093" y="1"/>
                      </a:moveTo>
                      <a:cubicBezTo>
                        <a:pt x="1022" y="1"/>
                        <a:pt x="949" y="14"/>
                        <a:pt x="875" y="44"/>
                      </a:cubicBezTo>
                      <a:cubicBezTo>
                        <a:pt x="292" y="299"/>
                        <a:pt x="1" y="1647"/>
                        <a:pt x="1" y="1647"/>
                      </a:cubicBezTo>
                      <a:lnTo>
                        <a:pt x="2078" y="736"/>
                      </a:lnTo>
                      <a:cubicBezTo>
                        <a:pt x="2078" y="736"/>
                        <a:pt x="1625" y="1"/>
                        <a:pt x="1093"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a:off x="5845075" y="964800"/>
                  <a:ext cx="473850" cy="345000"/>
                </a:xfrm>
                <a:custGeom>
                  <a:rect b="b" l="l" r="r" t="t"/>
                  <a:pathLst>
                    <a:path extrusionOk="0" h="13800" w="18954">
                      <a:moveTo>
                        <a:pt x="9531" y="0"/>
                      </a:moveTo>
                      <a:cubicBezTo>
                        <a:pt x="9131" y="0"/>
                        <a:pt x="8711" y="20"/>
                        <a:pt x="8272" y="62"/>
                      </a:cubicBezTo>
                      <a:cubicBezTo>
                        <a:pt x="948" y="754"/>
                        <a:pt x="0" y="6402"/>
                        <a:pt x="0" y="6402"/>
                      </a:cubicBezTo>
                      <a:cubicBezTo>
                        <a:pt x="2048" y="5457"/>
                        <a:pt x="5264" y="5276"/>
                        <a:pt x="7424" y="5276"/>
                      </a:cubicBezTo>
                      <a:cubicBezTo>
                        <a:pt x="8761" y="5276"/>
                        <a:pt x="9693" y="5345"/>
                        <a:pt x="9693" y="5345"/>
                      </a:cubicBezTo>
                      <a:cubicBezTo>
                        <a:pt x="9766" y="10702"/>
                        <a:pt x="11989" y="11467"/>
                        <a:pt x="11989" y="11467"/>
                      </a:cubicBezTo>
                      <a:lnTo>
                        <a:pt x="13118" y="13799"/>
                      </a:lnTo>
                      <a:cubicBezTo>
                        <a:pt x="17662" y="11108"/>
                        <a:pt x="18954" y="0"/>
                        <a:pt x="9531"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a:off x="6112975" y="1182100"/>
                  <a:ext cx="169375" cy="144300"/>
                </a:xfrm>
                <a:custGeom>
                  <a:rect b="b" l="l" r="r" t="t"/>
                  <a:pathLst>
                    <a:path extrusionOk="0" h="5772" w="6775">
                      <a:moveTo>
                        <a:pt x="3794" y="1"/>
                      </a:moveTo>
                      <a:cubicBezTo>
                        <a:pt x="1353" y="1"/>
                        <a:pt x="0" y="2965"/>
                        <a:pt x="1673" y="4816"/>
                      </a:cubicBezTo>
                      <a:cubicBezTo>
                        <a:pt x="2268" y="5474"/>
                        <a:pt x="3038" y="5771"/>
                        <a:pt x="3797" y="5771"/>
                      </a:cubicBezTo>
                      <a:cubicBezTo>
                        <a:pt x="5223" y="5771"/>
                        <a:pt x="6607" y="4719"/>
                        <a:pt x="6702" y="3030"/>
                      </a:cubicBezTo>
                      <a:cubicBezTo>
                        <a:pt x="6775" y="1463"/>
                        <a:pt x="5572" y="79"/>
                        <a:pt x="3969" y="6"/>
                      </a:cubicBezTo>
                      <a:cubicBezTo>
                        <a:pt x="3910" y="2"/>
                        <a:pt x="3852" y="1"/>
                        <a:pt x="3794" y="1"/>
                      </a:cubicBez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6177575" y="1225050"/>
                  <a:ext cx="57425" cy="58325"/>
                </a:xfrm>
                <a:custGeom>
                  <a:rect b="b" l="l" r="r" t="t"/>
                  <a:pathLst>
                    <a:path extrusionOk="0" fill="none" h="2333" w="2297">
                      <a:moveTo>
                        <a:pt x="2296" y="73"/>
                      </a:moveTo>
                      <a:cubicBezTo>
                        <a:pt x="1021" y="0"/>
                        <a:pt x="0" y="1057"/>
                        <a:pt x="110" y="2332"/>
                      </a:cubicBezTo>
                    </a:path>
                  </a:pathLst>
                </a:custGeom>
                <a:noFill/>
                <a:ln cap="rnd" cmpd="sng" w="5475">
                  <a:solidFill>
                    <a:srgbClr val="3317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a:off x="5291200" y="2075875"/>
                  <a:ext cx="390825" cy="282425"/>
                </a:xfrm>
                <a:custGeom>
                  <a:rect b="b" l="l" r="r" t="t"/>
                  <a:pathLst>
                    <a:path extrusionOk="0" h="11297" w="15633">
                      <a:moveTo>
                        <a:pt x="3062" y="1"/>
                      </a:moveTo>
                      <a:lnTo>
                        <a:pt x="1" y="3645"/>
                      </a:lnTo>
                      <a:lnTo>
                        <a:pt x="11698" y="11297"/>
                      </a:lnTo>
                      <a:lnTo>
                        <a:pt x="15633" y="6050"/>
                      </a:lnTo>
                      <a:lnTo>
                        <a:pt x="3062" y="1"/>
                      </a:ln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a:off x="5122675" y="1983875"/>
                  <a:ext cx="266950" cy="210450"/>
                </a:xfrm>
                <a:custGeom>
                  <a:rect b="b" l="l" r="r" t="t"/>
                  <a:pathLst>
                    <a:path extrusionOk="0" h="8418" w="10678">
                      <a:moveTo>
                        <a:pt x="6997" y="1"/>
                      </a:moveTo>
                      <a:lnTo>
                        <a:pt x="2151" y="219"/>
                      </a:lnTo>
                      <a:cubicBezTo>
                        <a:pt x="1276" y="219"/>
                        <a:pt x="256" y="1531"/>
                        <a:pt x="183" y="2187"/>
                      </a:cubicBezTo>
                      <a:cubicBezTo>
                        <a:pt x="1" y="3790"/>
                        <a:pt x="2005" y="5066"/>
                        <a:pt x="2479" y="6669"/>
                      </a:cubicBezTo>
                      <a:cubicBezTo>
                        <a:pt x="2770" y="7543"/>
                        <a:pt x="3207" y="8309"/>
                        <a:pt x="3936" y="8381"/>
                      </a:cubicBezTo>
                      <a:lnTo>
                        <a:pt x="9293" y="8418"/>
                      </a:lnTo>
                      <a:lnTo>
                        <a:pt x="10677" y="5685"/>
                      </a:lnTo>
                      <a:lnTo>
                        <a:pt x="7398" y="948"/>
                      </a:lnTo>
                      <a:lnTo>
                        <a:pt x="6997" y="1"/>
                      </a:ln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a:off x="5231075" y="1954275"/>
                  <a:ext cx="162175" cy="170825"/>
                </a:xfrm>
                <a:custGeom>
                  <a:rect b="b" l="l" r="r" t="t"/>
                  <a:pathLst>
                    <a:path extrusionOk="0" h="6833" w="6487">
                      <a:moveTo>
                        <a:pt x="1264" y="1"/>
                      </a:moveTo>
                      <a:cubicBezTo>
                        <a:pt x="694" y="1"/>
                        <a:pt x="142" y="167"/>
                        <a:pt x="1" y="638"/>
                      </a:cubicBezTo>
                      <a:lnTo>
                        <a:pt x="1896" y="2715"/>
                      </a:lnTo>
                      <a:lnTo>
                        <a:pt x="2989" y="5375"/>
                      </a:lnTo>
                      <a:lnTo>
                        <a:pt x="6487" y="6833"/>
                      </a:lnTo>
                      <a:cubicBezTo>
                        <a:pt x="6341" y="6723"/>
                        <a:pt x="4738" y="2897"/>
                        <a:pt x="4191" y="1330"/>
                      </a:cubicBezTo>
                      <a:cubicBezTo>
                        <a:pt x="4046" y="930"/>
                        <a:pt x="3718" y="638"/>
                        <a:pt x="3317" y="492"/>
                      </a:cubicBezTo>
                      <a:lnTo>
                        <a:pt x="2151" y="128"/>
                      </a:lnTo>
                      <a:cubicBezTo>
                        <a:pt x="1893" y="50"/>
                        <a:pt x="1576" y="1"/>
                        <a:pt x="1264" y="1"/>
                      </a:cubicBez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a:off x="5158200" y="1956550"/>
                  <a:ext cx="138500" cy="68900"/>
                </a:xfrm>
                <a:custGeom>
                  <a:rect b="b" l="l" r="r" t="t"/>
                  <a:pathLst>
                    <a:path extrusionOk="0" h="2756" w="5540">
                      <a:moveTo>
                        <a:pt x="3535" y="0"/>
                      </a:moveTo>
                      <a:lnTo>
                        <a:pt x="1349" y="583"/>
                      </a:lnTo>
                      <a:cubicBezTo>
                        <a:pt x="438" y="802"/>
                        <a:pt x="1" y="1932"/>
                        <a:pt x="766" y="2478"/>
                      </a:cubicBezTo>
                      <a:cubicBezTo>
                        <a:pt x="1054" y="2651"/>
                        <a:pt x="1366" y="2756"/>
                        <a:pt x="1681" y="2756"/>
                      </a:cubicBezTo>
                      <a:cubicBezTo>
                        <a:pt x="1765" y="2756"/>
                        <a:pt x="1848" y="2749"/>
                        <a:pt x="1932" y="2733"/>
                      </a:cubicBezTo>
                      <a:lnTo>
                        <a:pt x="5539" y="2660"/>
                      </a:lnTo>
                      <a:lnTo>
                        <a:pt x="4920" y="1130"/>
                      </a:lnTo>
                      <a:lnTo>
                        <a:pt x="3535" y="0"/>
                      </a:ln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a:off x="5140900" y="1992075"/>
                  <a:ext cx="175850" cy="177050"/>
                </a:xfrm>
                <a:custGeom>
                  <a:rect b="b" l="l" r="r" t="t"/>
                  <a:pathLst>
                    <a:path extrusionOk="0" h="7082" w="7034">
                      <a:moveTo>
                        <a:pt x="2661" y="1"/>
                      </a:moveTo>
                      <a:cubicBezTo>
                        <a:pt x="1822" y="438"/>
                        <a:pt x="911" y="693"/>
                        <a:pt x="1" y="802"/>
                      </a:cubicBezTo>
                      <a:lnTo>
                        <a:pt x="1932" y="4555"/>
                      </a:lnTo>
                      <a:lnTo>
                        <a:pt x="3280" y="6487"/>
                      </a:lnTo>
                      <a:cubicBezTo>
                        <a:pt x="3571" y="6915"/>
                        <a:pt x="3905" y="7081"/>
                        <a:pt x="4248" y="7081"/>
                      </a:cubicBezTo>
                      <a:cubicBezTo>
                        <a:pt x="5454" y="7081"/>
                        <a:pt x="6778" y="5029"/>
                        <a:pt x="6778" y="5029"/>
                      </a:cubicBezTo>
                      <a:lnTo>
                        <a:pt x="7033" y="1640"/>
                      </a:lnTo>
                      <a:lnTo>
                        <a:pt x="5831" y="256"/>
                      </a:lnTo>
                      <a:lnTo>
                        <a:pt x="2661" y="1"/>
                      </a:ln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a:off x="5322175" y="2058575"/>
                  <a:ext cx="634050" cy="446650"/>
                </a:xfrm>
                <a:custGeom>
                  <a:rect b="b" l="l" r="r" t="t"/>
                  <a:pathLst>
                    <a:path extrusionOk="0" h="17866" w="25362">
                      <a:moveTo>
                        <a:pt x="3244" y="1"/>
                      </a:moveTo>
                      <a:lnTo>
                        <a:pt x="1" y="6924"/>
                      </a:lnTo>
                      <a:lnTo>
                        <a:pt x="15815" y="16944"/>
                      </a:lnTo>
                      <a:cubicBezTo>
                        <a:pt x="16745" y="17559"/>
                        <a:pt x="17965" y="17866"/>
                        <a:pt x="19196" y="17866"/>
                      </a:cubicBezTo>
                      <a:cubicBezTo>
                        <a:pt x="20955" y="17866"/>
                        <a:pt x="22736" y="17240"/>
                        <a:pt x="23722" y="15997"/>
                      </a:cubicBezTo>
                      <a:cubicBezTo>
                        <a:pt x="25362" y="13884"/>
                        <a:pt x="24742" y="9693"/>
                        <a:pt x="22338" y="8454"/>
                      </a:cubicBezTo>
                      <a:lnTo>
                        <a:pt x="32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a:off x="5664700" y="1667950"/>
                  <a:ext cx="500150" cy="834050"/>
                </a:xfrm>
                <a:custGeom>
                  <a:rect b="b" l="l" r="r" t="t"/>
                  <a:pathLst>
                    <a:path extrusionOk="0" h="33362" w="20006">
                      <a:moveTo>
                        <a:pt x="13510" y="0"/>
                      </a:moveTo>
                      <a:cubicBezTo>
                        <a:pt x="11259" y="0"/>
                        <a:pt x="9078" y="753"/>
                        <a:pt x="8345" y="2690"/>
                      </a:cubicBezTo>
                      <a:cubicBezTo>
                        <a:pt x="7616" y="4621"/>
                        <a:pt x="2150" y="25391"/>
                        <a:pt x="1130" y="28087"/>
                      </a:cubicBezTo>
                      <a:cubicBezTo>
                        <a:pt x="1" y="31075"/>
                        <a:pt x="1276" y="32788"/>
                        <a:pt x="4628" y="33298"/>
                      </a:cubicBezTo>
                      <a:cubicBezTo>
                        <a:pt x="4932" y="33341"/>
                        <a:pt x="5236" y="33362"/>
                        <a:pt x="5539" y="33362"/>
                      </a:cubicBezTo>
                      <a:cubicBezTo>
                        <a:pt x="8325" y="33362"/>
                        <a:pt x="10985" y="31599"/>
                        <a:pt x="11807" y="29035"/>
                      </a:cubicBezTo>
                      <a:cubicBezTo>
                        <a:pt x="11807" y="29035"/>
                        <a:pt x="17710" y="13439"/>
                        <a:pt x="19422" y="6042"/>
                      </a:cubicBezTo>
                      <a:cubicBezTo>
                        <a:pt x="20005" y="3419"/>
                        <a:pt x="18766" y="1014"/>
                        <a:pt x="16106" y="321"/>
                      </a:cubicBezTo>
                      <a:cubicBezTo>
                        <a:pt x="15285" y="116"/>
                        <a:pt x="14392" y="0"/>
                        <a:pt x="135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a:off x="5891525" y="1575175"/>
                  <a:ext cx="840850" cy="1048300"/>
                </a:xfrm>
                <a:custGeom>
                  <a:rect b="b" l="l" r="r" t="t"/>
                  <a:pathLst>
                    <a:path extrusionOk="0" h="41932" w="33634">
                      <a:moveTo>
                        <a:pt x="19875" y="1"/>
                      </a:moveTo>
                      <a:cubicBezTo>
                        <a:pt x="18952" y="1"/>
                        <a:pt x="17914" y="39"/>
                        <a:pt x="16762" y="133"/>
                      </a:cubicBezTo>
                      <a:lnTo>
                        <a:pt x="5722" y="2028"/>
                      </a:lnTo>
                      <a:cubicBezTo>
                        <a:pt x="5722" y="2028"/>
                        <a:pt x="1786" y="3486"/>
                        <a:pt x="1" y="5381"/>
                      </a:cubicBezTo>
                      <a:lnTo>
                        <a:pt x="8746" y="41600"/>
                      </a:lnTo>
                      <a:cubicBezTo>
                        <a:pt x="10606" y="41831"/>
                        <a:pt x="12407" y="41931"/>
                        <a:pt x="14135" y="41931"/>
                      </a:cubicBezTo>
                      <a:cubicBezTo>
                        <a:pt x="25505" y="41931"/>
                        <a:pt x="33633" y="37592"/>
                        <a:pt x="33633" y="37592"/>
                      </a:cubicBezTo>
                      <a:lnTo>
                        <a:pt x="25435" y="607"/>
                      </a:lnTo>
                      <a:cubicBezTo>
                        <a:pt x="25435" y="607"/>
                        <a:pt x="23569" y="1"/>
                        <a:pt x="198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a:off x="6015975" y="1579400"/>
                  <a:ext cx="294625" cy="128525"/>
                </a:xfrm>
                <a:custGeom>
                  <a:rect b="b" l="l" r="r" t="t"/>
                  <a:pathLst>
                    <a:path extrusionOk="0" h="5141" w="11785">
                      <a:moveTo>
                        <a:pt x="11784" y="1"/>
                      </a:moveTo>
                      <a:cubicBezTo>
                        <a:pt x="8031" y="1"/>
                        <a:pt x="4278" y="620"/>
                        <a:pt x="744" y="1859"/>
                      </a:cubicBezTo>
                      <a:cubicBezTo>
                        <a:pt x="744" y="1859"/>
                        <a:pt x="1" y="5141"/>
                        <a:pt x="3908" y="5141"/>
                      </a:cubicBezTo>
                      <a:cubicBezTo>
                        <a:pt x="4240" y="5141"/>
                        <a:pt x="4605" y="5117"/>
                        <a:pt x="5007" y="5066"/>
                      </a:cubicBezTo>
                      <a:cubicBezTo>
                        <a:pt x="10546" y="4264"/>
                        <a:pt x="11784" y="1"/>
                        <a:pt x="11784" y="1"/>
                      </a:cubicBez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a:off x="5915225" y="1575775"/>
                  <a:ext cx="817150" cy="1053525"/>
                </a:xfrm>
                <a:custGeom>
                  <a:rect b="b" l="l" r="r" t="t"/>
                  <a:pathLst>
                    <a:path extrusionOk="0" h="42141" w="32686">
                      <a:moveTo>
                        <a:pt x="17891" y="0"/>
                      </a:moveTo>
                      <a:lnTo>
                        <a:pt x="10312" y="15632"/>
                      </a:lnTo>
                      <a:cubicBezTo>
                        <a:pt x="4336" y="8417"/>
                        <a:pt x="3061" y="2624"/>
                        <a:pt x="3061" y="2624"/>
                      </a:cubicBezTo>
                      <a:lnTo>
                        <a:pt x="0" y="4409"/>
                      </a:lnTo>
                      <a:lnTo>
                        <a:pt x="2114" y="17236"/>
                      </a:lnTo>
                      <a:cubicBezTo>
                        <a:pt x="2369" y="18875"/>
                        <a:pt x="2697" y="20479"/>
                        <a:pt x="3097" y="22082"/>
                      </a:cubicBezTo>
                      <a:lnTo>
                        <a:pt x="7798" y="41576"/>
                      </a:lnTo>
                      <a:cubicBezTo>
                        <a:pt x="10229" y="41974"/>
                        <a:pt x="12520" y="42141"/>
                        <a:pt x="14654" y="42141"/>
                      </a:cubicBezTo>
                      <a:cubicBezTo>
                        <a:pt x="25827" y="42141"/>
                        <a:pt x="32685" y="37568"/>
                        <a:pt x="32685" y="37568"/>
                      </a:cubicBezTo>
                      <a:lnTo>
                        <a:pt x="28787" y="20005"/>
                      </a:lnTo>
                      <a:cubicBezTo>
                        <a:pt x="19057" y="15231"/>
                        <a:pt x="20989" y="0"/>
                        <a:pt x="2098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a:off x="5977150" y="1982050"/>
                  <a:ext cx="657750" cy="214775"/>
                </a:xfrm>
                <a:custGeom>
                  <a:rect b="b" l="l" r="r" t="t"/>
                  <a:pathLst>
                    <a:path extrusionOk="0" h="8591" w="26310">
                      <a:moveTo>
                        <a:pt x="21864" y="1"/>
                      </a:moveTo>
                      <a:cubicBezTo>
                        <a:pt x="15513" y="2250"/>
                        <a:pt x="8802" y="3388"/>
                        <a:pt x="2057" y="3388"/>
                      </a:cubicBezTo>
                      <a:cubicBezTo>
                        <a:pt x="1372" y="3388"/>
                        <a:pt x="686" y="3377"/>
                        <a:pt x="1" y="3353"/>
                      </a:cubicBezTo>
                      <a:lnTo>
                        <a:pt x="1" y="3353"/>
                      </a:lnTo>
                      <a:lnTo>
                        <a:pt x="1276" y="8491"/>
                      </a:lnTo>
                      <a:cubicBezTo>
                        <a:pt x="2418" y="8559"/>
                        <a:pt x="3529" y="8590"/>
                        <a:pt x="4608" y="8590"/>
                      </a:cubicBezTo>
                      <a:cubicBezTo>
                        <a:pt x="17978" y="8590"/>
                        <a:pt x="26310" y="3754"/>
                        <a:pt x="26310" y="3754"/>
                      </a:cubicBezTo>
                      <a:cubicBezTo>
                        <a:pt x="24925" y="3025"/>
                        <a:pt x="21864" y="1"/>
                        <a:pt x="21864" y="1"/>
                      </a:cubicBez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a:off x="6041850" y="2218000"/>
                  <a:ext cx="649525" cy="225300"/>
                </a:xfrm>
                <a:custGeom>
                  <a:rect b="b" l="l" r="r" t="t"/>
                  <a:pathLst>
                    <a:path extrusionOk="0" h="9012" w="25981">
                      <a:moveTo>
                        <a:pt x="24960" y="0"/>
                      </a:moveTo>
                      <a:cubicBezTo>
                        <a:pt x="16276" y="4087"/>
                        <a:pt x="6818" y="4623"/>
                        <a:pt x="2456" y="4623"/>
                      </a:cubicBezTo>
                      <a:cubicBezTo>
                        <a:pt x="907" y="4623"/>
                        <a:pt x="0" y="4555"/>
                        <a:pt x="0" y="4555"/>
                      </a:cubicBezTo>
                      <a:lnTo>
                        <a:pt x="0" y="4555"/>
                      </a:lnTo>
                      <a:lnTo>
                        <a:pt x="984" y="8709"/>
                      </a:lnTo>
                      <a:cubicBezTo>
                        <a:pt x="2898" y="8920"/>
                        <a:pt x="4726" y="9012"/>
                        <a:pt x="6459" y="9012"/>
                      </a:cubicBezTo>
                      <a:cubicBezTo>
                        <a:pt x="18516" y="9012"/>
                        <a:pt x="25981" y="4555"/>
                        <a:pt x="25981" y="4555"/>
                      </a:cubicBezTo>
                      <a:lnTo>
                        <a:pt x="24960" y="0"/>
                      </a:ln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a:off x="6438100" y="1583025"/>
                  <a:ext cx="696000" cy="641375"/>
                </a:xfrm>
                <a:custGeom>
                  <a:rect b="b" l="l" r="r" t="t"/>
                  <a:pathLst>
                    <a:path extrusionOk="0" h="25655" w="27840">
                      <a:moveTo>
                        <a:pt x="2485" y="1"/>
                      </a:moveTo>
                      <a:cubicBezTo>
                        <a:pt x="1662" y="1"/>
                        <a:pt x="1026" y="497"/>
                        <a:pt x="329" y="1532"/>
                      </a:cubicBezTo>
                      <a:cubicBezTo>
                        <a:pt x="37" y="1933"/>
                        <a:pt x="1" y="2443"/>
                        <a:pt x="147" y="2917"/>
                      </a:cubicBezTo>
                      <a:cubicBezTo>
                        <a:pt x="1058" y="5431"/>
                        <a:pt x="4191" y="13848"/>
                        <a:pt x="6122" y="15342"/>
                      </a:cubicBezTo>
                      <a:cubicBezTo>
                        <a:pt x="7799" y="16618"/>
                        <a:pt x="18256" y="22849"/>
                        <a:pt x="20552" y="24561"/>
                      </a:cubicBezTo>
                      <a:cubicBezTo>
                        <a:pt x="21504" y="25296"/>
                        <a:pt x="22380" y="25655"/>
                        <a:pt x="23178" y="25655"/>
                      </a:cubicBezTo>
                      <a:cubicBezTo>
                        <a:pt x="24518" y="25655"/>
                        <a:pt x="25637" y="24644"/>
                        <a:pt x="26528" y="22703"/>
                      </a:cubicBezTo>
                      <a:cubicBezTo>
                        <a:pt x="27840" y="19861"/>
                        <a:pt x="26965" y="16290"/>
                        <a:pt x="24524" y="14613"/>
                      </a:cubicBezTo>
                      <a:cubicBezTo>
                        <a:pt x="24524" y="14613"/>
                        <a:pt x="11260" y="4520"/>
                        <a:pt x="4665" y="767"/>
                      </a:cubicBezTo>
                      <a:cubicBezTo>
                        <a:pt x="3777" y="262"/>
                        <a:pt x="3082" y="1"/>
                        <a:pt x="24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a:off x="6615750" y="1966750"/>
                  <a:ext cx="513800" cy="683075"/>
                </a:xfrm>
                <a:custGeom>
                  <a:rect b="b" l="l" r="r" t="t"/>
                  <a:pathLst>
                    <a:path extrusionOk="0" h="27323" w="20552">
                      <a:moveTo>
                        <a:pt x="15163" y="0"/>
                      </a:moveTo>
                      <a:cubicBezTo>
                        <a:pt x="13534" y="0"/>
                        <a:pt x="11884" y="627"/>
                        <a:pt x="11041" y="1852"/>
                      </a:cubicBezTo>
                      <a:lnTo>
                        <a:pt x="0" y="21455"/>
                      </a:lnTo>
                      <a:lnTo>
                        <a:pt x="5758" y="27322"/>
                      </a:lnTo>
                      <a:lnTo>
                        <a:pt x="18620" y="9212"/>
                      </a:lnTo>
                      <a:cubicBezTo>
                        <a:pt x="20369" y="7172"/>
                        <a:pt x="20552" y="3200"/>
                        <a:pt x="18657" y="1269"/>
                      </a:cubicBezTo>
                      <a:cubicBezTo>
                        <a:pt x="17806" y="417"/>
                        <a:pt x="16491" y="0"/>
                        <a:pt x="15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p:nvPr/>
              </p:nvSpPr>
              <p:spPr>
                <a:xfrm>
                  <a:off x="6388925" y="2435700"/>
                  <a:ext cx="343450" cy="298675"/>
                </a:xfrm>
                <a:custGeom>
                  <a:rect b="b" l="l" r="r" t="t"/>
                  <a:pathLst>
                    <a:path extrusionOk="0" h="11947" w="13738">
                      <a:moveTo>
                        <a:pt x="5089" y="1"/>
                      </a:moveTo>
                      <a:cubicBezTo>
                        <a:pt x="4858" y="1"/>
                        <a:pt x="4628" y="105"/>
                        <a:pt x="4482" y="293"/>
                      </a:cubicBezTo>
                      <a:cubicBezTo>
                        <a:pt x="4191" y="657"/>
                        <a:pt x="4118" y="1167"/>
                        <a:pt x="4336" y="1568"/>
                      </a:cubicBezTo>
                      <a:lnTo>
                        <a:pt x="4919" y="2697"/>
                      </a:lnTo>
                      <a:lnTo>
                        <a:pt x="510" y="5977"/>
                      </a:lnTo>
                      <a:cubicBezTo>
                        <a:pt x="146" y="6268"/>
                        <a:pt x="0" y="6742"/>
                        <a:pt x="182" y="7216"/>
                      </a:cubicBezTo>
                      <a:cubicBezTo>
                        <a:pt x="265" y="7572"/>
                        <a:pt x="615" y="7805"/>
                        <a:pt x="986" y="7805"/>
                      </a:cubicBezTo>
                      <a:cubicBezTo>
                        <a:pt x="1107" y="7805"/>
                        <a:pt x="1231" y="7780"/>
                        <a:pt x="1348" y="7726"/>
                      </a:cubicBezTo>
                      <a:lnTo>
                        <a:pt x="2296" y="7325"/>
                      </a:lnTo>
                      <a:lnTo>
                        <a:pt x="1494" y="7908"/>
                      </a:lnTo>
                      <a:cubicBezTo>
                        <a:pt x="1166" y="8200"/>
                        <a:pt x="1020" y="8673"/>
                        <a:pt x="1203" y="9111"/>
                      </a:cubicBezTo>
                      <a:cubicBezTo>
                        <a:pt x="1306" y="9420"/>
                        <a:pt x="1591" y="9620"/>
                        <a:pt x="1905" y="9620"/>
                      </a:cubicBezTo>
                      <a:cubicBezTo>
                        <a:pt x="2034" y="9620"/>
                        <a:pt x="2168" y="9586"/>
                        <a:pt x="2296" y="9511"/>
                      </a:cubicBezTo>
                      <a:lnTo>
                        <a:pt x="2842" y="9184"/>
                      </a:lnTo>
                      <a:lnTo>
                        <a:pt x="2842" y="9184"/>
                      </a:lnTo>
                      <a:cubicBezTo>
                        <a:pt x="2442" y="9511"/>
                        <a:pt x="2296" y="10022"/>
                        <a:pt x="2478" y="10459"/>
                      </a:cubicBezTo>
                      <a:cubicBezTo>
                        <a:pt x="2603" y="10733"/>
                        <a:pt x="2864" y="10888"/>
                        <a:pt x="3146" y="10888"/>
                      </a:cubicBezTo>
                      <a:cubicBezTo>
                        <a:pt x="3275" y="10888"/>
                        <a:pt x="3408" y="10856"/>
                        <a:pt x="3535" y="10787"/>
                      </a:cubicBezTo>
                      <a:lnTo>
                        <a:pt x="4227" y="10277"/>
                      </a:lnTo>
                      <a:lnTo>
                        <a:pt x="4227" y="10277"/>
                      </a:lnTo>
                      <a:cubicBezTo>
                        <a:pt x="3535" y="10787"/>
                        <a:pt x="3608" y="11261"/>
                        <a:pt x="3753" y="11552"/>
                      </a:cubicBezTo>
                      <a:cubicBezTo>
                        <a:pt x="3877" y="11800"/>
                        <a:pt x="4135" y="11946"/>
                        <a:pt x="4391" y="11946"/>
                      </a:cubicBezTo>
                      <a:cubicBezTo>
                        <a:pt x="4512" y="11946"/>
                        <a:pt x="4632" y="11914"/>
                        <a:pt x="4737" y="11844"/>
                      </a:cubicBezTo>
                      <a:lnTo>
                        <a:pt x="8490" y="10131"/>
                      </a:lnTo>
                      <a:cubicBezTo>
                        <a:pt x="8600" y="10094"/>
                        <a:pt x="8709" y="10022"/>
                        <a:pt x="8818" y="9985"/>
                      </a:cubicBezTo>
                      <a:cubicBezTo>
                        <a:pt x="9053" y="10072"/>
                        <a:pt x="9326" y="10130"/>
                        <a:pt x="9636" y="10130"/>
                      </a:cubicBezTo>
                      <a:cubicBezTo>
                        <a:pt x="10623" y="10130"/>
                        <a:pt x="11990" y="9542"/>
                        <a:pt x="13737" y="7434"/>
                      </a:cubicBezTo>
                      <a:lnTo>
                        <a:pt x="10385" y="3608"/>
                      </a:lnTo>
                      <a:lnTo>
                        <a:pt x="5575" y="183"/>
                      </a:lnTo>
                      <a:cubicBezTo>
                        <a:pt x="5435" y="59"/>
                        <a:pt x="5262" y="1"/>
                        <a:pt x="5089" y="1"/>
                      </a:cubicBezTo>
                      <a:close/>
                    </a:path>
                  </a:pathLst>
                </a:custGeom>
                <a:solidFill>
                  <a:srgbClr val="A15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2" name="Google Shape;762;p52"/>
            <p:cNvSpPr/>
            <p:nvPr/>
          </p:nvSpPr>
          <p:spPr>
            <a:xfrm flipH="1" rot="-900535">
              <a:off x="2915067" y="1610337"/>
              <a:ext cx="45062" cy="17476"/>
            </a:xfrm>
            <a:custGeom>
              <a:rect b="b" l="l" r="r" t="t"/>
              <a:pathLst>
                <a:path extrusionOk="0" h="1223" w="3154">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flipH="1" rot="-900535">
              <a:off x="2460817" y="1915137"/>
              <a:ext cx="45062" cy="17476"/>
            </a:xfrm>
            <a:custGeom>
              <a:rect b="b" l="l" r="r" t="t"/>
              <a:pathLst>
                <a:path extrusionOk="0" h="1223" w="3154">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pSp>
        <p:nvGrpSpPr>
          <p:cNvPr id="768" name="Google Shape;768;p53"/>
          <p:cNvGrpSpPr/>
          <p:nvPr/>
        </p:nvGrpSpPr>
        <p:grpSpPr>
          <a:xfrm>
            <a:off x="4829606" y="489789"/>
            <a:ext cx="4221501" cy="3867933"/>
            <a:chOff x="4829606" y="489789"/>
            <a:chExt cx="4221501" cy="3867933"/>
          </a:xfrm>
        </p:grpSpPr>
        <p:sp>
          <p:nvSpPr>
            <p:cNvPr id="769" name="Google Shape;769;p53"/>
            <p:cNvSpPr/>
            <p:nvPr/>
          </p:nvSpPr>
          <p:spPr>
            <a:xfrm>
              <a:off x="5375598" y="499389"/>
              <a:ext cx="1130033" cy="709955"/>
            </a:xfrm>
            <a:custGeom>
              <a:rect b="b" l="l" r="r" t="t"/>
              <a:pathLst>
                <a:path extrusionOk="0" h="42297" w="67324">
                  <a:moveTo>
                    <a:pt x="34540" y="1"/>
                  </a:moveTo>
                  <a:cubicBezTo>
                    <a:pt x="30453" y="1"/>
                    <a:pt x="0" y="802"/>
                    <a:pt x="4775" y="24785"/>
                  </a:cubicBezTo>
                  <a:cubicBezTo>
                    <a:pt x="7271" y="37228"/>
                    <a:pt x="17768" y="42297"/>
                    <a:pt x="28964" y="42297"/>
                  </a:cubicBezTo>
                  <a:cubicBezTo>
                    <a:pt x="40891" y="42297"/>
                    <a:pt x="53611" y="36543"/>
                    <a:pt x="58291" y="27822"/>
                  </a:cubicBezTo>
                  <a:cubicBezTo>
                    <a:pt x="67324" y="10876"/>
                    <a:pt x="51017" y="325"/>
                    <a:pt x="34990" y="5"/>
                  </a:cubicBezTo>
                  <a:cubicBezTo>
                    <a:pt x="34990" y="5"/>
                    <a:pt x="34832" y="1"/>
                    <a:pt x="34540"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3"/>
            <p:cNvSpPr/>
            <p:nvPr/>
          </p:nvSpPr>
          <p:spPr>
            <a:xfrm>
              <a:off x="5044693" y="981767"/>
              <a:ext cx="3791681" cy="2756718"/>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3"/>
            <p:cNvSpPr/>
            <p:nvPr/>
          </p:nvSpPr>
          <p:spPr>
            <a:xfrm rot="614627">
              <a:off x="5044510" y="804969"/>
              <a:ext cx="3791693" cy="2756727"/>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2" name="Google Shape;772;p53"/>
            <p:cNvGrpSpPr/>
            <p:nvPr/>
          </p:nvGrpSpPr>
          <p:grpSpPr>
            <a:xfrm>
              <a:off x="4992255" y="1108842"/>
              <a:ext cx="3205932" cy="3248879"/>
              <a:chOff x="4992255" y="1108842"/>
              <a:chExt cx="3205932" cy="3248879"/>
            </a:xfrm>
          </p:grpSpPr>
          <p:sp>
            <p:nvSpPr>
              <p:cNvPr id="773" name="Google Shape;773;p53"/>
              <p:cNvSpPr/>
              <p:nvPr/>
            </p:nvSpPr>
            <p:spPr>
              <a:xfrm>
                <a:off x="6472746" y="2952942"/>
                <a:ext cx="360945" cy="738624"/>
              </a:xfrm>
              <a:custGeom>
                <a:rect b="b" l="l" r="r" t="t"/>
                <a:pathLst>
                  <a:path extrusionOk="0" h="44005" w="21504">
                    <a:moveTo>
                      <a:pt x="6635" y="0"/>
                    </a:moveTo>
                    <a:lnTo>
                      <a:pt x="1" y="44005"/>
                    </a:lnTo>
                    <a:lnTo>
                      <a:pt x="1" y="44005"/>
                    </a:lnTo>
                    <a:lnTo>
                      <a:pt x="9273" y="42366"/>
                    </a:lnTo>
                    <a:lnTo>
                      <a:pt x="21503" y="80"/>
                    </a:lnTo>
                    <a:lnTo>
                      <a:pt x="6635" y="0"/>
                    </a:lnTo>
                    <a:close/>
                  </a:path>
                </a:pathLst>
              </a:custGeom>
              <a:solidFill>
                <a:srgbClr val="D69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3"/>
              <p:cNvSpPr/>
              <p:nvPr/>
            </p:nvSpPr>
            <p:spPr>
              <a:xfrm>
                <a:off x="6472746" y="3453380"/>
                <a:ext cx="216711" cy="238162"/>
              </a:xfrm>
              <a:custGeom>
                <a:rect b="b" l="l" r="r" t="t"/>
                <a:pathLst>
                  <a:path extrusionOk="0" h="14189" w="12911">
                    <a:moveTo>
                      <a:pt x="12910" y="0"/>
                    </a:moveTo>
                    <a:lnTo>
                      <a:pt x="1999" y="959"/>
                    </a:lnTo>
                    <a:lnTo>
                      <a:pt x="1" y="14189"/>
                    </a:lnTo>
                    <a:lnTo>
                      <a:pt x="9273" y="12550"/>
                    </a:lnTo>
                    <a:lnTo>
                      <a:pt x="12910" y="0"/>
                    </a:ln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3"/>
              <p:cNvSpPr/>
              <p:nvPr/>
            </p:nvSpPr>
            <p:spPr>
              <a:xfrm>
                <a:off x="6437197" y="3643881"/>
                <a:ext cx="504507" cy="205969"/>
              </a:xfrm>
              <a:custGeom>
                <a:rect b="b" l="l" r="r" t="t"/>
                <a:pathLst>
                  <a:path extrusionOk="0" h="12271" w="30057">
                    <a:moveTo>
                      <a:pt x="2359" y="1"/>
                    </a:moveTo>
                    <a:lnTo>
                      <a:pt x="1" y="9873"/>
                    </a:lnTo>
                    <a:lnTo>
                      <a:pt x="29656" y="12271"/>
                    </a:lnTo>
                    <a:cubicBezTo>
                      <a:pt x="30056" y="10433"/>
                      <a:pt x="26779" y="8354"/>
                      <a:pt x="25140" y="7395"/>
                    </a:cubicBezTo>
                    <a:lnTo>
                      <a:pt x="11591" y="561"/>
                    </a:lnTo>
                    <a:lnTo>
                      <a:pt x="2359" y="1"/>
                    </a:lnTo>
                    <a:close/>
                  </a:path>
                </a:pathLst>
              </a:custGeom>
              <a:solidFill>
                <a:srgbClr val="1A1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3"/>
              <p:cNvSpPr/>
              <p:nvPr/>
            </p:nvSpPr>
            <p:spPr>
              <a:xfrm>
                <a:off x="6743322" y="3740021"/>
                <a:ext cx="208419" cy="125938"/>
              </a:xfrm>
              <a:custGeom>
                <a:rect b="b" l="l" r="r" t="t"/>
                <a:pathLst>
                  <a:path extrusionOk="0" h="7503" w="12417">
                    <a:moveTo>
                      <a:pt x="6280" y="0"/>
                    </a:moveTo>
                    <a:cubicBezTo>
                      <a:pt x="4624" y="0"/>
                      <a:pt x="1" y="593"/>
                      <a:pt x="67" y="7222"/>
                    </a:cubicBezTo>
                    <a:lnTo>
                      <a:pt x="11617" y="7502"/>
                    </a:lnTo>
                    <a:lnTo>
                      <a:pt x="12417" y="3186"/>
                    </a:lnTo>
                    <a:lnTo>
                      <a:pt x="6861" y="28"/>
                    </a:lnTo>
                    <a:cubicBezTo>
                      <a:pt x="6861" y="28"/>
                      <a:pt x="6641" y="0"/>
                      <a:pt x="6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3"/>
              <p:cNvSpPr/>
              <p:nvPr/>
            </p:nvSpPr>
            <p:spPr>
              <a:xfrm>
                <a:off x="6565998" y="3614660"/>
                <a:ext cx="108683" cy="58764"/>
              </a:xfrm>
              <a:custGeom>
                <a:rect b="b" l="l" r="r" t="t"/>
                <a:pathLst>
                  <a:path extrusionOk="0" h="3501" w="6475">
                    <a:moveTo>
                      <a:pt x="3767" y="1"/>
                    </a:moveTo>
                    <a:cubicBezTo>
                      <a:pt x="2969" y="1"/>
                      <a:pt x="2202" y="355"/>
                      <a:pt x="1679" y="983"/>
                    </a:cubicBezTo>
                    <a:lnTo>
                      <a:pt x="0" y="2981"/>
                    </a:lnTo>
                    <a:lnTo>
                      <a:pt x="6315" y="3501"/>
                    </a:lnTo>
                    <a:lnTo>
                      <a:pt x="6355" y="3021"/>
                    </a:lnTo>
                    <a:cubicBezTo>
                      <a:pt x="6475" y="1622"/>
                      <a:pt x="5676" y="143"/>
                      <a:pt x="4117" y="23"/>
                    </a:cubicBezTo>
                    <a:cubicBezTo>
                      <a:pt x="4000" y="8"/>
                      <a:pt x="3883" y="1"/>
                      <a:pt x="3767" y="1"/>
                    </a:cubicBezTo>
                    <a:close/>
                  </a:path>
                </a:pathLst>
              </a:custGeom>
              <a:solidFill>
                <a:srgbClr val="1A1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3"/>
              <p:cNvSpPr/>
              <p:nvPr/>
            </p:nvSpPr>
            <p:spPr>
              <a:xfrm>
                <a:off x="6431826" y="3778054"/>
                <a:ext cx="502493" cy="97957"/>
              </a:xfrm>
              <a:custGeom>
                <a:rect b="b" l="l" r="r" t="t"/>
                <a:pathLst>
                  <a:path extrusionOk="0" h="5836" w="29937">
                    <a:moveTo>
                      <a:pt x="680" y="0"/>
                    </a:moveTo>
                    <a:lnTo>
                      <a:pt x="1" y="3438"/>
                    </a:lnTo>
                    <a:lnTo>
                      <a:pt x="29817" y="5836"/>
                    </a:lnTo>
                    <a:lnTo>
                      <a:pt x="29936" y="4277"/>
                    </a:lnTo>
                    <a:lnTo>
                      <a:pt x="6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3"/>
              <p:cNvSpPr/>
              <p:nvPr/>
            </p:nvSpPr>
            <p:spPr>
              <a:xfrm>
                <a:off x="6685400" y="3704388"/>
                <a:ext cx="59721" cy="27057"/>
              </a:xfrm>
              <a:custGeom>
                <a:rect b="b" l="l" r="r" t="t"/>
                <a:pathLst>
                  <a:path extrusionOk="0" h="1612" w="3558">
                    <a:moveTo>
                      <a:pt x="2856" y="1"/>
                    </a:moveTo>
                    <a:cubicBezTo>
                      <a:pt x="1800" y="1"/>
                      <a:pt x="811" y="432"/>
                      <a:pt x="120" y="1192"/>
                    </a:cubicBezTo>
                    <a:cubicBezTo>
                      <a:pt x="0" y="1272"/>
                      <a:pt x="0" y="1432"/>
                      <a:pt x="120" y="1552"/>
                    </a:cubicBezTo>
                    <a:cubicBezTo>
                      <a:pt x="160" y="1592"/>
                      <a:pt x="220" y="1612"/>
                      <a:pt x="280" y="1612"/>
                    </a:cubicBezTo>
                    <a:cubicBezTo>
                      <a:pt x="340" y="1612"/>
                      <a:pt x="400" y="1592"/>
                      <a:pt x="440" y="1552"/>
                    </a:cubicBezTo>
                    <a:cubicBezTo>
                      <a:pt x="1075" y="846"/>
                      <a:pt x="1960" y="452"/>
                      <a:pt x="2901" y="452"/>
                    </a:cubicBezTo>
                    <a:cubicBezTo>
                      <a:pt x="3026" y="452"/>
                      <a:pt x="3152" y="459"/>
                      <a:pt x="3278" y="473"/>
                    </a:cubicBezTo>
                    <a:lnTo>
                      <a:pt x="3398" y="473"/>
                    </a:lnTo>
                    <a:cubicBezTo>
                      <a:pt x="3478" y="433"/>
                      <a:pt x="3518" y="353"/>
                      <a:pt x="3558" y="313"/>
                    </a:cubicBezTo>
                    <a:cubicBezTo>
                      <a:pt x="3558" y="153"/>
                      <a:pt x="3478" y="33"/>
                      <a:pt x="3358" y="33"/>
                    </a:cubicBezTo>
                    <a:cubicBezTo>
                      <a:pt x="3190" y="11"/>
                      <a:pt x="3022" y="1"/>
                      <a:pt x="2856"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3"/>
              <p:cNvSpPr/>
              <p:nvPr/>
            </p:nvSpPr>
            <p:spPr>
              <a:xfrm>
                <a:off x="6657891" y="3690306"/>
                <a:ext cx="59721" cy="27057"/>
              </a:xfrm>
              <a:custGeom>
                <a:rect b="b" l="l" r="r" t="t"/>
                <a:pathLst>
                  <a:path extrusionOk="0" h="1612" w="3558">
                    <a:moveTo>
                      <a:pt x="2856" y="0"/>
                    </a:moveTo>
                    <a:cubicBezTo>
                      <a:pt x="1801" y="0"/>
                      <a:pt x="812" y="432"/>
                      <a:pt x="121" y="1192"/>
                    </a:cubicBezTo>
                    <a:cubicBezTo>
                      <a:pt x="1" y="1272"/>
                      <a:pt x="1" y="1432"/>
                      <a:pt x="121" y="1551"/>
                    </a:cubicBezTo>
                    <a:cubicBezTo>
                      <a:pt x="161" y="1591"/>
                      <a:pt x="221" y="1611"/>
                      <a:pt x="281" y="1611"/>
                    </a:cubicBezTo>
                    <a:cubicBezTo>
                      <a:pt x="341" y="1611"/>
                      <a:pt x="400" y="1591"/>
                      <a:pt x="440" y="1551"/>
                    </a:cubicBezTo>
                    <a:cubicBezTo>
                      <a:pt x="1076" y="846"/>
                      <a:pt x="1960" y="451"/>
                      <a:pt x="2874" y="451"/>
                    </a:cubicBezTo>
                    <a:cubicBezTo>
                      <a:pt x="2995" y="451"/>
                      <a:pt x="3117" y="458"/>
                      <a:pt x="3238" y="472"/>
                    </a:cubicBezTo>
                    <a:cubicBezTo>
                      <a:pt x="3258" y="492"/>
                      <a:pt x="3288" y="502"/>
                      <a:pt x="3318" y="502"/>
                    </a:cubicBezTo>
                    <a:cubicBezTo>
                      <a:pt x="3348" y="502"/>
                      <a:pt x="3378" y="492"/>
                      <a:pt x="3398" y="472"/>
                    </a:cubicBezTo>
                    <a:cubicBezTo>
                      <a:pt x="3478" y="432"/>
                      <a:pt x="3518" y="392"/>
                      <a:pt x="3518" y="312"/>
                    </a:cubicBezTo>
                    <a:cubicBezTo>
                      <a:pt x="3558" y="153"/>
                      <a:pt x="3478" y="33"/>
                      <a:pt x="3358" y="33"/>
                    </a:cubicBezTo>
                    <a:cubicBezTo>
                      <a:pt x="3190" y="11"/>
                      <a:pt x="3022" y="0"/>
                      <a:pt x="2856" y="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3"/>
              <p:cNvSpPr/>
              <p:nvPr/>
            </p:nvSpPr>
            <p:spPr>
              <a:xfrm>
                <a:off x="6633621" y="3676879"/>
                <a:ext cx="61198" cy="26856"/>
              </a:xfrm>
              <a:custGeom>
                <a:rect b="b" l="l" r="r" t="t"/>
                <a:pathLst>
                  <a:path extrusionOk="0" h="1600" w="3646">
                    <a:moveTo>
                      <a:pt x="2878" y="1"/>
                    </a:moveTo>
                    <a:cubicBezTo>
                      <a:pt x="1847" y="1"/>
                      <a:pt x="853" y="433"/>
                      <a:pt x="128" y="1192"/>
                    </a:cubicBezTo>
                    <a:cubicBezTo>
                      <a:pt x="1" y="1383"/>
                      <a:pt x="152" y="1599"/>
                      <a:pt x="339" y="1599"/>
                    </a:cubicBezTo>
                    <a:cubicBezTo>
                      <a:pt x="388" y="1599"/>
                      <a:pt x="439" y="1585"/>
                      <a:pt x="488" y="1552"/>
                    </a:cubicBezTo>
                    <a:cubicBezTo>
                      <a:pt x="1123" y="846"/>
                      <a:pt x="2007" y="452"/>
                      <a:pt x="2921" y="452"/>
                    </a:cubicBezTo>
                    <a:cubicBezTo>
                      <a:pt x="3042" y="452"/>
                      <a:pt x="3164" y="459"/>
                      <a:pt x="3285" y="473"/>
                    </a:cubicBezTo>
                    <a:cubicBezTo>
                      <a:pt x="3305" y="493"/>
                      <a:pt x="3325" y="503"/>
                      <a:pt x="3350" y="503"/>
                    </a:cubicBezTo>
                    <a:cubicBezTo>
                      <a:pt x="3375" y="503"/>
                      <a:pt x="3405" y="493"/>
                      <a:pt x="3445" y="473"/>
                    </a:cubicBezTo>
                    <a:cubicBezTo>
                      <a:pt x="3645" y="393"/>
                      <a:pt x="3605" y="73"/>
                      <a:pt x="3365" y="33"/>
                    </a:cubicBezTo>
                    <a:cubicBezTo>
                      <a:pt x="3202" y="12"/>
                      <a:pt x="3040" y="1"/>
                      <a:pt x="2878"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3"/>
              <p:cNvSpPr/>
              <p:nvPr/>
            </p:nvSpPr>
            <p:spPr>
              <a:xfrm>
                <a:off x="6203747" y="2649063"/>
                <a:ext cx="646726" cy="397620"/>
              </a:xfrm>
              <a:custGeom>
                <a:rect b="b" l="l" r="r" t="t"/>
                <a:pathLst>
                  <a:path extrusionOk="0" h="23689" w="38530">
                    <a:moveTo>
                      <a:pt x="22503" y="0"/>
                    </a:moveTo>
                    <a:lnTo>
                      <a:pt x="1" y="7154"/>
                    </a:lnTo>
                    <a:lnTo>
                      <a:pt x="27059" y="22742"/>
                    </a:lnTo>
                    <a:cubicBezTo>
                      <a:pt x="28152" y="23379"/>
                      <a:pt x="29366" y="23688"/>
                      <a:pt x="30574" y="23688"/>
                    </a:cubicBezTo>
                    <a:cubicBezTo>
                      <a:pt x="32547" y="23688"/>
                      <a:pt x="34504" y="22864"/>
                      <a:pt x="35892" y="21303"/>
                    </a:cubicBezTo>
                    <a:cubicBezTo>
                      <a:pt x="38529" y="18385"/>
                      <a:pt x="38250" y="13829"/>
                      <a:pt x="35292" y="11231"/>
                    </a:cubicBezTo>
                    <a:lnTo>
                      <a:pt x="22503" y="0"/>
                    </a:lnTo>
                    <a:close/>
                  </a:path>
                </a:pathLst>
              </a:custGeom>
              <a:solidFill>
                <a:srgbClr val="D69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3"/>
              <p:cNvSpPr/>
              <p:nvPr/>
            </p:nvSpPr>
            <p:spPr>
              <a:xfrm>
                <a:off x="5766388" y="2323030"/>
                <a:ext cx="815096" cy="593736"/>
              </a:xfrm>
              <a:custGeom>
                <a:rect b="b" l="l" r="r" t="t"/>
                <a:pathLst>
                  <a:path extrusionOk="0" h="35373" w="48561">
                    <a:moveTo>
                      <a:pt x="9712" y="1"/>
                    </a:moveTo>
                    <a:cubicBezTo>
                      <a:pt x="9712" y="1"/>
                      <a:pt x="0" y="11312"/>
                      <a:pt x="14308" y="22742"/>
                    </a:cubicBezTo>
                    <a:lnTo>
                      <a:pt x="32214" y="35372"/>
                    </a:lnTo>
                    <a:lnTo>
                      <a:pt x="48561" y="19425"/>
                    </a:lnTo>
                    <a:lnTo>
                      <a:pt x="35491" y="7155"/>
                    </a:lnTo>
                    <a:lnTo>
                      <a:pt x="30295" y="4277"/>
                    </a:lnTo>
                    <a:lnTo>
                      <a:pt x="30096" y="4237"/>
                    </a:lnTo>
                    <a:lnTo>
                      <a:pt x="9712" y="1"/>
                    </a:lnTo>
                    <a:close/>
                  </a:path>
                </a:pathLst>
              </a:custGeom>
              <a:solidFill>
                <a:srgbClr val="7349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3"/>
              <p:cNvSpPr/>
              <p:nvPr/>
            </p:nvSpPr>
            <p:spPr>
              <a:xfrm>
                <a:off x="6523736" y="1825344"/>
                <a:ext cx="262987" cy="715796"/>
              </a:xfrm>
              <a:custGeom>
                <a:rect b="b" l="l" r="r" t="t"/>
                <a:pathLst>
                  <a:path extrusionOk="0" h="42645" w="15668">
                    <a:moveTo>
                      <a:pt x="8596" y="0"/>
                    </a:moveTo>
                    <a:cubicBezTo>
                      <a:pt x="8348" y="0"/>
                      <a:pt x="8094" y="12"/>
                      <a:pt x="7834" y="37"/>
                    </a:cubicBezTo>
                    <a:cubicBezTo>
                      <a:pt x="3278" y="476"/>
                      <a:pt x="0" y="4513"/>
                      <a:pt x="480" y="9030"/>
                    </a:cubicBezTo>
                    <a:lnTo>
                      <a:pt x="4037" y="36487"/>
                    </a:lnTo>
                    <a:cubicBezTo>
                      <a:pt x="4457" y="40056"/>
                      <a:pt x="7480" y="42644"/>
                      <a:pt x="10935" y="42644"/>
                    </a:cubicBezTo>
                    <a:cubicBezTo>
                      <a:pt x="11426" y="42644"/>
                      <a:pt x="11927" y="42592"/>
                      <a:pt x="12430" y="42482"/>
                    </a:cubicBezTo>
                    <a:cubicBezTo>
                      <a:pt x="15668" y="41763"/>
                      <a:pt x="15668" y="38885"/>
                      <a:pt x="15588" y="35568"/>
                    </a:cubicBezTo>
                    <a:lnTo>
                      <a:pt x="15388" y="7870"/>
                    </a:lnTo>
                    <a:cubicBezTo>
                      <a:pt x="15237" y="3454"/>
                      <a:pt x="12804" y="0"/>
                      <a:pt x="8596" y="0"/>
                    </a:cubicBezTo>
                    <a:close/>
                  </a:path>
                </a:pathLst>
              </a:custGeom>
              <a:solidFill>
                <a:srgbClr val="D69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3"/>
              <p:cNvSpPr/>
              <p:nvPr/>
            </p:nvSpPr>
            <p:spPr>
              <a:xfrm>
                <a:off x="6465378" y="1768831"/>
                <a:ext cx="336103" cy="411350"/>
              </a:xfrm>
              <a:custGeom>
                <a:rect b="b" l="l" r="r" t="t"/>
                <a:pathLst>
                  <a:path extrusionOk="0" h="24507" w="20024">
                    <a:moveTo>
                      <a:pt x="12298" y="0"/>
                    </a:moveTo>
                    <a:cubicBezTo>
                      <a:pt x="10856" y="0"/>
                      <a:pt x="9299" y="231"/>
                      <a:pt x="7714" y="646"/>
                    </a:cubicBezTo>
                    <a:lnTo>
                      <a:pt x="7394" y="726"/>
                    </a:lnTo>
                    <a:cubicBezTo>
                      <a:pt x="2958" y="2085"/>
                      <a:pt x="0" y="6321"/>
                      <a:pt x="360" y="10958"/>
                    </a:cubicBezTo>
                    <a:lnTo>
                      <a:pt x="1199" y="24507"/>
                    </a:lnTo>
                    <a:lnTo>
                      <a:pt x="19824" y="19990"/>
                    </a:lnTo>
                    <a:cubicBezTo>
                      <a:pt x="19824" y="19990"/>
                      <a:pt x="20024" y="8919"/>
                      <a:pt x="19784" y="6242"/>
                    </a:cubicBezTo>
                    <a:cubicBezTo>
                      <a:pt x="19373" y="1754"/>
                      <a:pt x="16273" y="0"/>
                      <a:pt x="12298"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3"/>
              <p:cNvSpPr/>
              <p:nvPr/>
            </p:nvSpPr>
            <p:spPr>
              <a:xfrm>
                <a:off x="6574709" y="2332395"/>
                <a:ext cx="678920" cy="277876"/>
              </a:xfrm>
              <a:custGeom>
                <a:rect b="b" l="l" r="r" t="t"/>
                <a:pathLst>
                  <a:path extrusionOk="0" h="16555" w="40448">
                    <a:moveTo>
                      <a:pt x="5384" y="0"/>
                    </a:moveTo>
                    <a:cubicBezTo>
                      <a:pt x="3623" y="0"/>
                      <a:pt x="2181" y="800"/>
                      <a:pt x="1400" y="2920"/>
                    </a:cubicBezTo>
                    <a:cubicBezTo>
                      <a:pt x="1" y="6597"/>
                      <a:pt x="1839" y="10674"/>
                      <a:pt x="5556" y="12033"/>
                    </a:cubicBezTo>
                    <a:lnTo>
                      <a:pt x="38090" y="16469"/>
                    </a:lnTo>
                    <a:cubicBezTo>
                      <a:pt x="38276" y="16528"/>
                      <a:pt x="38444" y="16555"/>
                      <a:pt x="38594" y="16555"/>
                    </a:cubicBezTo>
                    <a:cubicBezTo>
                      <a:pt x="39574" y="16555"/>
                      <a:pt x="39851" y="15398"/>
                      <a:pt x="40128" y="14151"/>
                    </a:cubicBezTo>
                    <a:cubicBezTo>
                      <a:pt x="40448" y="12952"/>
                      <a:pt x="39449" y="11793"/>
                      <a:pt x="38290" y="11273"/>
                    </a:cubicBezTo>
                    <a:lnTo>
                      <a:pt x="9993" y="1241"/>
                    </a:lnTo>
                    <a:cubicBezTo>
                      <a:pt x="8369" y="500"/>
                      <a:pt x="6777" y="0"/>
                      <a:pt x="5384" y="0"/>
                    </a:cubicBezTo>
                    <a:close/>
                  </a:path>
                </a:pathLst>
              </a:custGeom>
              <a:solidFill>
                <a:srgbClr val="D69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3"/>
              <p:cNvSpPr/>
              <p:nvPr/>
            </p:nvSpPr>
            <p:spPr>
              <a:xfrm>
                <a:off x="7155640" y="2495538"/>
                <a:ext cx="240193" cy="200413"/>
              </a:xfrm>
              <a:custGeom>
                <a:rect b="b" l="l" r="r" t="t"/>
                <a:pathLst>
                  <a:path extrusionOk="0" h="11940" w="14310">
                    <a:moveTo>
                      <a:pt x="9850" y="0"/>
                    </a:moveTo>
                    <a:cubicBezTo>
                      <a:pt x="9672" y="0"/>
                      <a:pt x="9493" y="11"/>
                      <a:pt x="9313" y="34"/>
                    </a:cubicBezTo>
                    <a:lnTo>
                      <a:pt x="1999" y="994"/>
                    </a:lnTo>
                    <a:lnTo>
                      <a:pt x="1" y="6309"/>
                    </a:lnTo>
                    <a:cubicBezTo>
                      <a:pt x="1" y="6309"/>
                      <a:pt x="5156" y="11185"/>
                      <a:pt x="7515" y="11825"/>
                    </a:cubicBezTo>
                    <a:cubicBezTo>
                      <a:pt x="7809" y="11901"/>
                      <a:pt x="8114" y="11939"/>
                      <a:pt x="8424" y="11939"/>
                    </a:cubicBezTo>
                    <a:cubicBezTo>
                      <a:pt x="10562" y="11939"/>
                      <a:pt x="12967" y="10133"/>
                      <a:pt x="13909" y="6469"/>
                    </a:cubicBezTo>
                    <a:cubicBezTo>
                      <a:pt x="14309" y="4871"/>
                      <a:pt x="14069" y="3232"/>
                      <a:pt x="13230" y="1833"/>
                    </a:cubicBezTo>
                    <a:cubicBezTo>
                      <a:pt x="12488" y="666"/>
                      <a:pt x="11213" y="0"/>
                      <a:pt x="98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3"/>
              <p:cNvSpPr/>
              <p:nvPr/>
            </p:nvSpPr>
            <p:spPr>
              <a:xfrm>
                <a:off x="7112035" y="2495437"/>
                <a:ext cx="77177" cy="81189"/>
              </a:xfrm>
              <a:custGeom>
                <a:rect b="b" l="l" r="r" t="t"/>
                <a:pathLst>
                  <a:path extrusionOk="0" h="4837" w="4598">
                    <a:moveTo>
                      <a:pt x="1919" y="0"/>
                    </a:moveTo>
                    <a:lnTo>
                      <a:pt x="1" y="4517"/>
                    </a:lnTo>
                    <a:lnTo>
                      <a:pt x="4597" y="4837"/>
                    </a:lnTo>
                    <a:lnTo>
                      <a:pt x="4597" y="1000"/>
                    </a:lnTo>
                    <a:lnTo>
                      <a:pt x="19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3"/>
              <p:cNvSpPr/>
              <p:nvPr/>
            </p:nvSpPr>
            <p:spPr>
              <a:xfrm>
                <a:off x="7136825" y="2549063"/>
                <a:ext cx="146969" cy="123554"/>
              </a:xfrm>
              <a:custGeom>
                <a:rect b="b" l="l" r="r" t="t"/>
                <a:pathLst>
                  <a:path extrusionOk="0" h="7361" w="8756">
                    <a:moveTo>
                      <a:pt x="4781" y="0"/>
                    </a:moveTo>
                    <a:cubicBezTo>
                      <a:pt x="1832" y="0"/>
                      <a:pt x="0" y="3398"/>
                      <a:pt x="1841" y="5878"/>
                    </a:cubicBezTo>
                    <a:cubicBezTo>
                      <a:pt x="2597" y="6897"/>
                      <a:pt x="3681" y="7361"/>
                      <a:pt x="4754" y="7361"/>
                    </a:cubicBezTo>
                    <a:cubicBezTo>
                      <a:pt x="6461" y="7361"/>
                      <a:pt x="8141" y="6187"/>
                      <a:pt x="8436" y="4199"/>
                    </a:cubicBezTo>
                    <a:cubicBezTo>
                      <a:pt x="8755" y="2201"/>
                      <a:pt x="7357" y="323"/>
                      <a:pt x="5358" y="43"/>
                    </a:cubicBezTo>
                    <a:cubicBezTo>
                      <a:pt x="5162" y="14"/>
                      <a:pt x="4969" y="0"/>
                      <a:pt x="4781"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3"/>
              <p:cNvSpPr/>
              <p:nvPr/>
            </p:nvSpPr>
            <p:spPr>
              <a:xfrm>
                <a:off x="5058670" y="3168988"/>
                <a:ext cx="1170653" cy="1127012"/>
              </a:xfrm>
              <a:custGeom>
                <a:rect b="b" l="l" r="r" t="t"/>
                <a:pathLst>
                  <a:path extrusionOk="0" h="67144" w="69744">
                    <a:moveTo>
                      <a:pt x="36171" y="4914"/>
                    </a:moveTo>
                    <a:cubicBezTo>
                      <a:pt x="52038" y="4914"/>
                      <a:pt x="64868" y="17744"/>
                      <a:pt x="64908" y="33571"/>
                    </a:cubicBezTo>
                    <a:cubicBezTo>
                      <a:pt x="64908" y="45161"/>
                      <a:pt x="57913" y="55633"/>
                      <a:pt x="47202" y="60069"/>
                    </a:cubicBezTo>
                    <a:cubicBezTo>
                      <a:pt x="43650" y="61540"/>
                      <a:pt x="39917" y="62256"/>
                      <a:pt x="36216" y="62256"/>
                    </a:cubicBezTo>
                    <a:cubicBezTo>
                      <a:pt x="28757" y="62256"/>
                      <a:pt x="21424" y="59350"/>
                      <a:pt x="15947" y="53874"/>
                    </a:cubicBezTo>
                    <a:cubicBezTo>
                      <a:pt x="7754" y="45681"/>
                      <a:pt x="5276" y="33331"/>
                      <a:pt x="9712" y="22620"/>
                    </a:cubicBezTo>
                    <a:cubicBezTo>
                      <a:pt x="14149" y="11908"/>
                      <a:pt x="24580" y="4914"/>
                      <a:pt x="36171" y="4914"/>
                    </a:cubicBezTo>
                    <a:close/>
                    <a:moveTo>
                      <a:pt x="36204" y="1"/>
                    </a:moveTo>
                    <a:cubicBezTo>
                      <a:pt x="27469" y="1"/>
                      <a:pt x="18887" y="3413"/>
                      <a:pt x="12470" y="9830"/>
                    </a:cubicBezTo>
                    <a:cubicBezTo>
                      <a:pt x="2878" y="19462"/>
                      <a:pt x="0" y="33890"/>
                      <a:pt x="5196" y="46400"/>
                    </a:cubicBezTo>
                    <a:cubicBezTo>
                      <a:pt x="10392" y="58950"/>
                      <a:pt x="22622" y="67143"/>
                      <a:pt x="36171" y="67143"/>
                    </a:cubicBezTo>
                    <a:cubicBezTo>
                      <a:pt x="54716" y="67103"/>
                      <a:pt x="69744" y="52116"/>
                      <a:pt x="69744" y="33571"/>
                    </a:cubicBezTo>
                    <a:cubicBezTo>
                      <a:pt x="69744" y="20022"/>
                      <a:pt x="61550" y="7752"/>
                      <a:pt x="49040" y="2556"/>
                    </a:cubicBezTo>
                    <a:cubicBezTo>
                      <a:pt x="44886" y="836"/>
                      <a:pt x="40527" y="1"/>
                      <a:pt x="36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3"/>
              <p:cNvSpPr/>
              <p:nvPr/>
            </p:nvSpPr>
            <p:spPr>
              <a:xfrm>
                <a:off x="4992255" y="3107927"/>
                <a:ext cx="1298790" cy="1249794"/>
              </a:xfrm>
              <a:custGeom>
                <a:rect b="b" l="l" r="r" t="t"/>
                <a:pathLst>
                  <a:path extrusionOk="0" h="74459" w="77378">
                    <a:moveTo>
                      <a:pt x="40128" y="5394"/>
                    </a:moveTo>
                    <a:cubicBezTo>
                      <a:pt x="57714" y="5434"/>
                      <a:pt x="71942" y="19663"/>
                      <a:pt x="71942" y="37209"/>
                    </a:cubicBezTo>
                    <a:cubicBezTo>
                      <a:pt x="71942" y="50078"/>
                      <a:pt x="64188" y="61669"/>
                      <a:pt x="52318" y="66625"/>
                    </a:cubicBezTo>
                    <a:cubicBezTo>
                      <a:pt x="48377" y="68251"/>
                      <a:pt x="44244" y="69042"/>
                      <a:pt x="40147" y="69042"/>
                    </a:cubicBezTo>
                    <a:cubicBezTo>
                      <a:pt x="31861" y="69042"/>
                      <a:pt x="23724" y="65808"/>
                      <a:pt x="17626" y="59710"/>
                    </a:cubicBezTo>
                    <a:cubicBezTo>
                      <a:pt x="8554" y="50598"/>
                      <a:pt x="5836" y="36929"/>
                      <a:pt x="10752" y="25059"/>
                    </a:cubicBezTo>
                    <a:cubicBezTo>
                      <a:pt x="15668" y="13148"/>
                      <a:pt x="27258" y="5394"/>
                      <a:pt x="40128" y="5394"/>
                    </a:cubicBezTo>
                    <a:close/>
                    <a:moveTo>
                      <a:pt x="40140" y="0"/>
                    </a:moveTo>
                    <a:cubicBezTo>
                      <a:pt x="30455" y="0"/>
                      <a:pt x="20936" y="3776"/>
                      <a:pt x="13829" y="10910"/>
                    </a:cubicBezTo>
                    <a:cubicBezTo>
                      <a:pt x="3158" y="21541"/>
                      <a:pt x="1" y="37568"/>
                      <a:pt x="5756" y="51477"/>
                    </a:cubicBezTo>
                    <a:cubicBezTo>
                      <a:pt x="11511" y="65386"/>
                      <a:pt x="25100" y="74458"/>
                      <a:pt x="40128" y="74458"/>
                    </a:cubicBezTo>
                    <a:cubicBezTo>
                      <a:pt x="60711" y="74418"/>
                      <a:pt x="77338" y="57752"/>
                      <a:pt x="77378" y="37209"/>
                    </a:cubicBezTo>
                    <a:cubicBezTo>
                      <a:pt x="77378" y="22141"/>
                      <a:pt x="68305" y="8592"/>
                      <a:pt x="54396" y="2837"/>
                    </a:cubicBezTo>
                    <a:cubicBezTo>
                      <a:pt x="49786" y="929"/>
                      <a:pt x="44942" y="0"/>
                      <a:pt x="40140"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3"/>
              <p:cNvSpPr/>
              <p:nvPr/>
            </p:nvSpPr>
            <p:spPr>
              <a:xfrm>
                <a:off x="6965795" y="3168988"/>
                <a:ext cx="1170670" cy="1127012"/>
              </a:xfrm>
              <a:custGeom>
                <a:rect b="b" l="l" r="r" t="t"/>
                <a:pathLst>
                  <a:path extrusionOk="0" h="67144" w="69745">
                    <a:moveTo>
                      <a:pt x="36211" y="4914"/>
                    </a:moveTo>
                    <a:cubicBezTo>
                      <a:pt x="52039" y="4914"/>
                      <a:pt x="64828" y="17744"/>
                      <a:pt x="64868" y="33571"/>
                    </a:cubicBezTo>
                    <a:cubicBezTo>
                      <a:pt x="64868" y="45161"/>
                      <a:pt x="57874" y="55633"/>
                      <a:pt x="47163" y="60069"/>
                    </a:cubicBezTo>
                    <a:cubicBezTo>
                      <a:pt x="43610" y="61540"/>
                      <a:pt x="39878" y="62256"/>
                      <a:pt x="36177" y="62256"/>
                    </a:cubicBezTo>
                    <a:cubicBezTo>
                      <a:pt x="28717" y="62256"/>
                      <a:pt x="21384" y="59350"/>
                      <a:pt x="15908" y="53874"/>
                    </a:cubicBezTo>
                    <a:cubicBezTo>
                      <a:pt x="7715" y="45641"/>
                      <a:pt x="5237" y="33331"/>
                      <a:pt x="9713" y="22620"/>
                    </a:cubicBezTo>
                    <a:cubicBezTo>
                      <a:pt x="14149" y="11868"/>
                      <a:pt x="24581" y="4914"/>
                      <a:pt x="36211" y="4914"/>
                    </a:cubicBezTo>
                    <a:close/>
                    <a:moveTo>
                      <a:pt x="36205" y="1"/>
                    </a:moveTo>
                    <a:cubicBezTo>
                      <a:pt x="27469" y="1"/>
                      <a:pt x="18888" y="3413"/>
                      <a:pt x="12471" y="9830"/>
                    </a:cubicBezTo>
                    <a:cubicBezTo>
                      <a:pt x="2879" y="19462"/>
                      <a:pt x="1" y="33890"/>
                      <a:pt x="5197" y="46440"/>
                    </a:cubicBezTo>
                    <a:cubicBezTo>
                      <a:pt x="10392" y="58950"/>
                      <a:pt x="22622" y="67143"/>
                      <a:pt x="36211" y="67143"/>
                    </a:cubicBezTo>
                    <a:cubicBezTo>
                      <a:pt x="54716" y="67103"/>
                      <a:pt x="69744" y="52116"/>
                      <a:pt x="69744" y="33571"/>
                    </a:cubicBezTo>
                    <a:cubicBezTo>
                      <a:pt x="69744" y="20022"/>
                      <a:pt x="61551" y="7752"/>
                      <a:pt x="49041" y="2556"/>
                    </a:cubicBezTo>
                    <a:cubicBezTo>
                      <a:pt x="44887" y="836"/>
                      <a:pt x="40527" y="1"/>
                      <a:pt x="362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3"/>
              <p:cNvSpPr/>
              <p:nvPr/>
            </p:nvSpPr>
            <p:spPr>
              <a:xfrm>
                <a:off x="6899398" y="3107927"/>
                <a:ext cx="1298790" cy="1249794"/>
              </a:xfrm>
              <a:custGeom>
                <a:rect b="b" l="l" r="r" t="t"/>
                <a:pathLst>
                  <a:path extrusionOk="0" h="74459" w="77378">
                    <a:moveTo>
                      <a:pt x="40167" y="5394"/>
                    </a:moveTo>
                    <a:cubicBezTo>
                      <a:pt x="57713" y="5434"/>
                      <a:pt x="71942" y="19663"/>
                      <a:pt x="71942" y="37209"/>
                    </a:cubicBezTo>
                    <a:cubicBezTo>
                      <a:pt x="71942" y="50078"/>
                      <a:pt x="64228" y="61669"/>
                      <a:pt x="52318" y="66625"/>
                    </a:cubicBezTo>
                    <a:cubicBezTo>
                      <a:pt x="48390" y="68251"/>
                      <a:pt x="44261" y="69042"/>
                      <a:pt x="40165" y="69042"/>
                    </a:cubicBezTo>
                    <a:cubicBezTo>
                      <a:pt x="31883" y="69042"/>
                      <a:pt x="23736" y="65808"/>
                      <a:pt x="17666" y="59710"/>
                    </a:cubicBezTo>
                    <a:cubicBezTo>
                      <a:pt x="8553" y="50598"/>
                      <a:pt x="5835" y="36929"/>
                      <a:pt x="10751" y="25059"/>
                    </a:cubicBezTo>
                    <a:cubicBezTo>
                      <a:pt x="15667" y="13148"/>
                      <a:pt x="27298" y="5394"/>
                      <a:pt x="40167" y="5394"/>
                    </a:cubicBezTo>
                    <a:close/>
                    <a:moveTo>
                      <a:pt x="40139" y="0"/>
                    </a:moveTo>
                    <a:cubicBezTo>
                      <a:pt x="30454" y="0"/>
                      <a:pt x="20936" y="3776"/>
                      <a:pt x="13829" y="10910"/>
                    </a:cubicBezTo>
                    <a:cubicBezTo>
                      <a:pt x="3198" y="21541"/>
                      <a:pt x="0" y="37568"/>
                      <a:pt x="5755" y="51477"/>
                    </a:cubicBezTo>
                    <a:cubicBezTo>
                      <a:pt x="11511" y="65386"/>
                      <a:pt x="25100" y="74458"/>
                      <a:pt x="40167" y="74458"/>
                    </a:cubicBezTo>
                    <a:cubicBezTo>
                      <a:pt x="60711" y="74418"/>
                      <a:pt x="77337" y="57752"/>
                      <a:pt x="77377" y="37209"/>
                    </a:cubicBezTo>
                    <a:cubicBezTo>
                      <a:pt x="77377" y="22141"/>
                      <a:pt x="68305" y="8592"/>
                      <a:pt x="54396" y="2837"/>
                    </a:cubicBezTo>
                    <a:cubicBezTo>
                      <a:pt x="49785" y="929"/>
                      <a:pt x="44942" y="0"/>
                      <a:pt x="40139"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3"/>
              <p:cNvSpPr/>
              <p:nvPr/>
            </p:nvSpPr>
            <p:spPr>
              <a:xfrm>
                <a:off x="6476103" y="3011972"/>
                <a:ext cx="764792" cy="741981"/>
              </a:xfrm>
              <a:custGeom>
                <a:rect b="b" l="l" r="r" t="t"/>
                <a:pathLst>
                  <a:path extrusionOk="0" h="44205" w="45564">
                    <a:moveTo>
                      <a:pt x="40488" y="1"/>
                    </a:moveTo>
                    <a:lnTo>
                      <a:pt x="1" y="38969"/>
                    </a:lnTo>
                    <a:lnTo>
                      <a:pt x="5037" y="44205"/>
                    </a:lnTo>
                    <a:lnTo>
                      <a:pt x="45564" y="5276"/>
                    </a:lnTo>
                    <a:lnTo>
                      <a:pt x="40488"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3"/>
              <p:cNvSpPr/>
              <p:nvPr/>
            </p:nvSpPr>
            <p:spPr>
              <a:xfrm>
                <a:off x="7100639" y="3012643"/>
                <a:ext cx="140222" cy="156990"/>
              </a:xfrm>
              <a:custGeom>
                <a:rect b="b" l="l" r="r" t="t"/>
                <a:pathLst>
                  <a:path extrusionOk="0" h="9353" w="8354">
                    <a:moveTo>
                      <a:pt x="3278" y="0"/>
                    </a:moveTo>
                    <a:lnTo>
                      <a:pt x="0" y="3118"/>
                    </a:lnTo>
                    <a:lnTo>
                      <a:pt x="4077" y="9353"/>
                    </a:lnTo>
                    <a:lnTo>
                      <a:pt x="8354" y="5236"/>
                    </a:lnTo>
                    <a:lnTo>
                      <a:pt x="3278" y="0"/>
                    </a:lnTo>
                    <a:close/>
                  </a:path>
                </a:pathLst>
              </a:custGeom>
              <a:solidFill>
                <a:srgbClr val="D4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3"/>
              <p:cNvSpPr/>
              <p:nvPr/>
            </p:nvSpPr>
            <p:spPr>
              <a:xfrm>
                <a:off x="6963781" y="2585887"/>
                <a:ext cx="151636" cy="309398"/>
              </a:xfrm>
              <a:custGeom>
                <a:rect b="b" l="l" r="r" t="t"/>
                <a:pathLst>
                  <a:path extrusionOk="0" h="18433" w="9034">
                    <a:moveTo>
                      <a:pt x="5458" y="0"/>
                    </a:moveTo>
                    <a:cubicBezTo>
                      <a:pt x="5149" y="0"/>
                      <a:pt x="4825" y="109"/>
                      <a:pt x="4517" y="367"/>
                    </a:cubicBezTo>
                    <a:lnTo>
                      <a:pt x="1919" y="2645"/>
                    </a:lnTo>
                    <a:cubicBezTo>
                      <a:pt x="441" y="3924"/>
                      <a:pt x="1" y="6042"/>
                      <a:pt x="840" y="7801"/>
                    </a:cubicBezTo>
                    <a:lnTo>
                      <a:pt x="6076" y="17673"/>
                    </a:lnTo>
                    <a:cubicBezTo>
                      <a:pt x="6316" y="18112"/>
                      <a:pt x="6835" y="18432"/>
                      <a:pt x="7355" y="18432"/>
                    </a:cubicBezTo>
                    <a:cubicBezTo>
                      <a:pt x="7595" y="18432"/>
                      <a:pt x="7835" y="18352"/>
                      <a:pt x="8074" y="18272"/>
                    </a:cubicBezTo>
                    <a:cubicBezTo>
                      <a:pt x="8754" y="17873"/>
                      <a:pt x="9034" y="16993"/>
                      <a:pt x="8674" y="16274"/>
                    </a:cubicBezTo>
                    <a:lnTo>
                      <a:pt x="3438" y="6522"/>
                    </a:lnTo>
                    <a:cubicBezTo>
                      <a:pt x="3198" y="5922"/>
                      <a:pt x="3318" y="5243"/>
                      <a:pt x="3798" y="4843"/>
                    </a:cubicBezTo>
                    <a:lnTo>
                      <a:pt x="6436" y="2565"/>
                    </a:lnTo>
                    <a:cubicBezTo>
                      <a:pt x="7575" y="1584"/>
                      <a:pt x="6634" y="0"/>
                      <a:pt x="5458"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3"/>
              <p:cNvSpPr/>
              <p:nvPr/>
            </p:nvSpPr>
            <p:spPr>
              <a:xfrm>
                <a:off x="7034895" y="2819440"/>
                <a:ext cx="570237" cy="931165"/>
              </a:xfrm>
              <a:custGeom>
                <a:rect b="b" l="l" r="r" t="t"/>
                <a:pathLst>
                  <a:path extrusionOk="0" h="55476" w="33973">
                    <a:moveTo>
                      <a:pt x="3797" y="1"/>
                    </a:moveTo>
                    <a:lnTo>
                      <a:pt x="1" y="2159"/>
                    </a:lnTo>
                    <a:lnTo>
                      <a:pt x="30176" y="55476"/>
                    </a:lnTo>
                    <a:lnTo>
                      <a:pt x="33973" y="53358"/>
                    </a:lnTo>
                    <a:lnTo>
                      <a:pt x="3797" y="1"/>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3"/>
              <p:cNvSpPr/>
              <p:nvPr/>
            </p:nvSpPr>
            <p:spPr>
              <a:xfrm>
                <a:off x="7423296" y="3620265"/>
                <a:ext cx="262316" cy="224231"/>
              </a:xfrm>
              <a:custGeom>
                <a:rect b="b" l="l" r="r" t="t"/>
                <a:pathLst>
                  <a:path extrusionOk="0" h="13359" w="15628">
                    <a:moveTo>
                      <a:pt x="8897" y="0"/>
                    </a:moveTo>
                    <a:cubicBezTo>
                      <a:pt x="7250" y="0"/>
                      <a:pt x="5569" y="609"/>
                      <a:pt x="4197" y="1968"/>
                    </a:cubicBezTo>
                    <a:cubicBezTo>
                      <a:pt x="1" y="6164"/>
                      <a:pt x="2998" y="13358"/>
                      <a:pt x="8953" y="13358"/>
                    </a:cubicBezTo>
                    <a:cubicBezTo>
                      <a:pt x="12630" y="13358"/>
                      <a:pt x="15588" y="10361"/>
                      <a:pt x="15628" y="6684"/>
                    </a:cubicBezTo>
                    <a:cubicBezTo>
                      <a:pt x="15628" y="2656"/>
                      <a:pt x="12338" y="0"/>
                      <a:pt x="8897"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3"/>
              <p:cNvSpPr/>
              <p:nvPr/>
            </p:nvSpPr>
            <p:spPr>
              <a:xfrm>
                <a:off x="5659053" y="2984362"/>
                <a:ext cx="764120" cy="773621"/>
              </a:xfrm>
              <a:custGeom>
                <a:rect b="b" l="l" r="r" t="t"/>
                <a:pathLst>
                  <a:path extrusionOk="0" h="46090" w="45524">
                    <a:moveTo>
                      <a:pt x="32190" y="0"/>
                    </a:moveTo>
                    <a:cubicBezTo>
                      <a:pt x="31779" y="0"/>
                      <a:pt x="31363" y="190"/>
                      <a:pt x="31055" y="646"/>
                    </a:cubicBezTo>
                    <a:lnTo>
                      <a:pt x="680" y="43771"/>
                    </a:lnTo>
                    <a:cubicBezTo>
                      <a:pt x="0" y="44731"/>
                      <a:pt x="680" y="46089"/>
                      <a:pt x="1879" y="46089"/>
                    </a:cubicBezTo>
                    <a:lnTo>
                      <a:pt x="43685" y="46089"/>
                    </a:lnTo>
                    <a:cubicBezTo>
                      <a:pt x="45523" y="45970"/>
                      <a:pt x="45523" y="43252"/>
                      <a:pt x="43685" y="43172"/>
                    </a:cubicBezTo>
                    <a:lnTo>
                      <a:pt x="4676" y="43172"/>
                    </a:lnTo>
                    <a:lnTo>
                      <a:pt x="33413" y="2325"/>
                    </a:lnTo>
                    <a:cubicBezTo>
                      <a:pt x="34212" y="1183"/>
                      <a:pt x="33217" y="0"/>
                      <a:pt x="32190"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3"/>
              <p:cNvSpPr/>
              <p:nvPr/>
            </p:nvSpPr>
            <p:spPr>
              <a:xfrm>
                <a:off x="6001969" y="2662759"/>
                <a:ext cx="188395" cy="295584"/>
              </a:xfrm>
              <a:custGeom>
                <a:rect b="b" l="l" r="r" t="t"/>
                <a:pathLst>
                  <a:path extrusionOk="0" h="17610" w="11224">
                    <a:moveTo>
                      <a:pt x="1869" y="1"/>
                    </a:moveTo>
                    <a:cubicBezTo>
                      <a:pt x="921" y="1"/>
                      <a:pt x="1" y="932"/>
                      <a:pt x="512" y="2062"/>
                    </a:cubicBezTo>
                    <a:lnTo>
                      <a:pt x="8146" y="16810"/>
                    </a:lnTo>
                    <a:cubicBezTo>
                      <a:pt x="8386" y="17289"/>
                      <a:pt x="8905" y="17609"/>
                      <a:pt x="9425" y="17609"/>
                    </a:cubicBezTo>
                    <a:cubicBezTo>
                      <a:pt x="10544" y="17609"/>
                      <a:pt x="11223" y="16450"/>
                      <a:pt x="10744" y="15451"/>
                    </a:cubicBezTo>
                    <a:lnTo>
                      <a:pt x="3110" y="743"/>
                    </a:lnTo>
                    <a:cubicBezTo>
                      <a:pt x="2797" y="220"/>
                      <a:pt x="2329" y="1"/>
                      <a:pt x="1869"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3"/>
              <p:cNvSpPr/>
              <p:nvPr/>
            </p:nvSpPr>
            <p:spPr>
              <a:xfrm>
                <a:off x="5777784" y="2645706"/>
                <a:ext cx="474982" cy="120097"/>
              </a:xfrm>
              <a:custGeom>
                <a:rect b="b" l="l" r="r" t="t"/>
                <a:pathLst>
                  <a:path extrusionOk="0" h="7155" w="28298">
                    <a:moveTo>
                      <a:pt x="3598" y="0"/>
                    </a:moveTo>
                    <a:cubicBezTo>
                      <a:pt x="1639" y="0"/>
                      <a:pt x="0" y="1599"/>
                      <a:pt x="40" y="3597"/>
                    </a:cubicBezTo>
                    <a:cubicBezTo>
                      <a:pt x="40" y="5556"/>
                      <a:pt x="1639" y="7154"/>
                      <a:pt x="3598" y="7154"/>
                    </a:cubicBezTo>
                    <a:lnTo>
                      <a:pt x="24700" y="7154"/>
                    </a:lnTo>
                    <a:cubicBezTo>
                      <a:pt x="26699" y="7154"/>
                      <a:pt x="28297" y="5556"/>
                      <a:pt x="28297" y="3597"/>
                    </a:cubicBezTo>
                    <a:cubicBezTo>
                      <a:pt x="28297" y="1599"/>
                      <a:pt x="26699" y="0"/>
                      <a:pt x="24700"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3"/>
              <p:cNvSpPr/>
              <p:nvPr/>
            </p:nvSpPr>
            <p:spPr>
              <a:xfrm>
                <a:off x="6114540" y="2891897"/>
                <a:ext cx="436729" cy="741981"/>
              </a:xfrm>
              <a:custGeom>
                <a:rect b="b" l="l" r="r" t="t"/>
                <a:pathLst>
                  <a:path extrusionOk="0" h="44205" w="26019">
                    <a:moveTo>
                      <a:pt x="3877" y="0"/>
                    </a:moveTo>
                    <a:lnTo>
                      <a:pt x="0" y="2039"/>
                    </a:lnTo>
                    <a:lnTo>
                      <a:pt x="22142" y="44204"/>
                    </a:lnTo>
                    <a:lnTo>
                      <a:pt x="26019" y="42166"/>
                    </a:lnTo>
                    <a:lnTo>
                      <a:pt x="3877"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3"/>
              <p:cNvSpPr/>
              <p:nvPr/>
            </p:nvSpPr>
            <p:spPr>
              <a:xfrm>
                <a:off x="5516171" y="3620265"/>
                <a:ext cx="262316" cy="224231"/>
              </a:xfrm>
              <a:custGeom>
                <a:rect b="b" l="l" r="r" t="t"/>
                <a:pathLst>
                  <a:path extrusionOk="0" h="13359" w="15628">
                    <a:moveTo>
                      <a:pt x="8888" y="0"/>
                    </a:moveTo>
                    <a:cubicBezTo>
                      <a:pt x="7246" y="0"/>
                      <a:pt x="5568" y="609"/>
                      <a:pt x="4197" y="1968"/>
                    </a:cubicBezTo>
                    <a:cubicBezTo>
                      <a:pt x="0" y="6164"/>
                      <a:pt x="2998" y="13358"/>
                      <a:pt x="8913" y="13358"/>
                    </a:cubicBezTo>
                    <a:cubicBezTo>
                      <a:pt x="12630" y="13358"/>
                      <a:pt x="15587" y="10361"/>
                      <a:pt x="15627" y="6684"/>
                    </a:cubicBezTo>
                    <a:cubicBezTo>
                      <a:pt x="15600" y="2656"/>
                      <a:pt x="12320" y="0"/>
                      <a:pt x="8888"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3"/>
              <p:cNvSpPr/>
              <p:nvPr/>
            </p:nvSpPr>
            <p:spPr>
              <a:xfrm>
                <a:off x="6349987" y="3486076"/>
                <a:ext cx="493093" cy="447857"/>
              </a:xfrm>
              <a:custGeom>
                <a:rect b="b" l="l" r="r" t="t"/>
                <a:pathLst>
                  <a:path extrusionOk="0" h="26682" w="29377">
                    <a:moveTo>
                      <a:pt x="14663" y="0"/>
                    </a:moveTo>
                    <a:cubicBezTo>
                      <a:pt x="8615" y="0"/>
                      <a:pt x="3154" y="4129"/>
                      <a:pt x="1719" y="10242"/>
                    </a:cubicBezTo>
                    <a:cubicBezTo>
                      <a:pt x="1" y="17396"/>
                      <a:pt x="4397" y="24591"/>
                      <a:pt x="11591" y="26309"/>
                    </a:cubicBezTo>
                    <a:cubicBezTo>
                      <a:pt x="12638" y="26561"/>
                      <a:pt x="13686" y="26681"/>
                      <a:pt x="14717" y="26681"/>
                    </a:cubicBezTo>
                    <a:cubicBezTo>
                      <a:pt x="20734" y="26681"/>
                      <a:pt x="26191" y="22579"/>
                      <a:pt x="27658" y="16437"/>
                    </a:cubicBezTo>
                    <a:cubicBezTo>
                      <a:pt x="29377" y="9283"/>
                      <a:pt x="24940" y="2089"/>
                      <a:pt x="17786" y="370"/>
                    </a:cubicBezTo>
                    <a:cubicBezTo>
                      <a:pt x="16739" y="120"/>
                      <a:pt x="15692" y="0"/>
                      <a:pt x="14663" y="0"/>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3"/>
              <p:cNvSpPr/>
              <p:nvPr/>
            </p:nvSpPr>
            <p:spPr>
              <a:xfrm>
                <a:off x="6406348" y="3538593"/>
                <a:ext cx="380382" cy="342817"/>
              </a:xfrm>
              <a:custGeom>
                <a:rect b="b" l="l" r="r" t="t"/>
                <a:pathLst>
                  <a:path extrusionOk="0" h="20424" w="22662">
                    <a:moveTo>
                      <a:pt x="11318" y="1"/>
                    </a:moveTo>
                    <a:cubicBezTo>
                      <a:pt x="6818" y="1"/>
                      <a:pt x="2682" y="3009"/>
                      <a:pt x="1479" y="7553"/>
                    </a:cubicBezTo>
                    <a:cubicBezTo>
                      <a:pt x="0" y="12989"/>
                      <a:pt x="3197" y="18624"/>
                      <a:pt x="8633" y="20063"/>
                    </a:cubicBezTo>
                    <a:cubicBezTo>
                      <a:pt x="9538" y="20307"/>
                      <a:pt x="10446" y="20424"/>
                      <a:pt x="11338" y="20424"/>
                    </a:cubicBezTo>
                    <a:cubicBezTo>
                      <a:pt x="15845" y="20424"/>
                      <a:pt x="19948" y="17446"/>
                      <a:pt x="21183" y="12909"/>
                    </a:cubicBezTo>
                    <a:cubicBezTo>
                      <a:pt x="22662" y="7433"/>
                      <a:pt x="19424" y="1838"/>
                      <a:pt x="13989" y="359"/>
                    </a:cubicBezTo>
                    <a:cubicBezTo>
                      <a:pt x="13097" y="116"/>
                      <a:pt x="12201" y="1"/>
                      <a:pt x="11318"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3"/>
              <p:cNvSpPr/>
              <p:nvPr/>
            </p:nvSpPr>
            <p:spPr>
              <a:xfrm>
                <a:off x="5379984" y="1228916"/>
                <a:ext cx="1151199" cy="1172013"/>
              </a:xfrm>
              <a:custGeom>
                <a:rect b="b" l="l" r="r" t="t"/>
                <a:pathLst>
                  <a:path extrusionOk="0" h="69825" w="68585">
                    <a:moveTo>
                      <a:pt x="37570" y="1"/>
                    </a:moveTo>
                    <a:cubicBezTo>
                      <a:pt x="36651" y="121"/>
                      <a:pt x="35812" y="520"/>
                      <a:pt x="35212" y="1200"/>
                    </a:cubicBezTo>
                    <a:lnTo>
                      <a:pt x="1520" y="36411"/>
                    </a:lnTo>
                    <a:cubicBezTo>
                      <a:pt x="1" y="38010"/>
                      <a:pt x="41" y="40528"/>
                      <a:pt x="1639" y="42047"/>
                    </a:cubicBezTo>
                    <a:lnTo>
                      <a:pt x="30656" y="69824"/>
                    </a:lnTo>
                    <a:lnTo>
                      <a:pt x="68585" y="30216"/>
                    </a:lnTo>
                    <a:lnTo>
                      <a:pt x="39808" y="2639"/>
                    </a:lnTo>
                    <a:lnTo>
                      <a:pt x="40927" y="240"/>
                    </a:lnTo>
                    <a:lnTo>
                      <a:pt x="37570" y="1"/>
                    </a:ln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3"/>
              <p:cNvSpPr/>
              <p:nvPr/>
            </p:nvSpPr>
            <p:spPr>
              <a:xfrm>
                <a:off x="5439685" y="1232172"/>
                <a:ext cx="1145173" cy="1160028"/>
              </a:xfrm>
              <a:custGeom>
                <a:rect b="b" l="l" r="r" t="t"/>
                <a:pathLst>
                  <a:path extrusionOk="0" h="69111" w="68226">
                    <a:moveTo>
                      <a:pt x="37228" y="1"/>
                    </a:moveTo>
                    <a:cubicBezTo>
                      <a:pt x="36559" y="1"/>
                      <a:pt x="35886" y="271"/>
                      <a:pt x="35372" y="806"/>
                    </a:cubicBezTo>
                    <a:lnTo>
                      <a:pt x="960" y="36777"/>
                    </a:lnTo>
                    <a:cubicBezTo>
                      <a:pt x="1" y="37776"/>
                      <a:pt x="1" y="39375"/>
                      <a:pt x="1040" y="40334"/>
                    </a:cubicBezTo>
                    <a:lnTo>
                      <a:pt x="31096" y="69110"/>
                    </a:lnTo>
                    <a:lnTo>
                      <a:pt x="67266" y="31301"/>
                    </a:lnTo>
                    <a:cubicBezTo>
                      <a:pt x="68225" y="30302"/>
                      <a:pt x="68225" y="28743"/>
                      <a:pt x="67226" y="27744"/>
                    </a:cubicBezTo>
                    <a:lnTo>
                      <a:pt x="38969" y="726"/>
                    </a:lnTo>
                    <a:cubicBezTo>
                      <a:pt x="38484" y="241"/>
                      <a:pt x="37858" y="1"/>
                      <a:pt x="37228"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3"/>
              <p:cNvSpPr/>
              <p:nvPr/>
            </p:nvSpPr>
            <p:spPr>
              <a:xfrm>
                <a:off x="5798580" y="1108842"/>
                <a:ext cx="888229" cy="933179"/>
              </a:xfrm>
              <a:custGeom>
                <a:rect b="b" l="l" r="r" t="t"/>
                <a:pathLst>
                  <a:path extrusionOk="0" h="55596" w="52918">
                    <a:moveTo>
                      <a:pt x="19904" y="0"/>
                    </a:moveTo>
                    <a:lnTo>
                      <a:pt x="0" y="14589"/>
                    </a:lnTo>
                    <a:lnTo>
                      <a:pt x="42166" y="55595"/>
                    </a:lnTo>
                    <a:lnTo>
                      <a:pt x="52917" y="30975"/>
                    </a:lnTo>
                    <a:lnTo>
                      <a:pt x="19904"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3"/>
              <p:cNvSpPr/>
              <p:nvPr/>
            </p:nvSpPr>
            <p:spPr>
              <a:xfrm>
                <a:off x="6023973" y="1369786"/>
                <a:ext cx="250248" cy="252262"/>
              </a:xfrm>
              <a:custGeom>
                <a:rect b="b" l="l" r="r" t="t"/>
                <a:pathLst>
                  <a:path extrusionOk="0" h="15029" w="14909">
                    <a:moveTo>
                      <a:pt x="11991" y="1"/>
                    </a:moveTo>
                    <a:lnTo>
                      <a:pt x="1" y="12071"/>
                    </a:lnTo>
                    <a:lnTo>
                      <a:pt x="2998" y="15029"/>
                    </a:lnTo>
                    <a:lnTo>
                      <a:pt x="14908" y="2839"/>
                    </a:lnTo>
                    <a:lnTo>
                      <a:pt x="11991" y="1"/>
                    </a:ln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3"/>
              <p:cNvSpPr/>
              <p:nvPr/>
            </p:nvSpPr>
            <p:spPr>
              <a:xfrm>
                <a:off x="6222529" y="1560304"/>
                <a:ext cx="250919" cy="251590"/>
              </a:xfrm>
              <a:custGeom>
                <a:rect b="b" l="l" r="r" t="t"/>
                <a:pathLst>
                  <a:path extrusionOk="0" h="14989" w="14949">
                    <a:moveTo>
                      <a:pt x="11991" y="1"/>
                    </a:moveTo>
                    <a:lnTo>
                      <a:pt x="1" y="12071"/>
                    </a:lnTo>
                    <a:lnTo>
                      <a:pt x="2998" y="14989"/>
                    </a:lnTo>
                    <a:lnTo>
                      <a:pt x="14949" y="2838"/>
                    </a:lnTo>
                    <a:lnTo>
                      <a:pt x="11991" y="1"/>
                    </a:ln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3"/>
              <p:cNvSpPr/>
              <p:nvPr/>
            </p:nvSpPr>
            <p:spPr>
              <a:xfrm>
                <a:off x="6252723" y="2794633"/>
                <a:ext cx="637998" cy="675563"/>
              </a:xfrm>
              <a:custGeom>
                <a:rect b="b" l="l" r="r" t="t"/>
                <a:pathLst>
                  <a:path extrusionOk="0" h="40248" w="38010">
                    <a:moveTo>
                      <a:pt x="22742" y="0"/>
                    </a:moveTo>
                    <a:lnTo>
                      <a:pt x="0" y="38249"/>
                    </a:lnTo>
                    <a:lnTo>
                      <a:pt x="9193" y="40247"/>
                    </a:lnTo>
                    <a:lnTo>
                      <a:pt x="38010" y="3757"/>
                    </a:lnTo>
                    <a:lnTo>
                      <a:pt x="22742" y="0"/>
                    </a:ln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3"/>
              <p:cNvSpPr/>
              <p:nvPr/>
            </p:nvSpPr>
            <p:spPr>
              <a:xfrm>
                <a:off x="6252723" y="3243409"/>
                <a:ext cx="290498" cy="226765"/>
              </a:xfrm>
              <a:custGeom>
                <a:rect b="b" l="l" r="r" t="t"/>
                <a:pathLst>
                  <a:path extrusionOk="0" h="13510" w="17307">
                    <a:moveTo>
                      <a:pt x="6835" y="0"/>
                    </a:moveTo>
                    <a:lnTo>
                      <a:pt x="0" y="11511"/>
                    </a:lnTo>
                    <a:lnTo>
                      <a:pt x="9193" y="13509"/>
                    </a:lnTo>
                    <a:lnTo>
                      <a:pt x="17306" y="3238"/>
                    </a:lnTo>
                    <a:lnTo>
                      <a:pt x="6835" y="0"/>
                    </a:ln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3"/>
              <p:cNvSpPr/>
              <p:nvPr/>
            </p:nvSpPr>
            <p:spPr>
              <a:xfrm>
                <a:off x="6174912" y="3394350"/>
                <a:ext cx="463568" cy="363613"/>
              </a:xfrm>
              <a:custGeom>
                <a:rect b="b" l="l" r="r" t="t"/>
                <a:pathLst>
                  <a:path extrusionOk="0" h="21663" w="27618">
                    <a:moveTo>
                      <a:pt x="5875" y="0"/>
                    </a:moveTo>
                    <a:lnTo>
                      <a:pt x="0" y="8233"/>
                    </a:lnTo>
                    <a:lnTo>
                      <a:pt x="26539" y="21662"/>
                    </a:lnTo>
                    <a:cubicBezTo>
                      <a:pt x="27618" y="20104"/>
                      <a:pt x="25420" y="16946"/>
                      <a:pt x="24221" y="15467"/>
                    </a:cubicBezTo>
                    <a:lnTo>
                      <a:pt x="14229" y="3957"/>
                    </a:lnTo>
                    <a:lnTo>
                      <a:pt x="5875" y="0"/>
                    </a:ln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3"/>
              <p:cNvSpPr/>
              <p:nvPr/>
            </p:nvSpPr>
            <p:spPr>
              <a:xfrm>
                <a:off x="6439883" y="3614626"/>
                <a:ext cx="217366" cy="159424"/>
              </a:xfrm>
              <a:custGeom>
                <a:rect b="b" l="l" r="r" t="t"/>
                <a:pathLst>
                  <a:path extrusionOk="0" h="9498" w="12950">
                    <a:moveTo>
                      <a:pt x="5868" y="0"/>
                    </a:moveTo>
                    <a:cubicBezTo>
                      <a:pt x="3949" y="0"/>
                      <a:pt x="1566" y="938"/>
                      <a:pt x="0" y="4861"/>
                    </a:cubicBezTo>
                    <a:lnTo>
                      <a:pt x="10592" y="9498"/>
                    </a:lnTo>
                    <a:lnTo>
                      <a:pt x="12950" y="5781"/>
                    </a:lnTo>
                    <a:lnTo>
                      <a:pt x="8993" y="785"/>
                    </a:lnTo>
                    <a:cubicBezTo>
                      <a:pt x="8993" y="785"/>
                      <a:pt x="7625" y="0"/>
                      <a:pt x="5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3"/>
              <p:cNvSpPr/>
              <p:nvPr/>
            </p:nvSpPr>
            <p:spPr>
              <a:xfrm>
                <a:off x="6349316" y="3422010"/>
                <a:ext cx="108700" cy="73653"/>
              </a:xfrm>
              <a:custGeom>
                <a:rect b="b" l="l" r="r" t="t"/>
                <a:pathLst>
                  <a:path extrusionOk="0" h="4388" w="6476">
                    <a:moveTo>
                      <a:pt x="3517" y="0"/>
                    </a:moveTo>
                    <a:cubicBezTo>
                      <a:pt x="3088" y="0"/>
                      <a:pt x="2660" y="101"/>
                      <a:pt x="2279" y="310"/>
                    </a:cubicBezTo>
                    <a:lnTo>
                      <a:pt x="1" y="1509"/>
                    </a:lnTo>
                    <a:lnTo>
                      <a:pt x="5636" y="4387"/>
                    </a:lnTo>
                    <a:lnTo>
                      <a:pt x="5836" y="3947"/>
                    </a:lnTo>
                    <a:cubicBezTo>
                      <a:pt x="6476" y="2708"/>
                      <a:pt x="6276" y="1030"/>
                      <a:pt x="4877" y="350"/>
                    </a:cubicBezTo>
                    <a:cubicBezTo>
                      <a:pt x="4459" y="121"/>
                      <a:pt x="3987" y="0"/>
                      <a:pt x="3517" y="0"/>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3"/>
              <p:cNvSpPr/>
              <p:nvPr/>
            </p:nvSpPr>
            <p:spPr>
              <a:xfrm>
                <a:off x="6160142" y="3505696"/>
                <a:ext cx="460228" cy="275744"/>
              </a:xfrm>
              <a:custGeom>
                <a:rect b="b" l="l" r="r" t="t"/>
                <a:pathLst>
                  <a:path extrusionOk="0" h="16428" w="27419">
                    <a:moveTo>
                      <a:pt x="1919" y="1"/>
                    </a:moveTo>
                    <a:lnTo>
                      <a:pt x="1" y="2958"/>
                    </a:lnTo>
                    <a:lnTo>
                      <a:pt x="26699" y="16427"/>
                    </a:lnTo>
                    <a:lnTo>
                      <a:pt x="27419" y="15028"/>
                    </a:lnTo>
                    <a:lnTo>
                      <a:pt x="19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3"/>
              <p:cNvSpPr/>
              <p:nvPr/>
            </p:nvSpPr>
            <p:spPr>
              <a:xfrm>
                <a:off x="6435855" y="3542118"/>
                <a:ext cx="63078" cy="15258"/>
              </a:xfrm>
              <a:custGeom>
                <a:rect b="b" l="l" r="r" t="t"/>
                <a:pathLst>
                  <a:path extrusionOk="0" h="909" w="3758">
                    <a:moveTo>
                      <a:pt x="1750" y="0"/>
                    </a:moveTo>
                    <a:cubicBezTo>
                      <a:pt x="1209" y="0"/>
                      <a:pt x="668" y="113"/>
                      <a:pt x="160" y="349"/>
                    </a:cubicBezTo>
                    <a:cubicBezTo>
                      <a:pt x="41" y="389"/>
                      <a:pt x="1" y="548"/>
                      <a:pt x="41" y="668"/>
                    </a:cubicBezTo>
                    <a:cubicBezTo>
                      <a:pt x="71" y="758"/>
                      <a:pt x="168" y="803"/>
                      <a:pt x="265" y="803"/>
                    </a:cubicBezTo>
                    <a:cubicBezTo>
                      <a:pt x="298" y="803"/>
                      <a:pt x="330" y="798"/>
                      <a:pt x="360" y="788"/>
                    </a:cubicBezTo>
                    <a:cubicBezTo>
                      <a:pt x="809" y="583"/>
                      <a:pt x="1292" y="482"/>
                      <a:pt x="1773" y="482"/>
                    </a:cubicBezTo>
                    <a:cubicBezTo>
                      <a:pt x="2322" y="482"/>
                      <a:pt x="2868" y="613"/>
                      <a:pt x="3358" y="868"/>
                    </a:cubicBezTo>
                    <a:cubicBezTo>
                      <a:pt x="3398" y="908"/>
                      <a:pt x="3438" y="908"/>
                      <a:pt x="3478" y="908"/>
                    </a:cubicBezTo>
                    <a:cubicBezTo>
                      <a:pt x="3558" y="908"/>
                      <a:pt x="3638" y="868"/>
                      <a:pt x="3678" y="788"/>
                    </a:cubicBezTo>
                    <a:cubicBezTo>
                      <a:pt x="3758" y="708"/>
                      <a:pt x="3718" y="548"/>
                      <a:pt x="3638" y="469"/>
                    </a:cubicBezTo>
                    <a:cubicBezTo>
                      <a:pt x="3048" y="163"/>
                      <a:pt x="2400" y="0"/>
                      <a:pt x="1750" y="0"/>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3"/>
              <p:cNvSpPr/>
              <p:nvPr/>
            </p:nvSpPr>
            <p:spPr>
              <a:xfrm>
                <a:off x="6415059" y="3519073"/>
                <a:ext cx="63749" cy="15493"/>
              </a:xfrm>
              <a:custGeom>
                <a:rect b="b" l="l" r="r" t="t"/>
                <a:pathLst>
                  <a:path extrusionOk="0" h="923" w="3798">
                    <a:moveTo>
                      <a:pt x="1793" y="1"/>
                    </a:moveTo>
                    <a:cubicBezTo>
                      <a:pt x="1246" y="1"/>
                      <a:pt x="701" y="121"/>
                      <a:pt x="200" y="363"/>
                    </a:cubicBezTo>
                    <a:cubicBezTo>
                      <a:pt x="81" y="403"/>
                      <a:pt x="1" y="523"/>
                      <a:pt x="81" y="642"/>
                    </a:cubicBezTo>
                    <a:cubicBezTo>
                      <a:pt x="113" y="741"/>
                      <a:pt x="200" y="813"/>
                      <a:pt x="319" y="813"/>
                    </a:cubicBezTo>
                    <a:cubicBezTo>
                      <a:pt x="345" y="813"/>
                      <a:pt x="372" y="809"/>
                      <a:pt x="400" y="802"/>
                    </a:cubicBezTo>
                    <a:cubicBezTo>
                      <a:pt x="832" y="577"/>
                      <a:pt x="1309" y="466"/>
                      <a:pt x="1792" y="466"/>
                    </a:cubicBezTo>
                    <a:cubicBezTo>
                      <a:pt x="2336" y="466"/>
                      <a:pt x="2889" y="607"/>
                      <a:pt x="3398" y="882"/>
                    </a:cubicBezTo>
                    <a:cubicBezTo>
                      <a:pt x="3438" y="882"/>
                      <a:pt x="3478" y="922"/>
                      <a:pt x="3518" y="922"/>
                    </a:cubicBezTo>
                    <a:cubicBezTo>
                      <a:pt x="3598" y="922"/>
                      <a:pt x="3678" y="882"/>
                      <a:pt x="3718" y="802"/>
                    </a:cubicBezTo>
                    <a:cubicBezTo>
                      <a:pt x="3798" y="682"/>
                      <a:pt x="3758" y="563"/>
                      <a:pt x="3638" y="483"/>
                    </a:cubicBezTo>
                    <a:cubicBezTo>
                      <a:pt x="3060" y="161"/>
                      <a:pt x="2424" y="1"/>
                      <a:pt x="1793"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3"/>
              <p:cNvSpPr/>
              <p:nvPr/>
            </p:nvSpPr>
            <p:spPr>
              <a:xfrm>
                <a:off x="6398292" y="3497841"/>
                <a:ext cx="63749" cy="15258"/>
              </a:xfrm>
              <a:custGeom>
                <a:rect b="b" l="l" r="r" t="t"/>
                <a:pathLst>
                  <a:path extrusionOk="0" h="909" w="3798">
                    <a:moveTo>
                      <a:pt x="1772" y="1"/>
                    </a:moveTo>
                    <a:cubicBezTo>
                      <a:pt x="1241" y="1"/>
                      <a:pt x="708" y="113"/>
                      <a:pt x="200" y="349"/>
                    </a:cubicBezTo>
                    <a:cubicBezTo>
                      <a:pt x="80" y="389"/>
                      <a:pt x="0" y="549"/>
                      <a:pt x="80" y="668"/>
                    </a:cubicBezTo>
                    <a:cubicBezTo>
                      <a:pt x="110" y="758"/>
                      <a:pt x="185" y="803"/>
                      <a:pt x="288" y="803"/>
                    </a:cubicBezTo>
                    <a:cubicBezTo>
                      <a:pt x="323" y="803"/>
                      <a:pt x="360" y="798"/>
                      <a:pt x="400" y="788"/>
                    </a:cubicBezTo>
                    <a:cubicBezTo>
                      <a:pt x="830" y="583"/>
                      <a:pt x="1303" y="482"/>
                      <a:pt x="1783" y="482"/>
                    </a:cubicBezTo>
                    <a:cubicBezTo>
                      <a:pt x="2331" y="482"/>
                      <a:pt x="2887" y="613"/>
                      <a:pt x="3398" y="868"/>
                    </a:cubicBezTo>
                    <a:cubicBezTo>
                      <a:pt x="3398" y="908"/>
                      <a:pt x="3478" y="908"/>
                      <a:pt x="3518" y="908"/>
                    </a:cubicBezTo>
                    <a:cubicBezTo>
                      <a:pt x="3597" y="908"/>
                      <a:pt x="3677" y="868"/>
                      <a:pt x="3717" y="788"/>
                    </a:cubicBezTo>
                    <a:cubicBezTo>
                      <a:pt x="3797" y="668"/>
                      <a:pt x="3757" y="549"/>
                      <a:pt x="3637" y="469"/>
                    </a:cubicBezTo>
                    <a:cubicBezTo>
                      <a:pt x="3048" y="163"/>
                      <a:pt x="2411" y="1"/>
                      <a:pt x="1772" y="1"/>
                    </a:cubicBezTo>
                    <a:close/>
                  </a:path>
                </a:pathLst>
              </a:custGeom>
              <a:solidFill>
                <a:srgbClr val="F4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3"/>
              <p:cNvSpPr/>
              <p:nvPr/>
            </p:nvSpPr>
            <p:spPr>
              <a:xfrm>
                <a:off x="6252723" y="2553124"/>
                <a:ext cx="671534" cy="364167"/>
              </a:xfrm>
              <a:custGeom>
                <a:rect b="b" l="l" r="r" t="t"/>
                <a:pathLst>
                  <a:path extrusionOk="0" h="21696" w="40008">
                    <a:moveTo>
                      <a:pt x="20584" y="1"/>
                    </a:moveTo>
                    <a:lnTo>
                      <a:pt x="0" y="11591"/>
                    </a:lnTo>
                    <a:lnTo>
                      <a:pt x="29656" y="21343"/>
                    </a:lnTo>
                    <a:cubicBezTo>
                      <a:pt x="30389" y="21582"/>
                      <a:pt x="31137" y="21696"/>
                      <a:pt x="31874" y="21696"/>
                    </a:cubicBezTo>
                    <a:cubicBezTo>
                      <a:pt x="34353" y="21696"/>
                      <a:pt x="36716" y="20404"/>
                      <a:pt x="38010" y="18186"/>
                    </a:cubicBezTo>
                    <a:cubicBezTo>
                      <a:pt x="40008" y="14749"/>
                      <a:pt x="38849" y="10352"/>
                      <a:pt x="35372" y="8394"/>
                    </a:cubicBezTo>
                    <a:lnTo>
                      <a:pt x="20584" y="1"/>
                    </a:ln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3"/>
              <p:cNvSpPr/>
              <p:nvPr/>
            </p:nvSpPr>
            <p:spPr>
              <a:xfrm>
                <a:off x="5893829" y="2084895"/>
                <a:ext cx="421320" cy="456871"/>
              </a:xfrm>
              <a:custGeom>
                <a:rect b="b" l="l" r="r" t="t"/>
                <a:pathLst>
                  <a:path extrusionOk="0" h="27219" w="25101">
                    <a:moveTo>
                      <a:pt x="17347" y="0"/>
                    </a:moveTo>
                    <a:cubicBezTo>
                      <a:pt x="4557" y="6435"/>
                      <a:pt x="1" y="16787"/>
                      <a:pt x="1" y="16787"/>
                    </a:cubicBezTo>
                    <a:lnTo>
                      <a:pt x="9873" y="27218"/>
                    </a:lnTo>
                    <a:lnTo>
                      <a:pt x="21903" y="24500"/>
                    </a:lnTo>
                    <a:lnTo>
                      <a:pt x="25100" y="13509"/>
                    </a:lnTo>
                    <a:lnTo>
                      <a:pt x="17347" y="0"/>
                    </a:lnTo>
                    <a:close/>
                  </a:path>
                </a:pathLst>
              </a:custGeom>
              <a:solidFill>
                <a:srgbClr val="D69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3"/>
              <p:cNvSpPr/>
              <p:nvPr/>
            </p:nvSpPr>
            <p:spPr>
              <a:xfrm>
                <a:off x="5773085" y="2366635"/>
                <a:ext cx="825167" cy="482367"/>
              </a:xfrm>
              <a:custGeom>
                <a:rect b="b" l="l" r="r" t="t"/>
                <a:pathLst>
                  <a:path extrusionOk="0" h="28738" w="49161">
                    <a:moveTo>
                      <a:pt x="7195" y="1"/>
                    </a:moveTo>
                    <a:cubicBezTo>
                      <a:pt x="7195" y="1"/>
                      <a:pt x="1" y="13030"/>
                      <a:pt x="16347" y="21303"/>
                    </a:cubicBezTo>
                    <a:lnTo>
                      <a:pt x="33374" y="28737"/>
                    </a:lnTo>
                    <a:lnTo>
                      <a:pt x="49161" y="11112"/>
                    </a:lnTo>
                    <a:lnTo>
                      <a:pt x="33893" y="1759"/>
                    </a:lnTo>
                    <a:lnTo>
                      <a:pt x="28218" y="1"/>
                    </a:lnTo>
                    <a:close/>
                  </a:path>
                </a:pathLst>
              </a:custGeom>
              <a:solidFill>
                <a:srgbClr val="885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3"/>
              <p:cNvSpPr/>
              <p:nvPr/>
            </p:nvSpPr>
            <p:spPr>
              <a:xfrm>
                <a:off x="5905242" y="1708995"/>
                <a:ext cx="930493" cy="687211"/>
              </a:xfrm>
              <a:custGeom>
                <a:rect b="b" l="l" r="r" t="t"/>
                <a:pathLst>
                  <a:path extrusionOk="0" h="40942" w="55436">
                    <a:moveTo>
                      <a:pt x="45899" y="0"/>
                    </a:moveTo>
                    <a:cubicBezTo>
                      <a:pt x="39776" y="0"/>
                      <a:pt x="23273" y="3214"/>
                      <a:pt x="0" y="32508"/>
                    </a:cubicBezTo>
                    <a:lnTo>
                      <a:pt x="26019" y="40941"/>
                    </a:lnTo>
                    <a:cubicBezTo>
                      <a:pt x="26019" y="40941"/>
                      <a:pt x="47322" y="35985"/>
                      <a:pt x="54596" y="9807"/>
                    </a:cubicBezTo>
                    <a:cubicBezTo>
                      <a:pt x="55435" y="6809"/>
                      <a:pt x="48521" y="254"/>
                      <a:pt x="48521" y="254"/>
                    </a:cubicBezTo>
                    <a:cubicBezTo>
                      <a:pt x="48521" y="254"/>
                      <a:pt x="47620" y="0"/>
                      <a:pt x="45899" y="0"/>
                    </a:cubicBez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3"/>
              <p:cNvSpPr/>
              <p:nvPr/>
            </p:nvSpPr>
            <p:spPr>
              <a:xfrm>
                <a:off x="5882433" y="2169420"/>
                <a:ext cx="794971" cy="220924"/>
              </a:xfrm>
              <a:custGeom>
                <a:rect b="b" l="l" r="r" t="t"/>
                <a:pathLst>
                  <a:path extrusionOk="0" h="13162" w="47362">
                    <a:moveTo>
                      <a:pt x="47362" y="0"/>
                    </a:moveTo>
                    <a:lnTo>
                      <a:pt x="47362" y="0"/>
                    </a:lnTo>
                    <a:cubicBezTo>
                      <a:pt x="31894" y="8393"/>
                      <a:pt x="1479" y="10192"/>
                      <a:pt x="1479" y="10192"/>
                    </a:cubicBezTo>
                    <a:cubicBezTo>
                      <a:pt x="0" y="10232"/>
                      <a:pt x="40" y="13150"/>
                      <a:pt x="40" y="13150"/>
                    </a:cubicBezTo>
                    <a:cubicBezTo>
                      <a:pt x="591" y="13158"/>
                      <a:pt x="1138" y="13161"/>
                      <a:pt x="1682" y="13161"/>
                    </a:cubicBezTo>
                    <a:cubicBezTo>
                      <a:pt x="25602" y="13161"/>
                      <a:pt x="42606" y="5596"/>
                      <a:pt x="42606" y="5596"/>
                    </a:cubicBezTo>
                    <a:lnTo>
                      <a:pt x="47362" y="0"/>
                    </a:ln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3"/>
              <p:cNvSpPr/>
              <p:nvPr/>
            </p:nvSpPr>
            <p:spPr>
              <a:xfrm>
                <a:off x="6439211" y="2343338"/>
                <a:ext cx="630612" cy="277876"/>
              </a:xfrm>
              <a:custGeom>
                <a:rect b="b" l="l" r="r" t="t"/>
                <a:pathLst>
                  <a:path extrusionOk="0" h="16555" w="37570">
                    <a:moveTo>
                      <a:pt x="5442" y="1"/>
                    </a:moveTo>
                    <a:cubicBezTo>
                      <a:pt x="3667" y="1"/>
                      <a:pt x="2206" y="801"/>
                      <a:pt x="1399" y="2907"/>
                    </a:cubicBezTo>
                    <a:cubicBezTo>
                      <a:pt x="0" y="6584"/>
                      <a:pt x="1879" y="10701"/>
                      <a:pt x="5556" y="12060"/>
                    </a:cubicBezTo>
                    <a:lnTo>
                      <a:pt x="35212" y="16456"/>
                    </a:lnTo>
                    <a:cubicBezTo>
                      <a:pt x="35408" y="16524"/>
                      <a:pt x="35582" y="16555"/>
                      <a:pt x="35737" y="16555"/>
                    </a:cubicBezTo>
                    <a:cubicBezTo>
                      <a:pt x="36691" y="16555"/>
                      <a:pt x="36941" y="15381"/>
                      <a:pt x="37250" y="14178"/>
                    </a:cubicBezTo>
                    <a:cubicBezTo>
                      <a:pt x="37570" y="12979"/>
                      <a:pt x="36571" y="11780"/>
                      <a:pt x="35412" y="11301"/>
                    </a:cubicBezTo>
                    <a:lnTo>
                      <a:pt x="10032" y="1229"/>
                    </a:lnTo>
                    <a:cubicBezTo>
                      <a:pt x="8417" y="492"/>
                      <a:pt x="6833" y="1"/>
                      <a:pt x="5442" y="1"/>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3"/>
              <p:cNvSpPr/>
              <p:nvPr/>
            </p:nvSpPr>
            <p:spPr>
              <a:xfrm>
                <a:off x="6971838" y="2506750"/>
                <a:ext cx="240177" cy="199960"/>
              </a:xfrm>
              <a:custGeom>
                <a:rect b="b" l="l" r="r" t="t"/>
                <a:pathLst>
                  <a:path extrusionOk="0" h="11913" w="14309">
                    <a:moveTo>
                      <a:pt x="9910" y="0"/>
                    </a:moveTo>
                    <a:cubicBezTo>
                      <a:pt x="9713" y="0"/>
                      <a:pt x="9513" y="15"/>
                      <a:pt x="9313" y="46"/>
                    </a:cubicBezTo>
                    <a:lnTo>
                      <a:pt x="1999" y="965"/>
                    </a:lnTo>
                    <a:lnTo>
                      <a:pt x="1" y="6281"/>
                    </a:lnTo>
                    <a:cubicBezTo>
                      <a:pt x="1" y="6281"/>
                      <a:pt x="5156" y="11197"/>
                      <a:pt x="7475" y="11796"/>
                    </a:cubicBezTo>
                    <a:cubicBezTo>
                      <a:pt x="7778" y="11873"/>
                      <a:pt x="8091" y="11912"/>
                      <a:pt x="8409" y="11912"/>
                    </a:cubicBezTo>
                    <a:cubicBezTo>
                      <a:pt x="10563" y="11912"/>
                      <a:pt x="12934" y="10132"/>
                      <a:pt x="13909" y="6441"/>
                    </a:cubicBezTo>
                    <a:cubicBezTo>
                      <a:pt x="14309" y="4882"/>
                      <a:pt x="14069" y="3203"/>
                      <a:pt x="13230" y="1804"/>
                    </a:cubicBezTo>
                    <a:cubicBezTo>
                      <a:pt x="12498" y="690"/>
                      <a:pt x="11251" y="0"/>
                      <a:pt x="99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3"/>
              <p:cNvSpPr/>
              <p:nvPr/>
            </p:nvSpPr>
            <p:spPr>
              <a:xfrm>
                <a:off x="6953006" y="2559788"/>
                <a:ext cx="146315" cy="123789"/>
              </a:xfrm>
              <a:custGeom>
                <a:rect b="b" l="l" r="r" t="t"/>
                <a:pathLst>
                  <a:path extrusionOk="0" h="7375" w="8717">
                    <a:moveTo>
                      <a:pt x="4749" y="1"/>
                    </a:moveTo>
                    <a:cubicBezTo>
                      <a:pt x="1833" y="1"/>
                      <a:pt x="1" y="3399"/>
                      <a:pt x="1842" y="5879"/>
                    </a:cubicBezTo>
                    <a:cubicBezTo>
                      <a:pt x="2604" y="6905"/>
                      <a:pt x="3699" y="7375"/>
                      <a:pt x="4781" y="7375"/>
                    </a:cubicBezTo>
                    <a:cubicBezTo>
                      <a:pt x="6479" y="7375"/>
                      <a:pt x="8144" y="6217"/>
                      <a:pt x="8437" y="4240"/>
                    </a:cubicBezTo>
                    <a:cubicBezTo>
                      <a:pt x="8716" y="2202"/>
                      <a:pt x="7358" y="363"/>
                      <a:pt x="5319" y="43"/>
                    </a:cubicBezTo>
                    <a:cubicBezTo>
                      <a:pt x="5125" y="15"/>
                      <a:pt x="4935" y="1"/>
                      <a:pt x="4749" y="1"/>
                    </a:cubicBezTo>
                    <a:close/>
                  </a:path>
                </a:pathLst>
              </a:custGeom>
              <a:solidFill>
                <a:srgbClr val="2012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3"/>
              <p:cNvSpPr/>
              <p:nvPr/>
            </p:nvSpPr>
            <p:spPr>
              <a:xfrm>
                <a:off x="6937632" y="2508176"/>
                <a:ext cx="67761" cy="104671"/>
              </a:xfrm>
              <a:custGeom>
                <a:rect b="b" l="l" r="r" t="t"/>
                <a:pathLst>
                  <a:path extrusionOk="0" h="6236" w="4037">
                    <a:moveTo>
                      <a:pt x="2039" y="1"/>
                    </a:moveTo>
                    <a:lnTo>
                      <a:pt x="0" y="5876"/>
                    </a:lnTo>
                    <a:lnTo>
                      <a:pt x="2079" y="6236"/>
                    </a:lnTo>
                    <a:lnTo>
                      <a:pt x="4037" y="880"/>
                    </a:lnTo>
                    <a:lnTo>
                      <a:pt x="20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3"/>
              <p:cNvSpPr/>
              <p:nvPr/>
            </p:nvSpPr>
            <p:spPr>
              <a:xfrm>
                <a:off x="6445925" y="1835330"/>
                <a:ext cx="256945" cy="717189"/>
              </a:xfrm>
              <a:custGeom>
                <a:rect b="b" l="l" r="r" t="t"/>
                <a:pathLst>
                  <a:path extrusionOk="0" h="42728" w="15308">
                    <a:moveTo>
                      <a:pt x="8128" y="0"/>
                    </a:moveTo>
                    <a:cubicBezTo>
                      <a:pt x="3638" y="0"/>
                      <a:pt x="0" y="3647"/>
                      <a:pt x="0" y="8155"/>
                    </a:cubicBezTo>
                    <a:lnTo>
                      <a:pt x="600" y="35812"/>
                    </a:lnTo>
                    <a:cubicBezTo>
                      <a:pt x="600" y="39674"/>
                      <a:pt x="3730" y="42727"/>
                      <a:pt x="7516" y="42727"/>
                    </a:cubicBezTo>
                    <a:cubicBezTo>
                      <a:pt x="7766" y="42727"/>
                      <a:pt x="8019" y="42714"/>
                      <a:pt x="8273" y="42687"/>
                    </a:cubicBezTo>
                    <a:cubicBezTo>
                      <a:pt x="11551" y="42327"/>
                      <a:pt x="11910" y="39449"/>
                      <a:pt x="12150" y="36132"/>
                    </a:cubicBezTo>
                    <a:lnTo>
                      <a:pt x="14948" y="8634"/>
                    </a:lnTo>
                    <a:cubicBezTo>
                      <a:pt x="15308" y="3918"/>
                      <a:pt x="12990" y="81"/>
                      <a:pt x="8273" y="1"/>
                    </a:cubicBezTo>
                    <a:cubicBezTo>
                      <a:pt x="8225" y="1"/>
                      <a:pt x="8176" y="0"/>
                      <a:pt x="8128" y="0"/>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3"/>
              <p:cNvSpPr/>
              <p:nvPr/>
            </p:nvSpPr>
            <p:spPr>
              <a:xfrm>
                <a:off x="6378168" y="1781084"/>
                <a:ext cx="327224" cy="388371"/>
              </a:xfrm>
              <a:custGeom>
                <a:rect b="b" l="l" r="r" t="t"/>
                <a:pathLst>
                  <a:path extrusionOk="0" h="23138" w="19495">
                    <a:moveTo>
                      <a:pt x="10540" y="0"/>
                    </a:moveTo>
                    <a:cubicBezTo>
                      <a:pt x="10051" y="0"/>
                      <a:pt x="9548" y="38"/>
                      <a:pt x="9033" y="116"/>
                    </a:cubicBezTo>
                    <a:lnTo>
                      <a:pt x="8713" y="156"/>
                    </a:lnTo>
                    <a:cubicBezTo>
                      <a:pt x="4117" y="995"/>
                      <a:pt x="760" y="4912"/>
                      <a:pt x="600" y="9548"/>
                    </a:cubicBezTo>
                    <a:lnTo>
                      <a:pt x="0" y="23137"/>
                    </a:lnTo>
                    <a:lnTo>
                      <a:pt x="0" y="23137"/>
                    </a:lnTo>
                    <a:lnTo>
                      <a:pt x="18066" y="20779"/>
                    </a:lnTo>
                    <a:cubicBezTo>
                      <a:pt x="18825" y="16423"/>
                      <a:pt x="19345" y="12666"/>
                      <a:pt x="19385" y="10028"/>
                    </a:cubicBezTo>
                    <a:cubicBezTo>
                      <a:pt x="19494" y="4395"/>
                      <a:pt x="15821" y="0"/>
                      <a:pt x="10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3"/>
              <p:cNvSpPr/>
              <p:nvPr/>
            </p:nvSpPr>
            <p:spPr>
              <a:xfrm>
                <a:off x="6375482" y="1988285"/>
                <a:ext cx="77161" cy="183175"/>
              </a:xfrm>
              <a:custGeom>
                <a:rect b="b" l="l" r="r" t="t"/>
                <a:pathLst>
                  <a:path extrusionOk="0" h="10913" w="4597">
                    <a:moveTo>
                      <a:pt x="640" y="1"/>
                    </a:moveTo>
                    <a:cubicBezTo>
                      <a:pt x="560" y="1"/>
                      <a:pt x="520" y="81"/>
                      <a:pt x="520" y="161"/>
                    </a:cubicBezTo>
                    <a:lnTo>
                      <a:pt x="1" y="10752"/>
                    </a:lnTo>
                    <a:cubicBezTo>
                      <a:pt x="1" y="10792"/>
                      <a:pt x="40" y="10832"/>
                      <a:pt x="40" y="10872"/>
                    </a:cubicBezTo>
                    <a:cubicBezTo>
                      <a:pt x="80" y="10912"/>
                      <a:pt x="120" y="10912"/>
                      <a:pt x="160" y="10912"/>
                    </a:cubicBezTo>
                    <a:lnTo>
                      <a:pt x="4437" y="10353"/>
                    </a:lnTo>
                    <a:cubicBezTo>
                      <a:pt x="4517" y="10353"/>
                      <a:pt x="4597" y="10273"/>
                      <a:pt x="4557" y="10193"/>
                    </a:cubicBezTo>
                    <a:cubicBezTo>
                      <a:pt x="4557" y="10113"/>
                      <a:pt x="4477" y="10073"/>
                      <a:pt x="4437" y="10073"/>
                    </a:cubicBezTo>
                    <a:lnTo>
                      <a:pt x="280" y="10592"/>
                    </a:lnTo>
                    <a:lnTo>
                      <a:pt x="800" y="161"/>
                    </a:lnTo>
                    <a:cubicBezTo>
                      <a:pt x="800" y="81"/>
                      <a:pt x="720" y="1"/>
                      <a:pt x="640"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3"/>
              <p:cNvSpPr/>
              <p:nvPr/>
            </p:nvSpPr>
            <p:spPr>
              <a:xfrm>
                <a:off x="6681372" y="1915173"/>
                <a:ext cx="18799" cy="216711"/>
              </a:xfrm>
              <a:custGeom>
                <a:rect b="b" l="l" r="r" t="t"/>
                <a:pathLst>
                  <a:path extrusionOk="0" h="12911" w="1120">
                    <a:moveTo>
                      <a:pt x="960" y="1"/>
                    </a:moveTo>
                    <a:cubicBezTo>
                      <a:pt x="880" y="1"/>
                      <a:pt x="840" y="80"/>
                      <a:pt x="800" y="160"/>
                    </a:cubicBezTo>
                    <a:lnTo>
                      <a:pt x="1" y="12750"/>
                    </a:lnTo>
                    <a:cubicBezTo>
                      <a:pt x="1" y="12830"/>
                      <a:pt x="41" y="12910"/>
                      <a:pt x="121" y="12910"/>
                    </a:cubicBezTo>
                    <a:cubicBezTo>
                      <a:pt x="201" y="12910"/>
                      <a:pt x="280" y="12870"/>
                      <a:pt x="280" y="12790"/>
                    </a:cubicBezTo>
                    <a:lnTo>
                      <a:pt x="1120" y="160"/>
                    </a:lnTo>
                    <a:cubicBezTo>
                      <a:pt x="1120" y="80"/>
                      <a:pt x="1040" y="40"/>
                      <a:pt x="960"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3"/>
              <p:cNvSpPr/>
              <p:nvPr/>
            </p:nvSpPr>
            <p:spPr>
              <a:xfrm>
                <a:off x="6832983" y="1364432"/>
                <a:ext cx="338117" cy="409118"/>
              </a:xfrm>
              <a:custGeom>
                <a:rect b="b" l="l" r="r" t="t"/>
                <a:pathLst>
                  <a:path extrusionOk="0" h="24374" w="20144">
                    <a:moveTo>
                      <a:pt x="13429" y="0"/>
                    </a:moveTo>
                    <a:lnTo>
                      <a:pt x="0" y="12550"/>
                    </a:lnTo>
                    <a:lnTo>
                      <a:pt x="3238" y="21103"/>
                    </a:lnTo>
                    <a:cubicBezTo>
                      <a:pt x="3238" y="21103"/>
                      <a:pt x="5836" y="22422"/>
                      <a:pt x="9872" y="24181"/>
                    </a:cubicBezTo>
                    <a:cubicBezTo>
                      <a:pt x="10176" y="24312"/>
                      <a:pt x="10474" y="24374"/>
                      <a:pt x="10766" y="24374"/>
                    </a:cubicBezTo>
                    <a:cubicBezTo>
                      <a:pt x="14394" y="24374"/>
                      <a:pt x="17109" y="14806"/>
                      <a:pt x="18625" y="9073"/>
                    </a:cubicBezTo>
                    <a:cubicBezTo>
                      <a:pt x="20144" y="3277"/>
                      <a:pt x="13429" y="0"/>
                      <a:pt x="13429" y="0"/>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3"/>
              <p:cNvSpPr/>
              <p:nvPr/>
            </p:nvSpPr>
            <p:spPr>
              <a:xfrm>
                <a:off x="6719606" y="1569703"/>
                <a:ext cx="231465" cy="303909"/>
              </a:xfrm>
              <a:custGeom>
                <a:rect b="b" l="l" r="r" t="t"/>
                <a:pathLst>
                  <a:path extrusionOk="0" h="18106" w="13790">
                    <a:moveTo>
                      <a:pt x="9113" y="0"/>
                    </a:moveTo>
                    <a:lnTo>
                      <a:pt x="1" y="8553"/>
                    </a:lnTo>
                    <a:lnTo>
                      <a:pt x="6076" y="18106"/>
                    </a:lnTo>
                    <a:lnTo>
                      <a:pt x="13790" y="9632"/>
                    </a:lnTo>
                    <a:lnTo>
                      <a:pt x="9113" y="0"/>
                    </a:ln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3"/>
              <p:cNvSpPr/>
              <p:nvPr/>
            </p:nvSpPr>
            <p:spPr>
              <a:xfrm>
                <a:off x="6887313" y="1681050"/>
                <a:ext cx="50338" cy="113399"/>
              </a:xfrm>
              <a:custGeom>
                <a:rect b="b" l="l" r="r" t="t"/>
                <a:pathLst>
                  <a:path extrusionOk="0" h="6756" w="2999">
                    <a:moveTo>
                      <a:pt x="1" y="1"/>
                    </a:moveTo>
                    <a:lnTo>
                      <a:pt x="360" y="6755"/>
                    </a:lnTo>
                    <a:lnTo>
                      <a:pt x="2998" y="3918"/>
                    </a:lnTo>
                    <a:cubicBezTo>
                      <a:pt x="2998" y="3918"/>
                      <a:pt x="840" y="920"/>
                      <a:pt x="1"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3"/>
              <p:cNvSpPr/>
              <p:nvPr/>
            </p:nvSpPr>
            <p:spPr>
              <a:xfrm>
                <a:off x="6769254" y="1331418"/>
                <a:ext cx="326720" cy="301375"/>
              </a:xfrm>
              <a:custGeom>
                <a:rect b="b" l="l" r="r" t="t"/>
                <a:pathLst>
                  <a:path extrusionOk="0" h="17955" w="19465">
                    <a:moveTo>
                      <a:pt x="8427" y="1"/>
                    </a:moveTo>
                    <a:cubicBezTo>
                      <a:pt x="7223" y="1"/>
                      <a:pt x="5992" y="231"/>
                      <a:pt x="4797" y="808"/>
                    </a:cubicBezTo>
                    <a:cubicBezTo>
                      <a:pt x="1999" y="2167"/>
                      <a:pt x="200" y="4925"/>
                      <a:pt x="80" y="8042"/>
                    </a:cubicBezTo>
                    <a:cubicBezTo>
                      <a:pt x="0" y="10400"/>
                      <a:pt x="360" y="13798"/>
                      <a:pt x="2079" y="17954"/>
                    </a:cubicBezTo>
                    <a:lnTo>
                      <a:pt x="7474" y="12918"/>
                    </a:lnTo>
                    <a:lnTo>
                      <a:pt x="8953" y="13997"/>
                    </a:lnTo>
                    <a:lnTo>
                      <a:pt x="12111" y="11080"/>
                    </a:lnTo>
                    <a:cubicBezTo>
                      <a:pt x="12111" y="11080"/>
                      <a:pt x="19465" y="10041"/>
                      <a:pt x="17426" y="3526"/>
                    </a:cubicBezTo>
                    <a:cubicBezTo>
                      <a:pt x="17426" y="3526"/>
                      <a:pt x="13140" y="1"/>
                      <a:pt x="8427"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3"/>
              <p:cNvSpPr/>
              <p:nvPr/>
            </p:nvSpPr>
            <p:spPr>
              <a:xfrm>
                <a:off x="7078501" y="1597196"/>
                <a:ext cx="48895" cy="86040"/>
              </a:xfrm>
              <a:custGeom>
                <a:rect b="b" l="l" r="r" t="t"/>
                <a:pathLst>
                  <a:path extrusionOk="0" h="5126" w="2913">
                    <a:moveTo>
                      <a:pt x="1679" y="1"/>
                    </a:moveTo>
                    <a:lnTo>
                      <a:pt x="0" y="4437"/>
                    </a:lnTo>
                    <a:lnTo>
                      <a:pt x="1559" y="5117"/>
                    </a:lnTo>
                    <a:cubicBezTo>
                      <a:pt x="1579" y="5123"/>
                      <a:pt x="1599" y="5125"/>
                      <a:pt x="1621" y="5125"/>
                    </a:cubicBezTo>
                    <a:cubicBezTo>
                      <a:pt x="2050" y="5125"/>
                      <a:pt x="2912" y="4058"/>
                      <a:pt x="2798" y="3678"/>
                    </a:cubicBezTo>
                    <a:lnTo>
                      <a:pt x="1679" y="1"/>
                    </a:ln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3"/>
              <p:cNvSpPr/>
              <p:nvPr/>
            </p:nvSpPr>
            <p:spPr>
              <a:xfrm>
                <a:off x="6811583" y="1495232"/>
                <a:ext cx="130101" cy="108112"/>
              </a:xfrm>
              <a:custGeom>
                <a:rect b="b" l="l" r="r" t="t"/>
                <a:pathLst>
                  <a:path extrusionOk="0" h="6441" w="7751">
                    <a:moveTo>
                      <a:pt x="3522" y="0"/>
                    </a:moveTo>
                    <a:cubicBezTo>
                      <a:pt x="1961" y="0"/>
                      <a:pt x="572" y="1132"/>
                      <a:pt x="356" y="2719"/>
                    </a:cubicBezTo>
                    <a:cubicBezTo>
                      <a:pt x="1" y="4821"/>
                      <a:pt x="1685" y="6440"/>
                      <a:pt x="3524" y="6440"/>
                    </a:cubicBezTo>
                    <a:cubicBezTo>
                      <a:pt x="4168" y="6440"/>
                      <a:pt x="4831" y="6242"/>
                      <a:pt x="5432" y="5796"/>
                    </a:cubicBezTo>
                    <a:cubicBezTo>
                      <a:pt x="7750" y="4117"/>
                      <a:pt x="6871" y="480"/>
                      <a:pt x="4033" y="41"/>
                    </a:cubicBezTo>
                    <a:cubicBezTo>
                      <a:pt x="3862" y="13"/>
                      <a:pt x="3691" y="0"/>
                      <a:pt x="3522" y="0"/>
                    </a:cubicBezTo>
                    <a:close/>
                  </a:path>
                </a:pathLst>
              </a:custGeom>
              <a:solidFill>
                <a:srgbClr val="E5A8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3"/>
              <p:cNvSpPr/>
              <p:nvPr/>
            </p:nvSpPr>
            <p:spPr>
              <a:xfrm>
                <a:off x="6859149" y="1524251"/>
                <a:ext cx="33553" cy="50825"/>
              </a:xfrm>
              <a:custGeom>
                <a:rect b="b" l="l" r="r" t="t"/>
                <a:pathLst>
                  <a:path extrusionOk="0" h="3028" w="1999">
                    <a:moveTo>
                      <a:pt x="140" y="0"/>
                    </a:moveTo>
                    <a:cubicBezTo>
                      <a:pt x="100" y="0"/>
                      <a:pt x="60" y="10"/>
                      <a:pt x="40" y="30"/>
                    </a:cubicBezTo>
                    <a:cubicBezTo>
                      <a:pt x="0" y="110"/>
                      <a:pt x="0" y="190"/>
                      <a:pt x="40" y="270"/>
                    </a:cubicBezTo>
                    <a:cubicBezTo>
                      <a:pt x="1639" y="1469"/>
                      <a:pt x="1159" y="2788"/>
                      <a:pt x="1159" y="2868"/>
                    </a:cubicBezTo>
                    <a:cubicBezTo>
                      <a:pt x="1119" y="2908"/>
                      <a:pt x="1159" y="2988"/>
                      <a:pt x="1239" y="3028"/>
                    </a:cubicBezTo>
                    <a:lnTo>
                      <a:pt x="1279" y="3028"/>
                    </a:lnTo>
                    <a:cubicBezTo>
                      <a:pt x="1359" y="3028"/>
                      <a:pt x="1399" y="3028"/>
                      <a:pt x="1439" y="2988"/>
                    </a:cubicBezTo>
                    <a:cubicBezTo>
                      <a:pt x="1439" y="2948"/>
                      <a:pt x="1998" y="1389"/>
                      <a:pt x="240" y="30"/>
                    </a:cubicBezTo>
                    <a:cubicBezTo>
                      <a:pt x="220" y="10"/>
                      <a:pt x="180"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3"/>
              <p:cNvSpPr/>
              <p:nvPr/>
            </p:nvSpPr>
            <p:spPr>
              <a:xfrm>
                <a:off x="6902939" y="1277356"/>
                <a:ext cx="74962" cy="61618"/>
              </a:xfrm>
              <a:custGeom>
                <a:rect b="b" l="l" r="r" t="t"/>
                <a:pathLst>
                  <a:path extrusionOk="0" h="3671" w="4466">
                    <a:moveTo>
                      <a:pt x="2109" y="0"/>
                    </a:moveTo>
                    <a:cubicBezTo>
                      <a:pt x="1302" y="0"/>
                      <a:pt x="580" y="526"/>
                      <a:pt x="349" y="1351"/>
                    </a:cubicBezTo>
                    <a:cubicBezTo>
                      <a:pt x="0" y="2586"/>
                      <a:pt x="981" y="3670"/>
                      <a:pt x="2119" y="3670"/>
                    </a:cubicBezTo>
                    <a:cubicBezTo>
                      <a:pt x="2418" y="3670"/>
                      <a:pt x="2727" y="3596"/>
                      <a:pt x="3026" y="3430"/>
                    </a:cubicBezTo>
                    <a:cubicBezTo>
                      <a:pt x="4465" y="2630"/>
                      <a:pt x="4186" y="472"/>
                      <a:pt x="2627" y="72"/>
                    </a:cubicBezTo>
                    <a:cubicBezTo>
                      <a:pt x="2453" y="24"/>
                      <a:pt x="2279" y="0"/>
                      <a:pt x="2109"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3"/>
              <p:cNvSpPr/>
              <p:nvPr/>
            </p:nvSpPr>
            <p:spPr>
              <a:xfrm>
                <a:off x="7123448" y="1428162"/>
                <a:ext cx="209997" cy="50993"/>
              </a:xfrm>
              <a:custGeom>
                <a:rect b="b" l="l" r="r" t="t"/>
                <a:pathLst>
                  <a:path extrusionOk="0" h="3038" w="12511">
                    <a:moveTo>
                      <a:pt x="0" y="0"/>
                    </a:moveTo>
                    <a:lnTo>
                      <a:pt x="2278" y="2918"/>
                    </a:lnTo>
                    <a:lnTo>
                      <a:pt x="11511" y="3038"/>
                    </a:lnTo>
                    <a:cubicBezTo>
                      <a:pt x="12110" y="3038"/>
                      <a:pt x="12510" y="2478"/>
                      <a:pt x="12390" y="1919"/>
                    </a:cubicBezTo>
                    <a:cubicBezTo>
                      <a:pt x="12310" y="1519"/>
                      <a:pt x="11951" y="1239"/>
                      <a:pt x="11551" y="1199"/>
                    </a:cubicBezTo>
                    <a:lnTo>
                      <a:pt x="0" y="0"/>
                    </a:ln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3"/>
              <p:cNvSpPr/>
              <p:nvPr/>
            </p:nvSpPr>
            <p:spPr>
              <a:xfrm>
                <a:off x="6755834" y="1300904"/>
                <a:ext cx="405878" cy="176233"/>
              </a:xfrm>
              <a:custGeom>
                <a:rect b="b" l="l" r="r" t="t"/>
                <a:pathLst>
                  <a:path extrusionOk="0" h="10476" w="24181">
                    <a:moveTo>
                      <a:pt x="11040" y="0"/>
                    </a:moveTo>
                    <a:cubicBezTo>
                      <a:pt x="977" y="0"/>
                      <a:pt x="0" y="10196"/>
                      <a:pt x="0" y="10196"/>
                    </a:cubicBezTo>
                    <a:lnTo>
                      <a:pt x="24180" y="10476"/>
                    </a:lnTo>
                    <a:cubicBezTo>
                      <a:pt x="24180" y="10476"/>
                      <a:pt x="21782" y="204"/>
                      <a:pt x="11391" y="4"/>
                    </a:cubicBezTo>
                    <a:cubicBezTo>
                      <a:pt x="11273" y="1"/>
                      <a:pt x="11156" y="0"/>
                      <a:pt x="11040" y="0"/>
                    </a:cubicBezTo>
                    <a:close/>
                  </a:path>
                </a:pathLst>
              </a:custGeom>
              <a:solidFill>
                <a:srgbClr val="351C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3"/>
              <p:cNvSpPr/>
              <p:nvPr/>
            </p:nvSpPr>
            <p:spPr>
              <a:xfrm>
                <a:off x="7066433" y="1583684"/>
                <a:ext cx="32647" cy="27947"/>
              </a:xfrm>
              <a:custGeom>
                <a:rect b="b" l="l" r="r" t="t"/>
                <a:pathLst>
                  <a:path extrusionOk="0" h="1665" w="1945">
                    <a:moveTo>
                      <a:pt x="934" y="1"/>
                    </a:moveTo>
                    <a:cubicBezTo>
                      <a:pt x="632" y="1"/>
                      <a:pt x="334" y="161"/>
                      <a:pt x="200" y="486"/>
                    </a:cubicBezTo>
                    <a:cubicBezTo>
                      <a:pt x="0" y="886"/>
                      <a:pt x="160" y="1405"/>
                      <a:pt x="600" y="1565"/>
                    </a:cubicBezTo>
                    <a:cubicBezTo>
                      <a:pt x="722" y="1634"/>
                      <a:pt x="849" y="1665"/>
                      <a:pt x="972" y="1665"/>
                    </a:cubicBezTo>
                    <a:cubicBezTo>
                      <a:pt x="1492" y="1665"/>
                      <a:pt x="1945" y="1115"/>
                      <a:pt x="1719" y="566"/>
                    </a:cubicBezTo>
                    <a:cubicBezTo>
                      <a:pt x="1594" y="191"/>
                      <a:pt x="1262" y="1"/>
                      <a:pt x="934"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3"/>
              <p:cNvSpPr/>
              <p:nvPr/>
            </p:nvSpPr>
            <p:spPr>
              <a:xfrm>
                <a:off x="7028182" y="1516699"/>
                <a:ext cx="87903" cy="27527"/>
              </a:xfrm>
              <a:custGeom>
                <a:rect b="b" l="l" r="r" t="t"/>
                <a:pathLst>
                  <a:path extrusionOk="0" h="1640" w="5237">
                    <a:moveTo>
                      <a:pt x="2639" y="1"/>
                    </a:moveTo>
                    <a:cubicBezTo>
                      <a:pt x="1520" y="41"/>
                      <a:pt x="520" y="680"/>
                      <a:pt x="1" y="1639"/>
                    </a:cubicBezTo>
                    <a:lnTo>
                      <a:pt x="5237" y="1599"/>
                    </a:lnTo>
                    <a:cubicBezTo>
                      <a:pt x="4717" y="640"/>
                      <a:pt x="3718" y="1"/>
                      <a:pt x="2639" y="1"/>
                    </a:cubicBezTo>
                    <a:close/>
                  </a:path>
                </a:pathLst>
              </a:custGeom>
              <a:solidFill>
                <a:srgbClr val="212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3"/>
              <p:cNvSpPr/>
              <p:nvPr/>
            </p:nvSpPr>
            <p:spPr>
              <a:xfrm>
                <a:off x="6887984" y="1603909"/>
                <a:ext cx="244876" cy="176259"/>
              </a:xfrm>
              <a:custGeom>
                <a:rect b="b" l="l" r="r" t="t"/>
                <a:pathLst>
                  <a:path extrusionOk="0" h="10501" w="14589">
                    <a:moveTo>
                      <a:pt x="2479" y="1"/>
                    </a:moveTo>
                    <a:lnTo>
                      <a:pt x="1" y="4597"/>
                    </a:lnTo>
                    <a:lnTo>
                      <a:pt x="3398" y="9073"/>
                    </a:lnTo>
                    <a:cubicBezTo>
                      <a:pt x="4565" y="10084"/>
                      <a:pt x="5773" y="10501"/>
                      <a:pt x="6954" y="10501"/>
                    </a:cubicBezTo>
                    <a:cubicBezTo>
                      <a:pt x="9694" y="10501"/>
                      <a:pt x="12289" y="8258"/>
                      <a:pt x="13909" y="5996"/>
                    </a:cubicBezTo>
                    <a:cubicBezTo>
                      <a:pt x="14589" y="4957"/>
                      <a:pt x="14349" y="4437"/>
                      <a:pt x="14229" y="3078"/>
                    </a:cubicBezTo>
                    <a:cubicBezTo>
                      <a:pt x="10152" y="2718"/>
                      <a:pt x="6196" y="1679"/>
                      <a:pt x="2479" y="1"/>
                    </a:cubicBez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3"/>
              <p:cNvSpPr/>
              <p:nvPr/>
            </p:nvSpPr>
            <p:spPr>
              <a:xfrm>
                <a:off x="6918179" y="1561647"/>
                <a:ext cx="16114" cy="79175"/>
              </a:xfrm>
              <a:custGeom>
                <a:rect b="b" l="l" r="r" t="t"/>
                <a:pathLst>
                  <a:path extrusionOk="0" h="4717" w="960">
                    <a:moveTo>
                      <a:pt x="560" y="1"/>
                    </a:moveTo>
                    <a:lnTo>
                      <a:pt x="0" y="41"/>
                    </a:lnTo>
                    <a:lnTo>
                      <a:pt x="400" y="4717"/>
                    </a:lnTo>
                    <a:lnTo>
                      <a:pt x="959" y="4677"/>
                    </a:lnTo>
                    <a:lnTo>
                      <a:pt x="560" y="1"/>
                    </a:ln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3"/>
              <p:cNvSpPr/>
              <p:nvPr/>
            </p:nvSpPr>
            <p:spPr>
              <a:xfrm>
                <a:off x="6838354" y="1597867"/>
                <a:ext cx="58378" cy="84546"/>
              </a:xfrm>
              <a:custGeom>
                <a:rect b="b" l="l" r="r" t="t"/>
                <a:pathLst>
                  <a:path extrusionOk="0" h="5037" w="3478">
                    <a:moveTo>
                      <a:pt x="480" y="1"/>
                    </a:moveTo>
                    <a:lnTo>
                      <a:pt x="0" y="281"/>
                    </a:lnTo>
                    <a:lnTo>
                      <a:pt x="2998" y="5037"/>
                    </a:lnTo>
                    <a:lnTo>
                      <a:pt x="3477" y="4717"/>
                    </a:lnTo>
                    <a:lnTo>
                      <a:pt x="480" y="1"/>
                    </a:lnTo>
                    <a:close/>
                  </a:path>
                </a:pathLst>
              </a:custGeom>
              <a:solidFill>
                <a:srgbClr val="FDF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3"/>
              <p:cNvSpPr/>
              <p:nvPr/>
            </p:nvSpPr>
            <p:spPr>
              <a:xfrm>
                <a:off x="5216976" y="4356975"/>
                <a:ext cx="2833039" cy="17"/>
              </a:xfrm>
              <a:custGeom>
                <a:rect b="b" l="l" r="r" t="t"/>
                <a:pathLst>
                  <a:path extrusionOk="0" fill="none" h="1" w="168784">
                    <a:moveTo>
                      <a:pt x="0" y="0"/>
                    </a:moveTo>
                    <a:lnTo>
                      <a:pt x="168783" y="0"/>
                    </a:lnTo>
                  </a:path>
                </a:pathLst>
              </a:custGeom>
              <a:noFill/>
              <a:ln cap="rnd" cmpd="sng" w="12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9" name="Google Shape;849;p53"/>
          <p:cNvSpPr txBox="1"/>
          <p:nvPr>
            <p:ph type="title"/>
          </p:nvPr>
        </p:nvSpPr>
        <p:spPr>
          <a:xfrm>
            <a:off x="1210575" y="2295900"/>
            <a:ext cx="28929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Thank You</a:t>
            </a:r>
            <a:endParaRPr sz="42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3"/>
          <p:cNvSpPr txBox="1"/>
          <p:nvPr>
            <p:ph idx="1" type="subTitle"/>
          </p:nvPr>
        </p:nvSpPr>
        <p:spPr>
          <a:xfrm>
            <a:off x="966600" y="1207475"/>
            <a:ext cx="7210800" cy="370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Introduction</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System Architecture</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Technology Stack</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Kafka Producer &amp; Consumer</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Data Storage (MongoDB)</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REST API (Express)</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Frontend (React)</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Influx DB</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Data Schema</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JMeter Testing</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Demo Screenshots</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Future Enhancements</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AutoNum type="arabicPeriod"/>
            </a:pPr>
            <a:r>
              <a:rPr b="1" lang="en">
                <a:solidFill>
                  <a:srgbClr val="000000"/>
                </a:solidFill>
                <a:latin typeface="Arial"/>
                <a:ea typeface="Arial"/>
                <a:cs typeface="Arial"/>
                <a:sym typeface="Arial"/>
              </a:rPr>
              <a:t>Conclusion</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sz="1100">
              <a:latin typeface="Lato"/>
              <a:ea typeface="Lato"/>
              <a:cs typeface="Lato"/>
              <a:sym typeface="Lato"/>
            </a:endParaRPr>
          </a:p>
        </p:txBody>
      </p:sp>
      <p:sp>
        <p:nvSpPr>
          <p:cNvPr id="490" name="Google Shape;490;p33"/>
          <p:cNvSpPr txBox="1"/>
          <p:nvPr>
            <p:ph type="title"/>
          </p:nvPr>
        </p:nvSpPr>
        <p:spPr>
          <a:xfrm>
            <a:off x="720000" y="395300"/>
            <a:ext cx="77040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4"/>
          <p:cNvSpPr txBox="1"/>
          <p:nvPr>
            <p:ph idx="1" type="subTitle"/>
          </p:nvPr>
        </p:nvSpPr>
        <p:spPr>
          <a:xfrm>
            <a:off x="966600" y="1207475"/>
            <a:ext cx="7210800" cy="3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 the modern transportation and logistics industry, efficient fleet management is critical to optimizing operations, reducing costs, and improving safety. Managing a fleet efficiently is challenging due to several key issues:</a:t>
            </a:r>
            <a:endParaRPr>
              <a:latin typeface="Lato"/>
              <a:ea typeface="Lato"/>
              <a:cs typeface="Lato"/>
              <a:sym typeface="Lato"/>
            </a:endParaRPr>
          </a:p>
          <a:p>
            <a:pPr indent="-317500" lvl="0" marL="457200" rtl="0" algn="l">
              <a:spcBef>
                <a:spcPts val="1600"/>
              </a:spcBef>
              <a:spcAft>
                <a:spcPts val="0"/>
              </a:spcAft>
              <a:buSzPts val="1400"/>
              <a:buAutoNum type="arabicPeriod"/>
            </a:pPr>
            <a:r>
              <a:rPr i="1" lang="en">
                <a:latin typeface="Lato"/>
                <a:ea typeface="Lato"/>
                <a:cs typeface="Lato"/>
                <a:sym typeface="Lato"/>
              </a:rPr>
              <a:t>Lack of Real-Time Data:</a:t>
            </a:r>
            <a:r>
              <a:rPr lang="en">
                <a:latin typeface="Lato"/>
                <a:ea typeface="Lato"/>
                <a:cs typeface="Lato"/>
                <a:sym typeface="Lato"/>
              </a:rPr>
              <a:t> Fleet operators often lack visibility into vehicle performance and driver behavior, leading to delays in decision-making.</a:t>
            </a:r>
            <a:endParaRPr>
              <a:latin typeface="Lato"/>
              <a:ea typeface="Lato"/>
              <a:cs typeface="Lato"/>
              <a:sym typeface="Lato"/>
            </a:endParaRPr>
          </a:p>
          <a:p>
            <a:pPr indent="-317500" lvl="0" marL="457200" rtl="0" algn="l">
              <a:spcBef>
                <a:spcPts val="0"/>
              </a:spcBef>
              <a:spcAft>
                <a:spcPts val="0"/>
              </a:spcAft>
              <a:buSzPts val="1400"/>
              <a:buAutoNum type="arabicPeriod"/>
            </a:pPr>
            <a:r>
              <a:rPr i="1" lang="en">
                <a:latin typeface="Lato"/>
                <a:ea typeface="Lato"/>
                <a:cs typeface="Lato"/>
                <a:sym typeface="Lato"/>
              </a:rPr>
              <a:t>Fragmented Data:</a:t>
            </a:r>
            <a:r>
              <a:rPr lang="en">
                <a:latin typeface="Lato"/>
                <a:ea typeface="Lato"/>
                <a:cs typeface="Lato"/>
                <a:sym typeface="Lato"/>
              </a:rPr>
              <a:t> Telemetry data is often scattered, making it hard to analyze and act upon quickly.</a:t>
            </a:r>
            <a:endParaRPr>
              <a:latin typeface="Lato"/>
              <a:ea typeface="Lato"/>
              <a:cs typeface="Lato"/>
              <a:sym typeface="Lato"/>
            </a:endParaRPr>
          </a:p>
          <a:p>
            <a:pPr indent="-317500" lvl="0" marL="457200" rtl="0" algn="l">
              <a:spcBef>
                <a:spcPts val="0"/>
              </a:spcBef>
              <a:spcAft>
                <a:spcPts val="0"/>
              </a:spcAft>
              <a:buSzPts val="1400"/>
              <a:buAutoNum type="arabicPeriod"/>
            </a:pPr>
            <a:r>
              <a:rPr i="1" lang="en">
                <a:latin typeface="Lato"/>
                <a:ea typeface="Lato"/>
                <a:cs typeface="Lato"/>
                <a:sym typeface="Lato"/>
              </a:rPr>
              <a:t>Incident Detection:</a:t>
            </a:r>
            <a:r>
              <a:rPr lang="en">
                <a:latin typeface="Lato"/>
                <a:ea typeface="Lato"/>
                <a:cs typeface="Lato"/>
                <a:sym typeface="Lato"/>
              </a:rPr>
              <a:t> There's no automated system to detect critical incidents like accidents or sudden speed drops in real time.</a:t>
            </a:r>
            <a:endParaRPr>
              <a:latin typeface="Lato"/>
              <a:ea typeface="Lato"/>
              <a:cs typeface="Lato"/>
              <a:sym typeface="Lato"/>
            </a:endParaRPr>
          </a:p>
          <a:p>
            <a:pPr indent="-317500" lvl="0" marL="457200" rtl="0" algn="l">
              <a:spcBef>
                <a:spcPts val="0"/>
              </a:spcBef>
              <a:spcAft>
                <a:spcPts val="0"/>
              </a:spcAft>
              <a:buSzPts val="1400"/>
              <a:buAutoNum type="arabicPeriod"/>
            </a:pPr>
            <a:r>
              <a:rPr i="1" lang="en">
                <a:latin typeface="Lato"/>
                <a:ea typeface="Lato"/>
                <a:cs typeface="Lato"/>
                <a:sym typeface="Lato"/>
              </a:rPr>
              <a:t>Driver Behavior Analysis:</a:t>
            </a:r>
            <a:r>
              <a:rPr lang="en">
                <a:latin typeface="Lato"/>
                <a:ea typeface="Lato"/>
                <a:cs typeface="Lato"/>
                <a:sym typeface="Lato"/>
              </a:rPr>
              <a:t> Monitoring and optimizing driver performance to improve safety and fuel efficiency is difficult with traditional methods.</a:t>
            </a:r>
            <a:endParaRPr>
              <a:latin typeface="Lato"/>
              <a:ea typeface="Lato"/>
              <a:cs typeface="Lato"/>
              <a:sym typeface="Lato"/>
            </a:endParaRPr>
          </a:p>
          <a:p>
            <a:pPr indent="0" lvl="0" marL="0" rtl="0" algn="l">
              <a:spcBef>
                <a:spcPts val="1600"/>
              </a:spcBef>
              <a:spcAft>
                <a:spcPts val="0"/>
              </a:spcAft>
              <a:buNone/>
            </a:pPr>
            <a:r>
              <a:rPr lang="en">
                <a:latin typeface="Lato"/>
                <a:ea typeface="Lato"/>
                <a:cs typeface="Lato"/>
                <a:sym typeface="Lato"/>
              </a:rPr>
              <a:t>To address these challenges, our fleet management system provides real-time tracking of vehicle data like speed, location, fuel level and also alerts for possibility of accident</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96" name="Google Shape;496;p34"/>
          <p:cNvSpPr txBox="1"/>
          <p:nvPr>
            <p:ph type="title"/>
          </p:nvPr>
        </p:nvSpPr>
        <p:spPr>
          <a:xfrm>
            <a:off x="720000" y="395300"/>
            <a:ext cx="77040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Introduction</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type="title"/>
          </p:nvPr>
        </p:nvSpPr>
        <p:spPr>
          <a:xfrm>
            <a:off x="34200" y="90500"/>
            <a:ext cx="7704000" cy="5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pic>
        <p:nvPicPr>
          <p:cNvPr id="502" name="Google Shape;502;p35"/>
          <p:cNvPicPr preferRelativeResize="0"/>
          <p:nvPr/>
        </p:nvPicPr>
        <p:blipFill>
          <a:blip r:embed="rId3">
            <a:alphaModFix/>
          </a:blip>
          <a:stretch>
            <a:fillRect/>
          </a:stretch>
        </p:blipFill>
        <p:spPr>
          <a:xfrm>
            <a:off x="173750" y="1384225"/>
            <a:ext cx="8549827" cy="224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p:nvPr/>
        </p:nvSpPr>
        <p:spPr>
          <a:xfrm flipH="1">
            <a:off x="1134192" y="2249200"/>
            <a:ext cx="939896" cy="598251"/>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flipH="1">
            <a:off x="4817392" y="1109650"/>
            <a:ext cx="939896" cy="598251"/>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flipH="1">
            <a:off x="4834892" y="2249200"/>
            <a:ext cx="939896" cy="598251"/>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flipH="1">
            <a:off x="1116692" y="1123750"/>
            <a:ext cx="939896" cy="598251"/>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txBox="1"/>
          <p:nvPr>
            <p:ph type="title"/>
          </p:nvPr>
        </p:nvSpPr>
        <p:spPr>
          <a:xfrm>
            <a:off x="2664000" y="390975"/>
            <a:ext cx="3816000" cy="51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Technology Stack</a:t>
            </a:r>
            <a:endParaRPr/>
          </a:p>
        </p:txBody>
      </p:sp>
      <p:sp>
        <p:nvSpPr>
          <p:cNvPr id="512" name="Google Shape;512;p36"/>
          <p:cNvSpPr txBox="1"/>
          <p:nvPr>
            <p:ph idx="1" type="subTitle"/>
          </p:nvPr>
        </p:nvSpPr>
        <p:spPr>
          <a:xfrm>
            <a:off x="2014250" y="1492150"/>
            <a:ext cx="2068200" cy="5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Kafka</a:t>
            </a:r>
            <a:endParaRPr/>
          </a:p>
        </p:txBody>
      </p:sp>
      <p:sp>
        <p:nvSpPr>
          <p:cNvPr id="513" name="Google Shape;513;p36"/>
          <p:cNvSpPr txBox="1"/>
          <p:nvPr>
            <p:ph idx="2" type="subTitle"/>
          </p:nvPr>
        </p:nvSpPr>
        <p:spPr>
          <a:xfrm>
            <a:off x="2014250" y="1800850"/>
            <a:ext cx="2270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relay messages</a:t>
            </a:r>
            <a:endParaRPr/>
          </a:p>
        </p:txBody>
      </p:sp>
      <p:sp>
        <p:nvSpPr>
          <p:cNvPr id="514" name="Google Shape;514;p36"/>
          <p:cNvSpPr txBox="1"/>
          <p:nvPr>
            <p:ph idx="3" type="title"/>
          </p:nvPr>
        </p:nvSpPr>
        <p:spPr>
          <a:xfrm>
            <a:off x="1375088" y="1492150"/>
            <a:ext cx="6759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15" name="Google Shape;515;p36"/>
          <p:cNvSpPr txBox="1"/>
          <p:nvPr>
            <p:ph idx="4" type="subTitle"/>
          </p:nvPr>
        </p:nvSpPr>
        <p:spPr>
          <a:xfrm>
            <a:off x="5722200" y="1478050"/>
            <a:ext cx="2068200" cy="30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MongoDB</a:t>
            </a:r>
            <a:endParaRPr/>
          </a:p>
        </p:txBody>
      </p:sp>
      <p:sp>
        <p:nvSpPr>
          <p:cNvPr id="516" name="Google Shape;516;p36"/>
          <p:cNvSpPr txBox="1"/>
          <p:nvPr>
            <p:ph idx="5" type="subTitle"/>
          </p:nvPr>
        </p:nvSpPr>
        <p:spPr>
          <a:xfrm>
            <a:off x="5722200" y="1786750"/>
            <a:ext cx="2270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For Storing User and Video Data</a:t>
            </a:r>
            <a:endParaRPr/>
          </a:p>
        </p:txBody>
      </p:sp>
      <p:sp>
        <p:nvSpPr>
          <p:cNvPr id="517" name="Google Shape;517;p36"/>
          <p:cNvSpPr txBox="1"/>
          <p:nvPr>
            <p:ph idx="6" type="title"/>
          </p:nvPr>
        </p:nvSpPr>
        <p:spPr>
          <a:xfrm>
            <a:off x="5081288" y="1478050"/>
            <a:ext cx="6759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18" name="Google Shape;518;p36"/>
          <p:cNvSpPr txBox="1"/>
          <p:nvPr>
            <p:ph idx="7" type="subTitle"/>
          </p:nvPr>
        </p:nvSpPr>
        <p:spPr>
          <a:xfrm>
            <a:off x="2031750" y="2450550"/>
            <a:ext cx="2068200" cy="5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Express</a:t>
            </a:r>
            <a:endParaRPr/>
          </a:p>
        </p:txBody>
      </p:sp>
      <p:sp>
        <p:nvSpPr>
          <p:cNvPr id="519" name="Google Shape;519;p36"/>
          <p:cNvSpPr txBox="1"/>
          <p:nvPr>
            <p:ph idx="8" type="subTitle"/>
          </p:nvPr>
        </p:nvSpPr>
        <p:spPr>
          <a:xfrm>
            <a:off x="2031750" y="2798400"/>
            <a:ext cx="2270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Backend/Middleware</a:t>
            </a:r>
            <a:endParaRPr/>
          </a:p>
        </p:txBody>
      </p:sp>
      <p:sp>
        <p:nvSpPr>
          <p:cNvPr id="520" name="Google Shape;520;p36"/>
          <p:cNvSpPr txBox="1"/>
          <p:nvPr>
            <p:ph idx="9" type="title"/>
          </p:nvPr>
        </p:nvSpPr>
        <p:spPr>
          <a:xfrm>
            <a:off x="1392588" y="2602950"/>
            <a:ext cx="6759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21" name="Google Shape;521;p36"/>
          <p:cNvSpPr txBox="1"/>
          <p:nvPr>
            <p:ph idx="13" type="subTitle"/>
          </p:nvPr>
        </p:nvSpPr>
        <p:spPr>
          <a:xfrm>
            <a:off x="5739700" y="2450550"/>
            <a:ext cx="2068200" cy="5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ReactJS</a:t>
            </a:r>
            <a:endParaRPr/>
          </a:p>
        </p:txBody>
      </p:sp>
      <p:sp>
        <p:nvSpPr>
          <p:cNvPr id="522" name="Google Shape;522;p36"/>
          <p:cNvSpPr txBox="1"/>
          <p:nvPr>
            <p:ph idx="14" type="subTitle"/>
          </p:nvPr>
        </p:nvSpPr>
        <p:spPr>
          <a:xfrm>
            <a:off x="5739700" y="2798400"/>
            <a:ext cx="2270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To show analytics</a:t>
            </a:r>
            <a:endParaRPr/>
          </a:p>
        </p:txBody>
      </p:sp>
      <p:sp>
        <p:nvSpPr>
          <p:cNvPr id="523" name="Google Shape;523;p36"/>
          <p:cNvSpPr txBox="1"/>
          <p:nvPr>
            <p:ph idx="15" type="title"/>
          </p:nvPr>
        </p:nvSpPr>
        <p:spPr>
          <a:xfrm>
            <a:off x="5098788" y="2602950"/>
            <a:ext cx="6759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24" name="Google Shape;524;p36"/>
          <p:cNvSpPr/>
          <p:nvPr/>
        </p:nvSpPr>
        <p:spPr>
          <a:xfrm flipH="1">
            <a:off x="1134192" y="3283200"/>
            <a:ext cx="939896" cy="598251"/>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txBox="1"/>
          <p:nvPr>
            <p:ph idx="13" type="subTitle"/>
          </p:nvPr>
        </p:nvSpPr>
        <p:spPr>
          <a:xfrm>
            <a:off x="2016000" y="3467150"/>
            <a:ext cx="2068200" cy="5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Influx DB</a:t>
            </a:r>
            <a:endParaRPr/>
          </a:p>
        </p:txBody>
      </p:sp>
      <p:sp>
        <p:nvSpPr>
          <p:cNvPr id="526" name="Google Shape;526;p36"/>
          <p:cNvSpPr txBox="1"/>
          <p:nvPr>
            <p:ph idx="14" type="subTitle"/>
          </p:nvPr>
        </p:nvSpPr>
        <p:spPr>
          <a:xfrm>
            <a:off x="2016000" y="3815000"/>
            <a:ext cx="22701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To store </a:t>
            </a:r>
            <a:r>
              <a:rPr lang="en"/>
              <a:t>real time IOT telemetry</a:t>
            </a:r>
            <a:r>
              <a:rPr lang="en"/>
              <a:t> data</a:t>
            </a:r>
            <a:endParaRPr/>
          </a:p>
        </p:txBody>
      </p:sp>
      <p:sp>
        <p:nvSpPr>
          <p:cNvPr id="527" name="Google Shape;527;p36"/>
          <p:cNvSpPr txBox="1"/>
          <p:nvPr>
            <p:ph idx="15" type="title"/>
          </p:nvPr>
        </p:nvSpPr>
        <p:spPr>
          <a:xfrm>
            <a:off x="1375088" y="3619550"/>
            <a:ext cx="6759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7"/>
          <p:cNvSpPr txBox="1"/>
          <p:nvPr>
            <p:ph type="title"/>
          </p:nvPr>
        </p:nvSpPr>
        <p:spPr>
          <a:xfrm>
            <a:off x="1774150" y="139675"/>
            <a:ext cx="49689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B26B"/>
                </a:solidFill>
                <a:latin typeface="Oswald"/>
                <a:ea typeface="Oswald"/>
                <a:cs typeface="Oswald"/>
                <a:sym typeface="Oswald"/>
              </a:rPr>
              <a:t>Kafka</a:t>
            </a:r>
            <a:endParaRPr b="1" sz="3000">
              <a:solidFill>
                <a:srgbClr val="F6B26B"/>
              </a:solidFill>
              <a:latin typeface="Oswald"/>
              <a:ea typeface="Oswald"/>
              <a:cs typeface="Oswald"/>
              <a:sym typeface="Oswald"/>
            </a:endParaRPr>
          </a:p>
        </p:txBody>
      </p:sp>
      <p:sp>
        <p:nvSpPr>
          <p:cNvPr id="533" name="Google Shape;533;p37"/>
          <p:cNvSpPr txBox="1"/>
          <p:nvPr>
            <p:ph idx="1" type="body"/>
          </p:nvPr>
        </p:nvSpPr>
        <p:spPr>
          <a:xfrm>
            <a:off x="665575" y="1411250"/>
            <a:ext cx="5067300" cy="23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Oswald SemiBold"/>
                <a:ea typeface="Oswald SemiBold"/>
                <a:cs typeface="Oswald SemiBold"/>
                <a:sym typeface="Oswald SemiBold"/>
              </a:rPr>
              <a:t>Why Kafka?</a:t>
            </a:r>
            <a:endParaRPr sz="1400">
              <a:solidFill>
                <a:schemeClr val="lt1"/>
              </a:solidFill>
              <a:latin typeface="Oswald SemiBold"/>
              <a:ea typeface="Oswald SemiBold"/>
              <a:cs typeface="Oswald SemiBold"/>
              <a:sym typeface="Oswald SemiBold"/>
            </a:endParaRPr>
          </a:p>
          <a:p>
            <a:pPr indent="-298450" lvl="0" marL="457200" rtl="0" algn="l">
              <a:spcBef>
                <a:spcPts val="1600"/>
              </a:spcBef>
              <a:spcAft>
                <a:spcPts val="0"/>
              </a:spcAft>
              <a:buClr>
                <a:srgbClr val="000000"/>
              </a:buClr>
              <a:buSzPts val="1100"/>
              <a:buFont typeface="Arial"/>
              <a:buChar char="●"/>
            </a:pPr>
            <a:r>
              <a:rPr b="1" lang="en">
                <a:solidFill>
                  <a:srgbClr val="000000"/>
                </a:solidFill>
                <a:latin typeface="Arial"/>
                <a:ea typeface="Arial"/>
                <a:cs typeface="Arial"/>
                <a:sym typeface="Arial"/>
              </a:rPr>
              <a:t>High throughput</a:t>
            </a:r>
            <a:r>
              <a:rPr lang="en" sz="1100">
                <a:solidFill>
                  <a:srgbClr val="000000"/>
                </a:solidFill>
                <a:latin typeface="Arial"/>
                <a:ea typeface="Arial"/>
                <a:cs typeface="Arial"/>
                <a:sym typeface="Arial"/>
              </a:rPr>
              <a:t>:</a:t>
            </a:r>
            <a:r>
              <a:rPr lang="en" sz="1400"/>
              <a:t> Handles large data streams efficiently.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Fault-tolerant</a:t>
            </a:r>
            <a:r>
              <a:rPr lang="en">
                <a:solidFill>
                  <a:srgbClr val="000000"/>
                </a:solidFill>
                <a:latin typeface="Arial"/>
                <a:ea typeface="Arial"/>
                <a:cs typeface="Arial"/>
                <a:sym typeface="Arial"/>
              </a:rPr>
              <a:t>:</a:t>
            </a:r>
            <a:r>
              <a:rPr lang="en"/>
              <a:t> </a:t>
            </a:r>
            <a:r>
              <a:rPr lang="en" sz="1400"/>
              <a:t>Ensures data reliability even during failures.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Scalable</a:t>
            </a:r>
            <a:r>
              <a:rPr lang="en">
                <a:solidFill>
                  <a:srgbClr val="000000"/>
                </a:solidFill>
                <a:latin typeface="Arial"/>
                <a:ea typeface="Arial"/>
                <a:cs typeface="Arial"/>
                <a:sym typeface="Arial"/>
              </a:rPr>
              <a:t>:</a:t>
            </a:r>
            <a:r>
              <a:rPr lang="en" sz="1100">
                <a:solidFill>
                  <a:srgbClr val="000000"/>
                </a:solidFill>
                <a:latin typeface="Arial"/>
                <a:ea typeface="Arial"/>
                <a:cs typeface="Arial"/>
                <a:sym typeface="Arial"/>
              </a:rPr>
              <a:t> </a:t>
            </a:r>
            <a:r>
              <a:rPr lang="en" sz="1400"/>
              <a:t>Easily manages increasing data volume with independent producers and consumers.</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chemeClr val="lt1"/>
              </a:solidFill>
              <a:latin typeface="Oswald SemiBold"/>
              <a:ea typeface="Oswald SemiBold"/>
              <a:cs typeface="Oswald SemiBold"/>
              <a:sym typeface="Oswald SemiBold"/>
            </a:endParaRPr>
          </a:p>
        </p:txBody>
      </p:sp>
      <p:sp>
        <p:nvSpPr>
          <p:cNvPr id="534" name="Google Shape;534;p37"/>
          <p:cNvSpPr txBox="1"/>
          <p:nvPr>
            <p:ph idx="2" type="subTitle"/>
          </p:nvPr>
        </p:nvSpPr>
        <p:spPr>
          <a:xfrm>
            <a:off x="612275" y="773800"/>
            <a:ext cx="7516200" cy="5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Purpose</a:t>
            </a:r>
            <a:r>
              <a:rPr lang="en"/>
              <a:t>:</a:t>
            </a:r>
            <a:r>
              <a:rPr lang="en" sz="1400">
                <a:latin typeface="Lato"/>
                <a:ea typeface="Lato"/>
                <a:cs typeface="Lato"/>
                <a:sym typeface="Lato"/>
              </a:rPr>
              <a:t> Kafka enables real-time streaming and processing of vehicle telemetry data from IoT devices.</a:t>
            </a:r>
            <a:endParaRPr sz="1400">
              <a:latin typeface="Lato"/>
              <a:ea typeface="Lato"/>
              <a:cs typeface="Lato"/>
              <a:sym typeface="Lato"/>
            </a:endParaRPr>
          </a:p>
        </p:txBody>
      </p:sp>
      <p:sp>
        <p:nvSpPr>
          <p:cNvPr id="535" name="Google Shape;535;p37"/>
          <p:cNvSpPr txBox="1"/>
          <p:nvPr>
            <p:ph idx="3" type="subTitle"/>
          </p:nvPr>
        </p:nvSpPr>
        <p:spPr>
          <a:xfrm>
            <a:off x="612275" y="2914425"/>
            <a:ext cx="4020000" cy="468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400">
                <a:solidFill>
                  <a:schemeClr val="lt1"/>
                </a:solidFill>
              </a:rPr>
              <a:t>Producer-Consumer Model:</a:t>
            </a:r>
            <a:endParaRPr/>
          </a:p>
        </p:txBody>
      </p:sp>
      <p:sp>
        <p:nvSpPr>
          <p:cNvPr id="536" name="Google Shape;536;p37"/>
          <p:cNvSpPr txBox="1"/>
          <p:nvPr>
            <p:ph idx="4" type="body"/>
          </p:nvPr>
        </p:nvSpPr>
        <p:spPr>
          <a:xfrm>
            <a:off x="665575" y="3048325"/>
            <a:ext cx="5067300" cy="199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298450" lvl="0" marL="457200" marR="0" rtl="0" algn="l">
              <a:lnSpc>
                <a:spcPct val="115000"/>
              </a:lnSpc>
              <a:spcBef>
                <a:spcPts val="1200"/>
              </a:spcBef>
              <a:spcAft>
                <a:spcPts val="0"/>
              </a:spcAft>
              <a:buClr>
                <a:srgbClr val="000000"/>
              </a:buClr>
              <a:buSzPts val="1100"/>
              <a:buChar char="●"/>
            </a:pPr>
            <a:r>
              <a:rPr b="1" lang="en">
                <a:solidFill>
                  <a:srgbClr val="000000"/>
                </a:solidFill>
                <a:latin typeface="Arial"/>
                <a:ea typeface="Arial"/>
                <a:cs typeface="Arial"/>
                <a:sym typeface="Arial"/>
              </a:rPr>
              <a:t>Producer</a:t>
            </a:r>
            <a:r>
              <a:rPr lang="en" sz="1100">
                <a:solidFill>
                  <a:srgbClr val="000000"/>
                </a:solidFill>
                <a:latin typeface="Arial"/>
                <a:ea typeface="Arial"/>
                <a:cs typeface="Arial"/>
                <a:sym typeface="Arial"/>
              </a:rPr>
              <a:t>: </a:t>
            </a:r>
            <a:r>
              <a:rPr lang="en" sz="1400"/>
              <a:t>Sends vehicle telemetry (speed, location, fue) to Kafka topics.</a:t>
            </a:r>
            <a:endParaRPr sz="1100">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Char char="●"/>
            </a:pPr>
            <a:r>
              <a:rPr b="1" lang="en">
                <a:solidFill>
                  <a:srgbClr val="000000"/>
                </a:solidFill>
                <a:latin typeface="Arial"/>
                <a:ea typeface="Arial"/>
                <a:cs typeface="Arial"/>
                <a:sym typeface="Arial"/>
              </a:rPr>
              <a:t>Consumer</a:t>
            </a:r>
            <a:r>
              <a:rPr lang="en" sz="1100">
                <a:solidFill>
                  <a:srgbClr val="000000"/>
                </a:solidFill>
                <a:latin typeface="Arial"/>
                <a:ea typeface="Arial"/>
                <a:cs typeface="Arial"/>
                <a:sym typeface="Arial"/>
              </a:rPr>
              <a:t>:</a:t>
            </a:r>
            <a:r>
              <a:rPr lang="en" sz="1400"/>
              <a:t> Listens to the topic, performs some calculation like distance travelled using coordinates and stores data in MongoDB, and analyzes it for insights like accident detection.</a:t>
            </a:r>
            <a:endParaRPr sz="1400"/>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8"/>
          <p:cNvSpPr txBox="1"/>
          <p:nvPr>
            <p:ph type="title"/>
          </p:nvPr>
        </p:nvSpPr>
        <p:spPr>
          <a:xfrm>
            <a:off x="1774150" y="139675"/>
            <a:ext cx="49689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B26B"/>
                </a:solidFill>
                <a:latin typeface="Oswald"/>
                <a:ea typeface="Oswald"/>
                <a:cs typeface="Oswald"/>
                <a:sym typeface="Oswald"/>
              </a:rPr>
              <a:t>MongoDB</a:t>
            </a:r>
            <a:endParaRPr b="1" sz="1100">
              <a:solidFill>
                <a:srgbClr val="000000"/>
              </a:solidFill>
              <a:latin typeface="Arial"/>
              <a:ea typeface="Arial"/>
              <a:cs typeface="Arial"/>
              <a:sym typeface="Arial"/>
            </a:endParaRPr>
          </a:p>
          <a:p>
            <a:pPr indent="0" lvl="0" marL="0" rtl="0" algn="ctr">
              <a:spcBef>
                <a:spcPts val="0"/>
              </a:spcBef>
              <a:spcAft>
                <a:spcPts val="0"/>
              </a:spcAft>
              <a:buNone/>
            </a:pPr>
            <a:r>
              <a:t/>
            </a:r>
            <a:endParaRPr b="1" sz="3000">
              <a:solidFill>
                <a:srgbClr val="F6B26B"/>
              </a:solidFill>
              <a:latin typeface="Oswald"/>
              <a:ea typeface="Oswald"/>
              <a:cs typeface="Oswald"/>
              <a:sym typeface="Oswald"/>
            </a:endParaRPr>
          </a:p>
        </p:txBody>
      </p:sp>
      <p:sp>
        <p:nvSpPr>
          <p:cNvPr id="542" name="Google Shape;542;p38"/>
          <p:cNvSpPr txBox="1"/>
          <p:nvPr>
            <p:ph idx="1" type="body"/>
          </p:nvPr>
        </p:nvSpPr>
        <p:spPr>
          <a:xfrm>
            <a:off x="676725" y="1293100"/>
            <a:ext cx="5067300" cy="18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Oswald SemiBold"/>
                <a:ea typeface="Oswald SemiBold"/>
                <a:cs typeface="Oswald SemiBold"/>
                <a:sym typeface="Oswald SemiBold"/>
              </a:rPr>
              <a:t>How it’s used?</a:t>
            </a:r>
            <a:endParaRPr sz="1400">
              <a:solidFill>
                <a:schemeClr val="lt1"/>
              </a:solidFill>
              <a:latin typeface="Oswald SemiBold"/>
              <a:ea typeface="Oswald SemiBold"/>
              <a:cs typeface="Oswald SemiBold"/>
              <a:sym typeface="Oswald SemiBold"/>
            </a:endParaRPr>
          </a:p>
          <a:p>
            <a:pPr indent="-298450" lvl="0" marL="457200" rtl="0" algn="l">
              <a:spcBef>
                <a:spcPts val="1600"/>
              </a:spcBef>
              <a:spcAft>
                <a:spcPts val="0"/>
              </a:spcAft>
              <a:buClr>
                <a:srgbClr val="000000"/>
              </a:buClr>
              <a:buSzPts val="1100"/>
              <a:buChar char="●"/>
            </a:pPr>
            <a:r>
              <a:rPr lang="en" sz="1400"/>
              <a:t>Stores users data like role, username and password.</a:t>
            </a:r>
            <a:endParaRPr sz="1400"/>
          </a:p>
          <a:p>
            <a:pPr indent="-298450" lvl="0" marL="457200" rtl="0" algn="l">
              <a:spcBef>
                <a:spcPts val="0"/>
              </a:spcBef>
              <a:spcAft>
                <a:spcPts val="0"/>
              </a:spcAft>
              <a:buClr>
                <a:srgbClr val="000000"/>
              </a:buClr>
              <a:buSzPts val="1100"/>
              <a:buChar char="●"/>
            </a:pPr>
            <a:r>
              <a:rPr lang="en" sz="1400"/>
              <a:t>Stores video path link for frontend to fetch from blockstore or cloud</a:t>
            </a:r>
            <a:endParaRPr b="1">
              <a:solidFill>
                <a:srgbClr val="000000"/>
              </a:solidFill>
              <a:latin typeface="Arial"/>
              <a:ea typeface="Arial"/>
              <a:cs typeface="Arial"/>
              <a:sym typeface="Arial"/>
            </a:endParaRPr>
          </a:p>
          <a:p>
            <a:pPr indent="0" lvl="0" marL="0" rtl="0" algn="l">
              <a:spcBef>
                <a:spcPts val="1200"/>
              </a:spcBef>
              <a:spcAft>
                <a:spcPts val="1600"/>
              </a:spcAft>
              <a:buNone/>
            </a:pPr>
            <a:r>
              <a:t/>
            </a:r>
            <a:endParaRPr sz="1400">
              <a:solidFill>
                <a:schemeClr val="lt1"/>
              </a:solidFill>
              <a:latin typeface="Oswald SemiBold"/>
              <a:ea typeface="Oswald SemiBold"/>
              <a:cs typeface="Oswald SemiBold"/>
              <a:sym typeface="Oswald SemiBold"/>
            </a:endParaRPr>
          </a:p>
        </p:txBody>
      </p:sp>
      <p:sp>
        <p:nvSpPr>
          <p:cNvPr id="543" name="Google Shape;543;p38"/>
          <p:cNvSpPr txBox="1"/>
          <p:nvPr>
            <p:ph idx="2" type="subTitle"/>
          </p:nvPr>
        </p:nvSpPr>
        <p:spPr>
          <a:xfrm>
            <a:off x="612275" y="773800"/>
            <a:ext cx="7516200" cy="62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Purpose</a:t>
            </a:r>
            <a:r>
              <a:rPr lang="en"/>
              <a:t>:</a:t>
            </a:r>
            <a:r>
              <a:rPr lang="en" sz="1400">
                <a:latin typeface="Lato"/>
                <a:ea typeface="Lato"/>
                <a:cs typeface="Lato"/>
                <a:sym typeface="Lato"/>
              </a:rPr>
              <a:t> </a:t>
            </a:r>
            <a:r>
              <a:rPr lang="en" sz="1400">
                <a:latin typeface="Lato"/>
                <a:ea typeface="Lato"/>
                <a:cs typeface="Lato"/>
                <a:sym typeface="Lato"/>
              </a:rPr>
              <a:t>MongoDB stores real-time vehicle telemetry data in a flexible, document-based format.</a:t>
            </a:r>
            <a:endParaRPr sz="1400">
              <a:latin typeface="Lato"/>
              <a:ea typeface="Lato"/>
              <a:cs typeface="Lato"/>
              <a:sym typeface="Lato"/>
            </a:endParaRPr>
          </a:p>
        </p:txBody>
      </p:sp>
      <p:sp>
        <p:nvSpPr>
          <p:cNvPr id="544" name="Google Shape;544;p38"/>
          <p:cNvSpPr txBox="1"/>
          <p:nvPr/>
        </p:nvSpPr>
        <p:spPr>
          <a:xfrm>
            <a:off x="612275" y="2943375"/>
            <a:ext cx="5395500" cy="169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Oswald SemiBold"/>
                <a:ea typeface="Oswald SemiBold"/>
                <a:cs typeface="Oswald SemiBold"/>
                <a:sym typeface="Oswald SemiBold"/>
              </a:rPr>
              <a:t>Why MongoDB?</a:t>
            </a:r>
            <a:endParaRPr/>
          </a:p>
          <a:p>
            <a:pPr indent="-298450" lvl="0" marL="457200" marR="0" rtl="0" algn="l">
              <a:lnSpc>
                <a:spcPct val="115000"/>
              </a:lnSpc>
              <a:spcBef>
                <a:spcPts val="1200"/>
              </a:spcBef>
              <a:spcAft>
                <a:spcPts val="0"/>
              </a:spcAft>
              <a:buClr>
                <a:srgbClr val="000000"/>
              </a:buClr>
              <a:buSzPts val="1100"/>
              <a:buChar char="●"/>
            </a:pPr>
            <a:r>
              <a:rPr b="1" lang="en" sz="1200"/>
              <a:t>Flexible schema:</a:t>
            </a:r>
            <a:r>
              <a:rPr lang="en">
                <a:solidFill>
                  <a:srgbClr val="20124D"/>
                </a:solidFill>
                <a:latin typeface="Lato"/>
                <a:ea typeface="Lato"/>
                <a:cs typeface="Lato"/>
                <a:sym typeface="Lato"/>
              </a:rPr>
              <a:t> Handles varying data formats easily.</a:t>
            </a:r>
            <a:endParaRPr>
              <a:solidFill>
                <a:srgbClr val="20124D"/>
              </a:solidFill>
              <a:latin typeface="Lato"/>
              <a:ea typeface="Lato"/>
              <a:cs typeface="Lato"/>
              <a:sym typeface="Lato"/>
            </a:endParaRPr>
          </a:p>
          <a:p>
            <a:pPr indent="-298450" lvl="0" marL="457200" marR="0" rtl="0" algn="l">
              <a:lnSpc>
                <a:spcPct val="115000"/>
              </a:lnSpc>
              <a:spcBef>
                <a:spcPts val="0"/>
              </a:spcBef>
              <a:spcAft>
                <a:spcPts val="0"/>
              </a:spcAft>
              <a:buClr>
                <a:srgbClr val="000000"/>
              </a:buClr>
              <a:buSzPts val="1100"/>
              <a:buChar char="●"/>
            </a:pPr>
            <a:r>
              <a:rPr b="1" lang="en" sz="1200"/>
              <a:t>Scalability: </a:t>
            </a:r>
            <a:r>
              <a:rPr lang="en">
                <a:solidFill>
                  <a:srgbClr val="20124D"/>
                </a:solidFill>
                <a:latin typeface="Lato"/>
                <a:ea typeface="Lato"/>
                <a:cs typeface="Lato"/>
                <a:sym typeface="Lato"/>
              </a:rPr>
              <a:t>Supports large-scale data storage and high-speed read/write operations.</a:t>
            </a:r>
            <a:endParaRPr sz="1100"/>
          </a:p>
          <a:p>
            <a:pPr indent="0" lvl="0" marL="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9"/>
          <p:cNvSpPr txBox="1"/>
          <p:nvPr>
            <p:ph type="title"/>
          </p:nvPr>
        </p:nvSpPr>
        <p:spPr>
          <a:xfrm>
            <a:off x="1774150" y="139675"/>
            <a:ext cx="49689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6B26B"/>
                </a:solidFill>
                <a:latin typeface="Oswald"/>
                <a:ea typeface="Oswald"/>
                <a:cs typeface="Oswald"/>
                <a:sym typeface="Oswald"/>
              </a:rPr>
              <a:t>Express</a:t>
            </a:r>
            <a:endParaRPr b="1" sz="3000">
              <a:solidFill>
                <a:srgbClr val="F6B26B"/>
              </a:solidFill>
              <a:latin typeface="Oswald"/>
              <a:ea typeface="Oswald"/>
              <a:cs typeface="Oswald"/>
              <a:sym typeface="Oswald"/>
            </a:endParaRPr>
          </a:p>
        </p:txBody>
      </p:sp>
      <p:sp>
        <p:nvSpPr>
          <p:cNvPr id="550" name="Google Shape;550;p39"/>
          <p:cNvSpPr txBox="1"/>
          <p:nvPr>
            <p:ph idx="1" type="body"/>
          </p:nvPr>
        </p:nvSpPr>
        <p:spPr>
          <a:xfrm>
            <a:off x="665575" y="1411250"/>
            <a:ext cx="5067300" cy="18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latin typeface="Oswald SemiBold"/>
                <a:ea typeface="Oswald SemiBold"/>
                <a:cs typeface="Oswald SemiBold"/>
                <a:sym typeface="Oswald SemiBold"/>
              </a:rPr>
              <a:t>How it’s used?</a:t>
            </a:r>
            <a:endParaRPr sz="1400">
              <a:solidFill>
                <a:schemeClr val="lt1"/>
              </a:solidFill>
              <a:latin typeface="Oswald SemiBold"/>
              <a:ea typeface="Oswald SemiBold"/>
              <a:cs typeface="Oswald SemiBold"/>
              <a:sym typeface="Oswald SemiBold"/>
            </a:endParaRPr>
          </a:p>
          <a:p>
            <a:pPr indent="-298450" lvl="0" marL="457200" rtl="0" algn="l">
              <a:spcBef>
                <a:spcPts val="1600"/>
              </a:spcBef>
              <a:spcAft>
                <a:spcPts val="0"/>
              </a:spcAft>
              <a:buClr>
                <a:srgbClr val="000000"/>
              </a:buClr>
              <a:buSzPts val="1100"/>
              <a:buChar char="●"/>
            </a:pPr>
            <a:r>
              <a:rPr lang="en" sz="1400"/>
              <a:t>Provides RESTful APIs to fetch telemetry data and analytics (e.g., distance, fuel consumption).</a:t>
            </a:r>
            <a:endParaRPr sz="1400"/>
          </a:p>
          <a:p>
            <a:pPr indent="-298450" lvl="0" marL="457200" rtl="0" algn="l">
              <a:spcBef>
                <a:spcPts val="0"/>
              </a:spcBef>
              <a:spcAft>
                <a:spcPts val="0"/>
              </a:spcAft>
              <a:buClr>
                <a:srgbClr val="000000"/>
              </a:buClr>
              <a:buSzPts val="1100"/>
              <a:buChar char="●"/>
            </a:pPr>
            <a:r>
              <a:rPr lang="en" sz="1400"/>
              <a:t>Enables accident detection alerts and fetching the latest vehicle locations.</a:t>
            </a:r>
            <a:endParaRPr sz="1400"/>
          </a:p>
          <a:p>
            <a:pPr indent="0" lvl="0" marL="457200" rtl="0" algn="l">
              <a:spcBef>
                <a:spcPts val="1200"/>
              </a:spcBef>
              <a:spcAft>
                <a:spcPts val="0"/>
              </a:spcAft>
              <a:buNone/>
            </a:pPr>
            <a:r>
              <a:t/>
            </a:r>
            <a:endParaRPr sz="1400"/>
          </a:p>
          <a:p>
            <a:pPr indent="0" lvl="0" marL="0" rtl="0" algn="l">
              <a:spcBef>
                <a:spcPts val="1200"/>
              </a:spcBef>
              <a:spcAft>
                <a:spcPts val="1600"/>
              </a:spcAft>
              <a:buNone/>
            </a:pPr>
            <a:r>
              <a:t/>
            </a:r>
            <a:endParaRPr sz="1400">
              <a:solidFill>
                <a:schemeClr val="lt1"/>
              </a:solidFill>
              <a:latin typeface="Oswald SemiBold"/>
              <a:ea typeface="Oswald SemiBold"/>
              <a:cs typeface="Oswald SemiBold"/>
              <a:sym typeface="Oswald SemiBold"/>
            </a:endParaRPr>
          </a:p>
        </p:txBody>
      </p:sp>
      <p:sp>
        <p:nvSpPr>
          <p:cNvPr id="551" name="Google Shape;551;p39"/>
          <p:cNvSpPr txBox="1"/>
          <p:nvPr>
            <p:ph idx="2" type="subTitle"/>
          </p:nvPr>
        </p:nvSpPr>
        <p:spPr>
          <a:xfrm>
            <a:off x="612275" y="773800"/>
            <a:ext cx="7516200" cy="5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lt1"/>
                </a:solidFill>
              </a:rPr>
              <a:t>Purpose</a:t>
            </a:r>
            <a:r>
              <a:rPr lang="en"/>
              <a:t>: </a:t>
            </a:r>
            <a:r>
              <a:rPr lang="en" sz="1400">
                <a:latin typeface="Lato"/>
                <a:ea typeface="Lato"/>
                <a:cs typeface="Lato"/>
                <a:sym typeface="Lato"/>
              </a:rPr>
              <a:t>Express is used to create APIs that serve vehicle telemetry data and analytics to the frontend.</a:t>
            </a:r>
            <a:endParaRPr sz="1400">
              <a:latin typeface="Lato"/>
              <a:ea typeface="Lato"/>
              <a:cs typeface="Lato"/>
              <a:sym typeface="Lato"/>
            </a:endParaRPr>
          </a:p>
        </p:txBody>
      </p:sp>
      <p:sp>
        <p:nvSpPr>
          <p:cNvPr id="552" name="Google Shape;552;p39"/>
          <p:cNvSpPr txBox="1"/>
          <p:nvPr/>
        </p:nvSpPr>
        <p:spPr>
          <a:xfrm>
            <a:off x="612275" y="2943375"/>
            <a:ext cx="56631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Oswald SemiBold"/>
                <a:ea typeface="Oswald SemiBold"/>
                <a:cs typeface="Oswald SemiBold"/>
                <a:sym typeface="Oswald SemiBold"/>
              </a:rPr>
              <a:t>Why Express?</a:t>
            </a:r>
            <a:endParaRPr/>
          </a:p>
          <a:p>
            <a:pPr indent="-298450" lvl="0" marL="457200" rtl="0" algn="l">
              <a:lnSpc>
                <a:spcPct val="115000"/>
              </a:lnSpc>
              <a:spcBef>
                <a:spcPts val="1200"/>
              </a:spcBef>
              <a:spcAft>
                <a:spcPts val="0"/>
              </a:spcAft>
              <a:buClr>
                <a:srgbClr val="000000"/>
              </a:buClr>
              <a:buSzPts val="1100"/>
              <a:buChar char="●"/>
            </a:pPr>
            <a:r>
              <a:rPr b="1" lang="en" sz="1200"/>
              <a:t>Lightweight:</a:t>
            </a:r>
            <a:r>
              <a:rPr lang="en">
                <a:solidFill>
                  <a:srgbClr val="20124D"/>
                </a:solidFill>
                <a:latin typeface="Lato"/>
                <a:ea typeface="Lato"/>
                <a:cs typeface="Lato"/>
                <a:sym typeface="Lato"/>
              </a:rPr>
              <a:t> Efficiently handles HTTP requests and responses.</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Clr>
                <a:srgbClr val="000000"/>
              </a:buClr>
              <a:buSzPts val="1100"/>
              <a:buChar char="●"/>
            </a:pPr>
            <a:r>
              <a:rPr b="1" lang="en" sz="1200"/>
              <a:t>Fast development:</a:t>
            </a:r>
            <a:r>
              <a:rPr lang="en">
                <a:solidFill>
                  <a:srgbClr val="20124D"/>
                </a:solidFill>
                <a:latin typeface="Lato"/>
                <a:ea typeface="Lato"/>
                <a:cs typeface="Lato"/>
                <a:sym typeface="Lato"/>
              </a:rPr>
              <a:t> Simplifies building and managing APIs.</a:t>
            </a:r>
            <a:endParaRPr>
              <a:solidFill>
                <a:srgbClr val="20124D"/>
              </a:solidFill>
              <a:latin typeface="Lato"/>
              <a:ea typeface="Lato"/>
              <a:cs typeface="Lato"/>
              <a:sym typeface="Lato"/>
            </a:endParaRPr>
          </a:p>
          <a:p>
            <a:pPr indent="-298450" lvl="0" marL="457200" rtl="0" algn="l">
              <a:lnSpc>
                <a:spcPct val="115000"/>
              </a:lnSpc>
              <a:spcBef>
                <a:spcPts val="0"/>
              </a:spcBef>
              <a:spcAft>
                <a:spcPts val="0"/>
              </a:spcAft>
              <a:buClr>
                <a:srgbClr val="000000"/>
              </a:buClr>
              <a:buSzPts val="1100"/>
              <a:buChar char="●"/>
            </a:pPr>
            <a:r>
              <a:rPr b="1" lang="en" sz="1200"/>
              <a:t>Middleware support:</a:t>
            </a:r>
            <a:r>
              <a:rPr lang="en">
                <a:solidFill>
                  <a:srgbClr val="20124D"/>
                </a:solidFill>
                <a:latin typeface="Lato"/>
                <a:ea typeface="Lato"/>
                <a:cs typeface="Lato"/>
                <a:sym typeface="Lato"/>
              </a:rPr>
              <a:t> Easily integrates features like CORS and error handling.</a:t>
            </a:r>
            <a:endParaRPr sz="1100"/>
          </a:p>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