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6" r:id="rId2"/>
    <p:sldId id="257" r:id="rId3"/>
    <p:sldId id="258" r:id="rId4"/>
    <p:sldId id="260" r:id="rId5"/>
    <p:sldId id="261" r:id="rId6"/>
    <p:sldId id="263" r:id="rId7"/>
    <p:sldId id="264" r:id="rId8"/>
    <p:sldId id="267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F1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316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96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41AFDE-5E3F-2D0D-21BC-CB31F2441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43222DE-B517-0F00-E4A8-900CE66F34D6}"/>
              </a:ext>
            </a:extLst>
          </p:cNvPr>
          <p:cNvSpPr/>
          <p:nvPr/>
        </p:nvSpPr>
        <p:spPr>
          <a:xfrm>
            <a:off x="1" y="0"/>
            <a:ext cx="14630399" cy="844952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8141568" y="3852962"/>
                </a:moveTo>
                <a:cubicBezTo>
                  <a:pt x="8184133" y="3852962"/>
                  <a:pt x="8217843" y="3867175"/>
                  <a:pt x="8242697" y="3895601"/>
                </a:cubicBezTo>
                <a:cubicBezTo>
                  <a:pt x="8267551" y="3924028"/>
                  <a:pt x="8279978" y="3969048"/>
                  <a:pt x="8279978" y="4030663"/>
                </a:cubicBezTo>
                <a:cubicBezTo>
                  <a:pt x="8279978" y="4103886"/>
                  <a:pt x="8268072" y="4154637"/>
                  <a:pt x="8244260" y="4182914"/>
                </a:cubicBezTo>
                <a:cubicBezTo>
                  <a:pt x="8220447" y="4211191"/>
                  <a:pt x="8186812" y="4225330"/>
                  <a:pt x="8143354" y="4225330"/>
                </a:cubicBezTo>
                <a:cubicBezTo>
                  <a:pt x="8101087" y="4225330"/>
                  <a:pt x="8067675" y="4210894"/>
                  <a:pt x="8043118" y="4182021"/>
                </a:cubicBezTo>
                <a:cubicBezTo>
                  <a:pt x="8018562" y="4153148"/>
                  <a:pt x="8006283" y="4105672"/>
                  <a:pt x="8006283" y="4039593"/>
                </a:cubicBezTo>
                <a:cubicBezTo>
                  <a:pt x="8006283" y="3972918"/>
                  <a:pt x="8018636" y="3925144"/>
                  <a:pt x="8043342" y="3896271"/>
                </a:cubicBezTo>
                <a:cubicBezTo>
                  <a:pt x="8068047" y="3867399"/>
                  <a:pt x="8100789" y="3852962"/>
                  <a:pt x="8141568" y="3852962"/>
                </a:cubicBezTo>
                <a:close/>
                <a:moveTo>
                  <a:pt x="5017368" y="3852962"/>
                </a:moveTo>
                <a:cubicBezTo>
                  <a:pt x="5059934" y="3852962"/>
                  <a:pt x="5093642" y="3867175"/>
                  <a:pt x="5118497" y="3895601"/>
                </a:cubicBezTo>
                <a:cubicBezTo>
                  <a:pt x="5143352" y="3924028"/>
                  <a:pt x="5155779" y="3969048"/>
                  <a:pt x="5155779" y="4030663"/>
                </a:cubicBezTo>
                <a:cubicBezTo>
                  <a:pt x="5155779" y="4103886"/>
                  <a:pt x="5143872" y="4154637"/>
                  <a:pt x="5120059" y="4182914"/>
                </a:cubicBezTo>
                <a:cubicBezTo>
                  <a:pt x="5096247" y="4211191"/>
                  <a:pt x="5062612" y="4225330"/>
                  <a:pt x="5019155" y="4225330"/>
                </a:cubicBezTo>
                <a:cubicBezTo>
                  <a:pt x="4976887" y="4225330"/>
                  <a:pt x="4943475" y="4210894"/>
                  <a:pt x="4918918" y="4182021"/>
                </a:cubicBezTo>
                <a:cubicBezTo>
                  <a:pt x="4894362" y="4153148"/>
                  <a:pt x="4882083" y="4105672"/>
                  <a:pt x="4882083" y="4039593"/>
                </a:cubicBezTo>
                <a:cubicBezTo>
                  <a:pt x="4882083" y="3972918"/>
                  <a:pt x="4894437" y="3925144"/>
                  <a:pt x="4919141" y="3896271"/>
                </a:cubicBezTo>
                <a:cubicBezTo>
                  <a:pt x="4943847" y="3867399"/>
                  <a:pt x="4976589" y="3852962"/>
                  <a:pt x="5017368" y="3852962"/>
                </a:cubicBezTo>
                <a:close/>
                <a:moveTo>
                  <a:pt x="8592814" y="3710980"/>
                </a:moveTo>
                <a:lnTo>
                  <a:pt x="8592814" y="4365526"/>
                </a:lnTo>
                <a:lnTo>
                  <a:pt x="8783017" y="4365526"/>
                </a:lnTo>
                <a:lnTo>
                  <a:pt x="8783017" y="4006134"/>
                </a:lnTo>
                <a:lnTo>
                  <a:pt x="9028137" y="4365526"/>
                </a:lnTo>
                <a:lnTo>
                  <a:pt x="9218786" y="4365526"/>
                </a:lnTo>
                <a:lnTo>
                  <a:pt x="9218786" y="3710980"/>
                </a:lnTo>
                <a:lnTo>
                  <a:pt x="9028137" y="3710980"/>
                </a:lnTo>
                <a:lnTo>
                  <a:pt x="9028137" y="4073107"/>
                </a:lnTo>
                <a:lnTo>
                  <a:pt x="8781678" y="3710980"/>
                </a:lnTo>
                <a:close/>
                <a:moveTo>
                  <a:pt x="7485087" y="3710980"/>
                </a:moveTo>
                <a:lnTo>
                  <a:pt x="7485087" y="4365526"/>
                </a:lnTo>
                <a:lnTo>
                  <a:pt x="7687791" y="4365526"/>
                </a:lnTo>
                <a:lnTo>
                  <a:pt x="7687791" y="3710980"/>
                </a:lnTo>
                <a:close/>
                <a:moveTo>
                  <a:pt x="6773838" y="3710980"/>
                </a:moveTo>
                <a:lnTo>
                  <a:pt x="6773838" y="3872608"/>
                </a:lnTo>
                <a:lnTo>
                  <a:pt x="6980114" y="3872608"/>
                </a:lnTo>
                <a:lnTo>
                  <a:pt x="6980114" y="4365526"/>
                </a:lnTo>
                <a:lnTo>
                  <a:pt x="7182371" y="4365526"/>
                </a:lnTo>
                <a:lnTo>
                  <a:pt x="7182371" y="3872608"/>
                </a:lnTo>
                <a:lnTo>
                  <a:pt x="7388647" y="3872608"/>
                </a:lnTo>
                <a:lnTo>
                  <a:pt x="7388647" y="3710980"/>
                </a:lnTo>
                <a:close/>
                <a:moveTo>
                  <a:pt x="6058272" y="3710980"/>
                </a:moveTo>
                <a:lnTo>
                  <a:pt x="6058272" y="4100949"/>
                </a:lnTo>
                <a:cubicBezTo>
                  <a:pt x="6058272" y="4133073"/>
                  <a:pt x="6064523" y="4169957"/>
                  <a:pt x="6077025" y="4211601"/>
                </a:cubicBezTo>
                <a:cubicBezTo>
                  <a:pt x="6084763" y="4237478"/>
                  <a:pt x="6099125" y="4262613"/>
                  <a:pt x="6120110" y="4287004"/>
                </a:cubicBezTo>
                <a:cubicBezTo>
                  <a:pt x="6141095" y="4311396"/>
                  <a:pt x="6164238" y="4330210"/>
                  <a:pt x="6189538" y="4343446"/>
                </a:cubicBezTo>
                <a:cubicBezTo>
                  <a:pt x="6214840" y="4356683"/>
                  <a:pt x="6246316" y="4365532"/>
                  <a:pt x="6283970" y="4369995"/>
                </a:cubicBezTo>
                <a:cubicBezTo>
                  <a:pt x="6321623" y="4374457"/>
                  <a:pt x="6356375" y="4376688"/>
                  <a:pt x="6388224" y="4376688"/>
                </a:cubicBezTo>
                <a:cubicBezTo>
                  <a:pt x="6443290" y="4376688"/>
                  <a:pt x="6490469" y="4369400"/>
                  <a:pt x="6529760" y="4354825"/>
                </a:cubicBezTo>
                <a:cubicBezTo>
                  <a:pt x="6558037" y="4344416"/>
                  <a:pt x="6585049" y="4326346"/>
                  <a:pt x="6610796" y="4300615"/>
                </a:cubicBezTo>
                <a:cubicBezTo>
                  <a:pt x="6636544" y="4274884"/>
                  <a:pt x="6655445" y="4244841"/>
                  <a:pt x="6667500" y="4210485"/>
                </a:cubicBezTo>
                <a:cubicBezTo>
                  <a:pt x="6679555" y="4176128"/>
                  <a:pt x="6685583" y="4139617"/>
                  <a:pt x="6685583" y="4100949"/>
                </a:cubicBezTo>
                <a:lnTo>
                  <a:pt x="6685583" y="3710980"/>
                </a:lnTo>
                <a:lnTo>
                  <a:pt x="6483772" y="3710980"/>
                </a:lnTo>
                <a:lnTo>
                  <a:pt x="6483772" y="4110235"/>
                </a:lnTo>
                <a:cubicBezTo>
                  <a:pt x="6483772" y="4146516"/>
                  <a:pt x="6473875" y="4174546"/>
                  <a:pt x="6454081" y="4194324"/>
                </a:cubicBezTo>
                <a:cubicBezTo>
                  <a:pt x="6434286" y="4214102"/>
                  <a:pt x="6406976" y="4223991"/>
                  <a:pt x="6372151" y="4223991"/>
                </a:cubicBezTo>
                <a:cubicBezTo>
                  <a:pt x="6337028" y="4223991"/>
                  <a:pt x="6309569" y="4213954"/>
                  <a:pt x="6289775" y="4193881"/>
                </a:cubicBezTo>
                <a:cubicBezTo>
                  <a:pt x="6269981" y="4173808"/>
                  <a:pt x="6260083" y="4145926"/>
                  <a:pt x="6260083" y="4110235"/>
                </a:cubicBezTo>
                <a:lnTo>
                  <a:pt x="6260083" y="3710980"/>
                </a:lnTo>
                <a:close/>
                <a:moveTo>
                  <a:pt x="5467276" y="3710980"/>
                </a:moveTo>
                <a:lnTo>
                  <a:pt x="5467276" y="4365526"/>
                </a:lnTo>
                <a:lnTo>
                  <a:pt x="5985197" y="4365526"/>
                </a:lnTo>
                <a:lnTo>
                  <a:pt x="5985197" y="4204345"/>
                </a:lnTo>
                <a:lnTo>
                  <a:pt x="5669533" y="4204345"/>
                </a:lnTo>
                <a:lnTo>
                  <a:pt x="5669533" y="3710980"/>
                </a:lnTo>
                <a:close/>
                <a:moveTo>
                  <a:pt x="9620919" y="3699818"/>
                </a:moveTo>
                <a:cubicBezTo>
                  <a:pt x="9552756" y="3699818"/>
                  <a:pt x="9499104" y="3708376"/>
                  <a:pt x="9459962" y="3725491"/>
                </a:cubicBezTo>
                <a:cubicBezTo>
                  <a:pt x="9420820" y="3742606"/>
                  <a:pt x="9391501" y="3766121"/>
                  <a:pt x="9372004" y="3796036"/>
                </a:cubicBezTo>
                <a:cubicBezTo>
                  <a:pt x="9352508" y="3825950"/>
                  <a:pt x="9342760" y="3857725"/>
                  <a:pt x="9342760" y="3891360"/>
                </a:cubicBezTo>
                <a:cubicBezTo>
                  <a:pt x="9342760" y="3942557"/>
                  <a:pt x="9361810" y="3984675"/>
                  <a:pt x="9399910" y="4017715"/>
                </a:cubicBezTo>
                <a:cubicBezTo>
                  <a:pt x="9437712" y="4050755"/>
                  <a:pt x="9500964" y="4077246"/>
                  <a:pt x="9589666" y="4097189"/>
                </a:cubicBezTo>
                <a:cubicBezTo>
                  <a:pt x="9643839" y="4109095"/>
                  <a:pt x="9678367" y="4121746"/>
                  <a:pt x="9693250" y="4135140"/>
                </a:cubicBezTo>
                <a:cubicBezTo>
                  <a:pt x="9708133" y="4148535"/>
                  <a:pt x="9715574" y="4163715"/>
                  <a:pt x="9715574" y="4180682"/>
                </a:cubicBezTo>
                <a:cubicBezTo>
                  <a:pt x="9715574" y="4198541"/>
                  <a:pt x="9707761" y="4214242"/>
                  <a:pt x="9692134" y="4227786"/>
                </a:cubicBezTo>
                <a:cubicBezTo>
                  <a:pt x="9676507" y="4241329"/>
                  <a:pt x="9654257" y="4248101"/>
                  <a:pt x="9625384" y="4248101"/>
                </a:cubicBezTo>
                <a:cubicBezTo>
                  <a:pt x="9586689" y="4248101"/>
                  <a:pt x="9556923" y="4234855"/>
                  <a:pt x="9536087" y="4208364"/>
                </a:cubicBezTo>
                <a:cubicBezTo>
                  <a:pt x="9523288" y="4191993"/>
                  <a:pt x="9514805" y="4168180"/>
                  <a:pt x="9510638" y="4136926"/>
                </a:cubicBezTo>
                <a:lnTo>
                  <a:pt x="9318203" y="4148981"/>
                </a:lnTo>
                <a:cubicBezTo>
                  <a:pt x="9323858" y="4215061"/>
                  <a:pt x="9348118" y="4269532"/>
                  <a:pt x="9390980" y="4312395"/>
                </a:cubicBezTo>
                <a:cubicBezTo>
                  <a:pt x="9433842" y="4355257"/>
                  <a:pt x="9510935" y="4376688"/>
                  <a:pt x="9622259" y="4376688"/>
                </a:cubicBezTo>
                <a:cubicBezTo>
                  <a:pt x="9685660" y="4376688"/>
                  <a:pt x="9738196" y="4367535"/>
                  <a:pt x="9779868" y="4349230"/>
                </a:cubicBezTo>
                <a:cubicBezTo>
                  <a:pt x="9821540" y="4330924"/>
                  <a:pt x="9853984" y="4304060"/>
                  <a:pt x="9877201" y="4268639"/>
                </a:cubicBezTo>
                <a:cubicBezTo>
                  <a:pt x="9900419" y="4233218"/>
                  <a:pt x="9912027" y="4194523"/>
                  <a:pt x="9912027" y="4152553"/>
                </a:cubicBezTo>
                <a:cubicBezTo>
                  <a:pt x="9912027" y="4116834"/>
                  <a:pt x="9903321" y="4084539"/>
                  <a:pt x="9885908" y="4055666"/>
                </a:cubicBezTo>
                <a:cubicBezTo>
                  <a:pt x="9868495" y="4026794"/>
                  <a:pt x="9840664" y="4002609"/>
                  <a:pt x="9802415" y="3983112"/>
                </a:cubicBezTo>
                <a:cubicBezTo>
                  <a:pt x="9764166" y="3963616"/>
                  <a:pt x="9700840" y="3944343"/>
                  <a:pt x="9612436" y="3925293"/>
                </a:cubicBezTo>
                <a:cubicBezTo>
                  <a:pt x="9576717" y="3917851"/>
                  <a:pt x="9554096" y="3909814"/>
                  <a:pt x="9544571" y="3901183"/>
                </a:cubicBezTo>
                <a:cubicBezTo>
                  <a:pt x="9534748" y="3892848"/>
                  <a:pt x="9529837" y="3883472"/>
                  <a:pt x="9529837" y="3873054"/>
                </a:cubicBezTo>
                <a:cubicBezTo>
                  <a:pt x="9529837" y="3858766"/>
                  <a:pt x="9535790" y="3846637"/>
                  <a:pt x="9547696" y="3836665"/>
                </a:cubicBezTo>
                <a:cubicBezTo>
                  <a:pt x="9559602" y="3826694"/>
                  <a:pt x="9577313" y="3821708"/>
                  <a:pt x="9600828" y="3821708"/>
                </a:cubicBezTo>
                <a:cubicBezTo>
                  <a:pt x="9629403" y="3821708"/>
                  <a:pt x="9651801" y="3828406"/>
                  <a:pt x="9668024" y="3841800"/>
                </a:cubicBezTo>
                <a:cubicBezTo>
                  <a:pt x="9684246" y="3855195"/>
                  <a:pt x="9694887" y="3876626"/>
                  <a:pt x="9699947" y="3906094"/>
                </a:cubicBezTo>
                <a:lnTo>
                  <a:pt x="9890596" y="3894932"/>
                </a:lnTo>
                <a:cubicBezTo>
                  <a:pt x="9882262" y="3827066"/>
                  <a:pt x="9856142" y="3777581"/>
                  <a:pt x="9812238" y="3746476"/>
                </a:cubicBezTo>
                <a:cubicBezTo>
                  <a:pt x="9768334" y="3715371"/>
                  <a:pt x="9704561" y="3699818"/>
                  <a:pt x="9620919" y="3699818"/>
                </a:cubicBezTo>
                <a:close/>
                <a:moveTo>
                  <a:pt x="8142015" y="3699818"/>
                </a:moveTo>
                <a:cubicBezTo>
                  <a:pt x="8035751" y="3699818"/>
                  <a:pt x="7952854" y="3729584"/>
                  <a:pt x="7893323" y="3789115"/>
                </a:cubicBezTo>
                <a:cubicBezTo>
                  <a:pt x="7833792" y="3848646"/>
                  <a:pt x="7804026" y="3931841"/>
                  <a:pt x="7804026" y="4038700"/>
                </a:cubicBezTo>
                <a:cubicBezTo>
                  <a:pt x="7804026" y="4115197"/>
                  <a:pt x="7819058" y="4178896"/>
                  <a:pt x="7849121" y="4229795"/>
                </a:cubicBezTo>
                <a:cubicBezTo>
                  <a:pt x="7879184" y="4280694"/>
                  <a:pt x="7918400" y="4317901"/>
                  <a:pt x="7966769" y="4341416"/>
                </a:cubicBezTo>
                <a:cubicBezTo>
                  <a:pt x="8015139" y="4364931"/>
                  <a:pt x="8076233" y="4376688"/>
                  <a:pt x="8150051" y="4376688"/>
                </a:cubicBezTo>
                <a:cubicBezTo>
                  <a:pt x="8222679" y="4376688"/>
                  <a:pt x="8283327" y="4363071"/>
                  <a:pt x="8331994" y="4335835"/>
                </a:cubicBezTo>
                <a:cubicBezTo>
                  <a:pt x="8380660" y="4308599"/>
                  <a:pt x="8417868" y="4270499"/>
                  <a:pt x="8443614" y="4221535"/>
                </a:cubicBezTo>
                <a:cubicBezTo>
                  <a:pt x="8469362" y="4172571"/>
                  <a:pt x="8482236" y="4109839"/>
                  <a:pt x="8482236" y="4033342"/>
                </a:cubicBezTo>
                <a:cubicBezTo>
                  <a:pt x="8482236" y="3927972"/>
                  <a:pt x="8452768" y="3846042"/>
                  <a:pt x="8393832" y="3787552"/>
                </a:cubicBezTo>
                <a:cubicBezTo>
                  <a:pt x="8334896" y="3729063"/>
                  <a:pt x="8250957" y="3699818"/>
                  <a:pt x="8142015" y="3699818"/>
                </a:cubicBezTo>
                <a:close/>
                <a:moveTo>
                  <a:pt x="5017814" y="3699818"/>
                </a:moveTo>
                <a:cubicBezTo>
                  <a:pt x="4911551" y="3699818"/>
                  <a:pt x="4828654" y="3729584"/>
                  <a:pt x="4769123" y="3789115"/>
                </a:cubicBezTo>
                <a:cubicBezTo>
                  <a:pt x="4709592" y="3848646"/>
                  <a:pt x="4679826" y="3931841"/>
                  <a:pt x="4679826" y="4038700"/>
                </a:cubicBezTo>
                <a:cubicBezTo>
                  <a:pt x="4679826" y="4115197"/>
                  <a:pt x="4694858" y="4178896"/>
                  <a:pt x="4724921" y="4229795"/>
                </a:cubicBezTo>
                <a:cubicBezTo>
                  <a:pt x="4754985" y="4280694"/>
                  <a:pt x="4794201" y="4317901"/>
                  <a:pt x="4842570" y="4341416"/>
                </a:cubicBezTo>
                <a:cubicBezTo>
                  <a:pt x="4890939" y="4364931"/>
                  <a:pt x="4952033" y="4376688"/>
                  <a:pt x="5025851" y="4376688"/>
                </a:cubicBezTo>
                <a:cubicBezTo>
                  <a:pt x="5098479" y="4376688"/>
                  <a:pt x="5159127" y="4363071"/>
                  <a:pt x="5207794" y="4335835"/>
                </a:cubicBezTo>
                <a:cubicBezTo>
                  <a:pt x="5256460" y="4308599"/>
                  <a:pt x="5293668" y="4270499"/>
                  <a:pt x="5319415" y="4221535"/>
                </a:cubicBezTo>
                <a:cubicBezTo>
                  <a:pt x="5345163" y="4172571"/>
                  <a:pt x="5358036" y="4109839"/>
                  <a:pt x="5358036" y="4033342"/>
                </a:cubicBezTo>
                <a:cubicBezTo>
                  <a:pt x="5358036" y="3927972"/>
                  <a:pt x="5328568" y="3846042"/>
                  <a:pt x="5269632" y="3787552"/>
                </a:cubicBezTo>
                <a:cubicBezTo>
                  <a:pt x="5210696" y="3729063"/>
                  <a:pt x="5126757" y="3699818"/>
                  <a:pt x="5017814" y="3699818"/>
                </a:cubicBezTo>
                <a:close/>
                <a:moveTo>
                  <a:pt x="4315495" y="3699818"/>
                </a:moveTo>
                <a:cubicBezTo>
                  <a:pt x="4247332" y="3699818"/>
                  <a:pt x="4193679" y="3708376"/>
                  <a:pt x="4154537" y="3725491"/>
                </a:cubicBezTo>
                <a:cubicBezTo>
                  <a:pt x="4115396" y="3742606"/>
                  <a:pt x="4086076" y="3766121"/>
                  <a:pt x="4066580" y="3796036"/>
                </a:cubicBezTo>
                <a:cubicBezTo>
                  <a:pt x="4047084" y="3825950"/>
                  <a:pt x="4037335" y="3857725"/>
                  <a:pt x="4037335" y="3891360"/>
                </a:cubicBezTo>
                <a:cubicBezTo>
                  <a:pt x="4037335" y="3942557"/>
                  <a:pt x="4056385" y="3984675"/>
                  <a:pt x="4094485" y="4017715"/>
                </a:cubicBezTo>
                <a:cubicBezTo>
                  <a:pt x="4132288" y="4050755"/>
                  <a:pt x="4195539" y="4077246"/>
                  <a:pt x="4284241" y="4097189"/>
                </a:cubicBezTo>
                <a:cubicBezTo>
                  <a:pt x="4338414" y="4109095"/>
                  <a:pt x="4372943" y="4121746"/>
                  <a:pt x="4387825" y="4135140"/>
                </a:cubicBezTo>
                <a:cubicBezTo>
                  <a:pt x="4402709" y="4148535"/>
                  <a:pt x="4410149" y="4163715"/>
                  <a:pt x="4410149" y="4180682"/>
                </a:cubicBezTo>
                <a:cubicBezTo>
                  <a:pt x="4410149" y="4198541"/>
                  <a:pt x="4402336" y="4214242"/>
                  <a:pt x="4386709" y="4227786"/>
                </a:cubicBezTo>
                <a:cubicBezTo>
                  <a:pt x="4371082" y="4241329"/>
                  <a:pt x="4348832" y="4248101"/>
                  <a:pt x="4319959" y="4248101"/>
                </a:cubicBezTo>
                <a:cubicBezTo>
                  <a:pt x="4281264" y="4248101"/>
                  <a:pt x="4251498" y="4234855"/>
                  <a:pt x="4230663" y="4208364"/>
                </a:cubicBezTo>
                <a:cubicBezTo>
                  <a:pt x="4217863" y="4191993"/>
                  <a:pt x="4209380" y="4168180"/>
                  <a:pt x="4205214" y="4136926"/>
                </a:cubicBezTo>
                <a:lnTo>
                  <a:pt x="4012779" y="4148981"/>
                </a:lnTo>
                <a:cubicBezTo>
                  <a:pt x="4018434" y="4215061"/>
                  <a:pt x="4042693" y="4269532"/>
                  <a:pt x="4085556" y="4312395"/>
                </a:cubicBezTo>
                <a:cubicBezTo>
                  <a:pt x="4128418" y="4355257"/>
                  <a:pt x="4205511" y="4376688"/>
                  <a:pt x="4316834" y="4376688"/>
                </a:cubicBezTo>
                <a:cubicBezTo>
                  <a:pt x="4380235" y="4376688"/>
                  <a:pt x="4432771" y="4367535"/>
                  <a:pt x="4474443" y="4349230"/>
                </a:cubicBezTo>
                <a:cubicBezTo>
                  <a:pt x="4516115" y="4330924"/>
                  <a:pt x="4548559" y="4304060"/>
                  <a:pt x="4571777" y="4268639"/>
                </a:cubicBezTo>
                <a:cubicBezTo>
                  <a:pt x="4594994" y="4233218"/>
                  <a:pt x="4606603" y="4194523"/>
                  <a:pt x="4606603" y="4152553"/>
                </a:cubicBezTo>
                <a:cubicBezTo>
                  <a:pt x="4606603" y="4116834"/>
                  <a:pt x="4597897" y="4084539"/>
                  <a:pt x="4580483" y="4055666"/>
                </a:cubicBezTo>
                <a:cubicBezTo>
                  <a:pt x="4563071" y="4026794"/>
                  <a:pt x="4535239" y="4002609"/>
                  <a:pt x="4496990" y="3983112"/>
                </a:cubicBezTo>
                <a:cubicBezTo>
                  <a:pt x="4458742" y="3963616"/>
                  <a:pt x="4395415" y="3944343"/>
                  <a:pt x="4307012" y="3925293"/>
                </a:cubicBezTo>
                <a:cubicBezTo>
                  <a:pt x="4271293" y="3917851"/>
                  <a:pt x="4248671" y="3909814"/>
                  <a:pt x="4239146" y="3901183"/>
                </a:cubicBezTo>
                <a:cubicBezTo>
                  <a:pt x="4229323" y="3892848"/>
                  <a:pt x="4224412" y="3883472"/>
                  <a:pt x="4224412" y="3873054"/>
                </a:cubicBezTo>
                <a:cubicBezTo>
                  <a:pt x="4224412" y="3858766"/>
                  <a:pt x="4230365" y="3846637"/>
                  <a:pt x="4242272" y="3836665"/>
                </a:cubicBezTo>
                <a:cubicBezTo>
                  <a:pt x="4254177" y="3826694"/>
                  <a:pt x="4271888" y="3821708"/>
                  <a:pt x="4295403" y="3821708"/>
                </a:cubicBezTo>
                <a:cubicBezTo>
                  <a:pt x="4323978" y="3821708"/>
                  <a:pt x="4346377" y="3828406"/>
                  <a:pt x="4362599" y="3841800"/>
                </a:cubicBezTo>
                <a:cubicBezTo>
                  <a:pt x="4378821" y="3855195"/>
                  <a:pt x="4389462" y="3876626"/>
                  <a:pt x="4394522" y="3906094"/>
                </a:cubicBezTo>
                <a:lnTo>
                  <a:pt x="4585172" y="3894932"/>
                </a:lnTo>
                <a:cubicBezTo>
                  <a:pt x="4576837" y="3827066"/>
                  <a:pt x="4550717" y="3777581"/>
                  <a:pt x="4506814" y="3746476"/>
                </a:cubicBezTo>
                <a:cubicBezTo>
                  <a:pt x="4462909" y="3715371"/>
                  <a:pt x="4399136" y="3699818"/>
                  <a:pt x="4315495" y="3699818"/>
                </a:cubicBezTo>
                <a:close/>
                <a:moveTo>
                  <a:pt x="8793956" y="2785269"/>
                </a:moveTo>
                <a:lnTo>
                  <a:pt x="8866202" y="3020566"/>
                </a:lnTo>
                <a:lnTo>
                  <a:pt x="8722462" y="3020566"/>
                </a:lnTo>
                <a:close/>
                <a:moveTo>
                  <a:pt x="4936331" y="2785269"/>
                </a:moveTo>
                <a:lnTo>
                  <a:pt x="5008578" y="3020566"/>
                </a:lnTo>
                <a:lnTo>
                  <a:pt x="4864838" y="3020566"/>
                </a:lnTo>
                <a:close/>
                <a:moveTo>
                  <a:pt x="3569568" y="2757587"/>
                </a:moveTo>
                <a:cubicBezTo>
                  <a:pt x="3612133" y="2757587"/>
                  <a:pt x="3645843" y="2771800"/>
                  <a:pt x="3670697" y="2800226"/>
                </a:cubicBezTo>
                <a:cubicBezTo>
                  <a:pt x="3695551" y="2828653"/>
                  <a:pt x="3707979" y="2873673"/>
                  <a:pt x="3707979" y="2935288"/>
                </a:cubicBezTo>
                <a:cubicBezTo>
                  <a:pt x="3707979" y="3008512"/>
                  <a:pt x="3696072" y="3059262"/>
                  <a:pt x="3672260" y="3087539"/>
                </a:cubicBezTo>
                <a:cubicBezTo>
                  <a:pt x="3648447" y="3115816"/>
                  <a:pt x="3614812" y="3129955"/>
                  <a:pt x="3571354" y="3129955"/>
                </a:cubicBezTo>
                <a:cubicBezTo>
                  <a:pt x="3529087" y="3129955"/>
                  <a:pt x="3495675" y="3115519"/>
                  <a:pt x="3471119" y="3086646"/>
                </a:cubicBezTo>
                <a:cubicBezTo>
                  <a:pt x="3446562" y="3057773"/>
                  <a:pt x="3434284" y="3010297"/>
                  <a:pt x="3434284" y="2944218"/>
                </a:cubicBezTo>
                <a:cubicBezTo>
                  <a:pt x="3434284" y="2877543"/>
                  <a:pt x="3446636" y="2829769"/>
                  <a:pt x="3471342" y="2800896"/>
                </a:cubicBezTo>
                <a:cubicBezTo>
                  <a:pt x="3496047" y="2772024"/>
                  <a:pt x="3528790" y="2757587"/>
                  <a:pt x="3569568" y="2757587"/>
                </a:cubicBezTo>
                <a:close/>
                <a:moveTo>
                  <a:pt x="9425955" y="2747765"/>
                </a:moveTo>
                <a:lnTo>
                  <a:pt x="9514805" y="2747765"/>
                </a:lnTo>
                <a:cubicBezTo>
                  <a:pt x="9551714" y="2747765"/>
                  <a:pt x="9576866" y="2753420"/>
                  <a:pt x="9590261" y="2764731"/>
                </a:cubicBezTo>
                <a:cubicBezTo>
                  <a:pt x="9603655" y="2776042"/>
                  <a:pt x="9610353" y="2792264"/>
                  <a:pt x="9610353" y="2813398"/>
                </a:cubicBezTo>
                <a:cubicBezTo>
                  <a:pt x="9610353" y="2827685"/>
                  <a:pt x="9606111" y="2840336"/>
                  <a:pt x="9597628" y="2851349"/>
                </a:cubicBezTo>
                <a:cubicBezTo>
                  <a:pt x="9589145" y="2862362"/>
                  <a:pt x="9578206" y="2869208"/>
                  <a:pt x="9564811" y="2871887"/>
                </a:cubicBezTo>
                <a:cubicBezTo>
                  <a:pt x="9538320" y="2877840"/>
                  <a:pt x="9520460" y="2880817"/>
                  <a:pt x="9511233" y="2880817"/>
                </a:cubicBezTo>
                <a:lnTo>
                  <a:pt x="9425955" y="2880817"/>
                </a:lnTo>
                <a:close/>
                <a:moveTo>
                  <a:pt x="11155040" y="2615605"/>
                </a:moveTo>
                <a:lnTo>
                  <a:pt x="11155040" y="3270151"/>
                </a:lnTo>
                <a:lnTo>
                  <a:pt x="11345242" y="3270151"/>
                </a:lnTo>
                <a:lnTo>
                  <a:pt x="11345242" y="2910759"/>
                </a:lnTo>
                <a:lnTo>
                  <a:pt x="11590362" y="3270151"/>
                </a:lnTo>
                <a:lnTo>
                  <a:pt x="11781011" y="3270151"/>
                </a:lnTo>
                <a:lnTo>
                  <a:pt x="11781011" y="2615605"/>
                </a:lnTo>
                <a:lnTo>
                  <a:pt x="11590362" y="2615605"/>
                </a:lnTo>
                <a:lnTo>
                  <a:pt x="11590362" y="2977732"/>
                </a:lnTo>
                <a:lnTo>
                  <a:pt x="11343903" y="2615605"/>
                </a:lnTo>
                <a:close/>
                <a:moveTo>
                  <a:pt x="10809312" y="2615605"/>
                </a:moveTo>
                <a:lnTo>
                  <a:pt x="10809312" y="3270151"/>
                </a:lnTo>
                <a:lnTo>
                  <a:pt x="11012016" y="3270151"/>
                </a:lnTo>
                <a:lnTo>
                  <a:pt x="11012016" y="2615605"/>
                </a:lnTo>
                <a:close/>
                <a:moveTo>
                  <a:pt x="9932268" y="2615605"/>
                </a:moveTo>
                <a:lnTo>
                  <a:pt x="9932268" y="3270151"/>
                </a:lnTo>
                <a:lnTo>
                  <a:pt x="10097914" y="3270151"/>
                </a:lnTo>
                <a:lnTo>
                  <a:pt x="10097914" y="2770982"/>
                </a:lnTo>
                <a:lnTo>
                  <a:pt x="10225308" y="3270151"/>
                </a:lnTo>
                <a:lnTo>
                  <a:pt x="10375243" y="3270151"/>
                </a:lnTo>
                <a:lnTo>
                  <a:pt x="10502875" y="2770982"/>
                </a:lnTo>
                <a:lnTo>
                  <a:pt x="10502875" y="3270151"/>
                </a:lnTo>
                <a:lnTo>
                  <a:pt x="10668521" y="3270151"/>
                </a:lnTo>
                <a:lnTo>
                  <a:pt x="10668521" y="2615605"/>
                </a:lnTo>
                <a:lnTo>
                  <a:pt x="10402688" y="2615605"/>
                </a:lnTo>
                <a:lnTo>
                  <a:pt x="10300841" y="3013869"/>
                </a:lnTo>
                <a:lnTo>
                  <a:pt x="10198261" y="2615605"/>
                </a:lnTo>
                <a:close/>
                <a:moveTo>
                  <a:pt x="9222804" y="2615605"/>
                </a:moveTo>
                <a:lnTo>
                  <a:pt x="9222804" y="3270151"/>
                </a:lnTo>
                <a:lnTo>
                  <a:pt x="9425955" y="3270151"/>
                </a:lnTo>
                <a:lnTo>
                  <a:pt x="9425955" y="3004493"/>
                </a:lnTo>
                <a:lnTo>
                  <a:pt x="9443814" y="3004493"/>
                </a:lnTo>
                <a:cubicBezTo>
                  <a:pt x="9462269" y="3004493"/>
                  <a:pt x="9478789" y="3009553"/>
                  <a:pt x="9493374" y="3019673"/>
                </a:cubicBezTo>
                <a:cubicBezTo>
                  <a:pt x="9504089" y="3027413"/>
                  <a:pt x="9516293" y="3044230"/>
                  <a:pt x="9529985" y="3070126"/>
                </a:cubicBezTo>
                <a:lnTo>
                  <a:pt x="9638097" y="3270151"/>
                </a:lnTo>
                <a:lnTo>
                  <a:pt x="9866635" y="3270151"/>
                </a:lnTo>
                <a:lnTo>
                  <a:pt x="9768687" y="3080486"/>
                </a:lnTo>
                <a:cubicBezTo>
                  <a:pt x="9763929" y="3070952"/>
                  <a:pt x="9754486" y="3057396"/>
                  <a:pt x="9740356" y="3039818"/>
                </a:cubicBezTo>
                <a:cubicBezTo>
                  <a:pt x="9726227" y="3022240"/>
                  <a:pt x="9715444" y="3010769"/>
                  <a:pt x="9708007" y="3005407"/>
                </a:cubicBezTo>
                <a:cubicBezTo>
                  <a:pt x="9696998" y="2997366"/>
                  <a:pt x="9679448" y="2989322"/>
                  <a:pt x="9655357" y="2981276"/>
                </a:cubicBezTo>
                <a:cubicBezTo>
                  <a:pt x="9685439" y="2974430"/>
                  <a:pt x="9709116" y="2965798"/>
                  <a:pt x="9726390" y="2955380"/>
                </a:cubicBezTo>
                <a:cubicBezTo>
                  <a:pt x="9753490" y="2939009"/>
                  <a:pt x="9774784" y="2917652"/>
                  <a:pt x="9790272" y="2891309"/>
                </a:cubicBezTo>
                <a:cubicBezTo>
                  <a:pt x="9805759" y="2864967"/>
                  <a:pt x="9813503" y="2833638"/>
                  <a:pt x="9813503" y="2797324"/>
                </a:cubicBezTo>
                <a:cubicBezTo>
                  <a:pt x="9813503" y="2755652"/>
                  <a:pt x="9803383" y="2720306"/>
                  <a:pt x="9783142" y="2691284"/>
                </a:cubicBezTo>
                <a:cubicBezTo>
                  <a:pt x="9762901" y="2662263"/>
                  <a:pt x="9736261" y="2642394"/>
                  <a:pt x="9703221" y="2631678"/>
                </a:cubicBezTo>
                <a:cubicBezTo>
                  <a:pt x="9670182" y="2620963"/>
                  <a:pt x="9622408" y="2615605"/>
                  <a:pt x="9559900" y="2615605"/>
                </a:cubicBezTo>
                <a:close/>
                <a:moveTo>
                  <a:pt x="8686130" y="2615605"/>
                </a:moveTo>
                <a:lnTo>
                  <a:pt x="8440117" y="3270151"/>
                </a:lnTo>
                <a:lnTo>
                  <a:pt x="8646630" y="3270151"/>
                </a:lnTo>
                <a:lnTo>
                  <a:pt x="8678532" y="3162102"/>
                </a:lnTo>
                <a:lnTo>
                  <a:pt x="8908158" y="3162102"/>
                </a:lnTo>
                <a:lnTo>
                  <a:pt x="8940905" y="3270151"/>
                </a:lnTo>
                <a:lnTo>
                  <a:pt x="9152706" y="3270151"/>
                </a:lnTo>
                <a:lnTo>
                  <a:pt x="8906749" y="2615605"/>
                </a:lnTo>
                <a:close/>
                <a:moveTo>
                  <a:pt x="7982768" y="2615605"/>
                </a:moveTo>
                <a:lnTo>
                  <a:pt x="7982768" y="3270151"/>
                </a:lnTo>
                <a:lnTo>
                  <a:pt x="8185919" y="3270151"/>
                </a:lnTo>
                <a:lnTo>
                  <a:pt x="8185919" y="3002707"/>
                </a:lnTo>
                <a:lnTo>
                  <a:pt x="8439522" y="3002707"/>
                </a:lnTo>
                <a:lnTo>
                  <a:pt x="8439522" y="2870548"/>
                </a:lnTo>
                <a:lnTo>
                  <a:pt x="8185919" y="2870548"/>
                </a:lnTo>
                <a:lnTo>
                  <a:pt x="8185919" y="2756248"/>
                </a:lnTo>
                <a:lnTo>
                  <a:pt x="8482830" y="2756248"/>
                </a:lnTo>
                <a:lnTo>
                  <a:pt x="8482830" y="2615605"/>
                </a:lnTo>
                <a:close/>
                <a:moveTo>
                  <a:pt x="7019405" y="2615605"/>
                </a:moveTo>
                <a:lnTo>
                  <a:pt x="7019405" y="3270151"/>
                </a:lnTo>
                <a:lnTo>
                  <a:pt x="7571259" y="3270151"/>
                </a:lnTo>
                <a:lnTo>
                  <a:pt x="7571259" y="3121918"/>
                </a:lnTo>
                <a:lnTo>
                  <a:pt x="7222108" y="3121918"/>
                </a:lnTo>
                <a:lnTo>
                  <a:pt x="7222108" y="2992884"/>
                </a:lnTo>
                <a:lnTo>
                  <a:pt x="7536879" y="2992884"/>
                </a:lnTo>
                <a:lnTo>
                  <a:pt x="7536879" y="2859386"/>
                </a:lnTo>
                <a:lnTo>
                  <a:pt x="7222108" y="2859386"/>
                </a:lnTo>
                <a:lnTo>
                  <a:pt x="7222108" y="2755355"/>
                </a:lnTo>
                <a:lnTo>
                  <a:pt x="7561436" y="2755355"/>
                </a:lnTo>
                <a:lnTo>
                  <a:pt x="7561436" y="2615605"/>
                </a:lnTo>
                <a:close/>
                <a:moveTo>
                  <a:pt x="6241182" y="2615605"/>
                </a:moveTo>
                <a:lnTo>
                  <a:pt x="6488381" y="3270151"/>
                </a:lnTo>
                <a:lnTo>
                  <a:pt x="6707605" y="3270151"/>
                </a:lnTo>
                <a:lnTo>
                  <a:pt x="6950646" y="2615605"/>
                </a:lnTo>
                <a:lnTo>
                  <a:pt x="6745367" y="2615605"/>
                </a:lnTo>
                <a:lnTo>
                  <a:pt x="6599932" y="3086646"/>
                </a:lnTo>
                <a:lnTo>
                  <a:pt x="6452613" y="2615605"/>
                </a:lnTo>
                <a:close/>
                <a:moveTo>
                  <a:pt x="5961087" y="2615605"/>
                </a:moveTo>
                <a:lnTo>
                  <a:pt x="5961087" y="3270151"/>
                </a:lnTo>
                <a:lnTo>
                  <a:pt x="6163791" y="3270151"/>
                </a:lnTo>
                <a:lnTo>
                  <a:pt x="6163791" y="2615605"/>
                </a:lnTo>
                <a:close/>
                <a:moveTo>
                  <a:pt x="5249838" y="2615605"/>
                </a:moveTo>
                <a:lnTo>
                  <a:pt x="5249838" y="2777233"/>
                </a:lnTo>
                <a:lnTo>
                  <a:pt x="5456113" y="2777233"/>
                </a:lnTo>
                <a:lnTo>
                  <a:pt x="5456113" y="3270151"/>
                </a:lnTo>
                <a:lnTo>
                  <a:pt x="5658371" y="3270151"/>
                </a:lnTo>
                <a:lnTo>
                  <a:pt x="5658371" y="2777233"/>
                </a:lnTo>
                <a:lnTo>
                  <a:pt x="5864647" y="2777233"/>
                </a:lnTo>
                <a:lnTo>
                  <a:pt x="5864647" y="2615605"/>
                </a:lnTo>
                <a:close/>
                <a:moveTo>
                  <a:pt x="4828506" y="2615605"/>
                </a:moveTo>
                <a:lnTo>
                  <a:pt x="4582492" y="3270151"/>
                </a:lnTo>
                <a:lnTo>
                  <a:pt x="4789005" y="3270151"/>
                </a:lnTo>
                <a:lnTo>
                  <a:pt x="4820909" y="3162102"/>
                </a:lnTo>
                <a:lnTo>
                  <a:pt x="5050534" y="3162102"/>
                </a:lnTo>
                <a:lnTo>
                  <a:pt x="5083281" y="3270151"/>
                </a:lnTo>
                <a:lnTo>
                  <a:pt x="5295082" y="3270151"/>
                </a:lnTo>
                <a:lnTo>
                  <a:pt x="5049124" y="2615605"/>
                </a:lnTo>
                <a:close/>
                <a:moveTo>
                  <a:pt x="3917082" y="2615605"/>
                </a:moveTo>
                <a:lnTo>
                  <a:pt x="4164281" y="3270151"/>
                </a:lnTo>
                <a:lnTo>
                  <a:pt x="4383504" y="3270151"/>
                </a:lnTo>
                <a:lnTo>
                  <a:pt x="4626545" y="2615605"/>
                </a:lnTo>
                <a:lnTo>
                  <a:pt x="4421268" y="2615605"/>
                </a:lnTo>
                <a:lnTo>
                  <a:pt x="4275832" y="3086646"/>
                </a:lnTo>
                <a:lnTo>
                  <a:pt x="4128514" y="2615605"/>
                </a:lnTo>
                <a:close/>
                <a:moveTo>
                  <a:pt x="2496815" y="2615605"/>
                </a:moveTo>
                <a:lnTo>
                  <a:pt x="2496815" y="3270151"/>
                </a:lnTo>
                <a:lnTo>
                  <a:pt x="2687018" y="3270151"/>
                </a:lnTo>
                <a:lnTo>
                  <a:pt x="2687018" y="2910759"/>
                </a:lnTo>
                <a:lnTo>
                  <a:pt x="2932138" y="3270151"/>
                </a:lnTo>
                <a:lnTo>
                  <a:pt x="3122786" y="3270151"/>
                </a:lnTo>
                <a:lnTo>
                  <a:pt x="3122786" y="2615605"/>
                </a:lnTo>
                <a:lnTo>
                  <a:pt x="2932138" y="2615605"/>
                </a:lnTo>
                <a:lnTo>
                  <a:pt x="2932138" y="2977732"/>
                </a:lnTo>
                <a:lnTo>
                  <a:pt x="2685678" y="2615605"/>
                </a:lnTo>
                <a:close/>
                <a:moveTo>
                  <a:pt x="1734815" y="2615605"/>
                </a:moveTo>
                <a:lnTo>
                  <a:pt x="1734815" y="3270151"/>
                </a:lnTo>
                <a:lnTo>
                  <a:pt x="1925017" y="3270151"/>
                </a:lnTo>
                <a:lnTo>
                  <a:pt x="1925017" y="2910759"/>
                </a:lnTo>
                <a:lnTo>
                  <a:pt x="2170137" y="3270151"/>
                </a:lnTo>
                <a:lnTo>
                  <a:pt x="2360786" y="3270151"/>
                </a:lnTo>
                <a:lnTo>
                  <a:pt x="2360786" y="2615605"/>
                </a:lnTo>
                <a:lnTo>
                  <a:pt x="2170137" y="2615605"/>
                </a:lnTo>
                <a:lnTo>
                  <a:pt x="2170137" y="2977732"/>
                </a:lnTo>
                <a:lnTo>
                  <a:pt x="1923678" y="2615605"/>
                </a:lnTo>
                <a:close/>
                <a:moveTo>
                  <a:pt x="1389088" y="2615605"/>
                </a:moveTo>
                <a:lnTo>
                  <a:pt x="1389088" y="3270151"/>
                </a:lnTo>
                <a:lnTo>
                  <a:pt x="1591791" y="3270151"/>
                </a:lnTo>
                <a:lnTo>
                  <a:pt x="1591791" y="2615605"/>
                </a:lnTo>
                <a:close/>
                <a:moveTo>
                  <a:pt x="12243420" y="2604443"/>
                </a:moveTo>
                <a:cubicBezTo>
                  <a:pt x="12168410" y="2604443"/>
                  <a:pt x="12108730" y="2615010"/>
                  <a:pt x="12064380" y="2636143"/>
                </a:cubicBezTo>
                <a:cubicBezTo>
                  <a:pt x="12007527" y="2663528"/>
                  <a:pt x="11964367" y="2703637"/>
                  <a:pt x="11934899" y="2756471"/>
                </a:cubicBezTo>
                <a:cubicBezTo>
                  <a:pt x="11905431" y="2809305"/>
                  <a:pt x="11890697" y="2871441"/>
                  <a:pt x="11890697" y="2942878"/>
                </a:cubicBezTo>
                <a:cubicBezTo>
                  <a:pt x="11890697" y="3010744"/>
                  <a:pt x="11904166" y="3070871"/>
                  <a:pt x="11931104" y="3123258"/>
                </a:cubicBezTo>
                <a:cubicBezTo>
                  <a:pt x="11958042" y="3175645"/>
                  <a:pt x="11995993" y="3215085"/>
                  <a:pt x="12044957" y="3241576"/>
                </a:cubicBezTo>
                <a:cubicBezTo>
                  <a:pt x="12093922" y="3268068"/>
                  <a:pt x="12157248" y="3281313"/>
                  <a:pt x="12234937" y="3281313"/>
                </a:cubicBezTo>
                <a:cubicBezTo>
                  <a:pt x="12298040" y="3281313"/>
                  <a:pt x="12352585" y="3273946"/>
                  <a:pt x="12398573" y="3259212"/>
                </a:cubicBezTo>
                <a:cubicBezTo>
                  <a:pt x="12444561" y="3244479"/>
                  <a:pt x="12497469" y="3216722"/>
                  <a:pt x="12557298" y="3175943"/>
                </a:cubicBezTo>
                <a:lnTo>
                  <a:pt x="12557298" y="2896890"/>
                </a:lnTo>
                <a:lnTo>
                  <a:pt x="12244759" y="2896890"/>
                </a:lnTo>
                <a:lnTo>
                  <a:pt x="12244759" y="3033068"/>
                </a:lnTo>
                <a:lnTo>
                  <a:pt x="12380044" y="3033068"/>
                </a:lnTo>
                <a:lnTo>
                  <a:pt x="12380044" y="3094683"/>
                </a:lnTo>
                <a:cubicBezTo>
                  <a:pt x="12353553" y="3110459"/>
                  <a:pt x="12330038" y="3121621"/>
                  <a:pt x="12309499" y="3128169"/>
                </a:cubicBezTo>
                <a:cubicBezTo>
                  <a:pt x="12288961" y="3134718"/>
                  <a:pt x="12267381" y="3137992"/>
                  <a:pt x="12244759" y="3137992"/>
                </a:cubicBezTo>
                <a:cubicBezTo>
                  <a:pt x="12197134" y="3137992"/>
                  <a:pt x="12160002" y="3122812"/>
                  <a:pt x="12133361" y="3092451"/>
                </a:cubicBezTo>
                <a:cubicBezTo>
                  <a:pt x="12106721" y="3062090"/>
                  <a:pt x="12093401" y="3011488"/>
                  <a:pt x="12093401" y="2940646"/>
                </a:cubicBezTo>
                <a:cubicBezTo>
                  <a:pt x="12093401" y="2873971"/>
                  <a:pt x="12106572" y="2825230"/>
                  <a:pt x="12132915" y="2794422"/>
                </a:cubicBezTo>
                <a:cubicBezTo>
                  <a:pt x="12159257" y="2763615"/>
                  <a:pt x="12194604" y="2748211"/>
                  <a:pt x="12238955" y="2748211"/>
                </a:cubicBezTo>
                <a:cubicBezTo>
                  <a:pt x="12268721" y="2748211"/>
                  <a:pt x="12293203" y="2754759"/>
                  <a:pt x="12312402" y="2767856"/>
                </a:cubicBezTo>
                <a:cubicBezTo>
                  <a:pt x="12331600" y="2780953"/>
                  <a:pt x="12345218" y="2799854"/>
                  <a:pt x="12353255" y="2824560"/>
                </a:cubicBezTo>
                <a:lnTo>
                  <a:pt x="12548369" y="2789734"/>
                </a:lnTo>
                <a:cubicBezTo>
                  <a:pt x="12536462" y="2747467"/>
                  <a:pt x="12518677" y="2712567"/>
                  <a:pt x="12495014" y="2685033"/>
                </a:cubicBezTo>
                <a:cubicBezTo>
                  <a:pt x="12471350" y="2657500"/>
                  <a:pt x="12441584" y="2637185"/>
                  <a:pt x="12405717" y="2624088"/>
                </a:cubicBezTo>
                <a:cubicBezTo>
                  <a:pt x="12369849" y="2610992"/>
                  <a:pt x="12315750" y="2604443"/>
                  <a:pt x="12243420" y="2604443"/>
                </a:cubicBezTo>
                <a:close/>
                <a:moveTo>
                  <a:pt x="3570015" y="2604443"/>
                </a:moveTo>
                <a:cubicBezTo>
                  <a:pt x="3463752" y="2604443"/>
                  <a:pt x="3380854" y="2634209"/>
                  <a:pt x="3321323" y="2693740"/>
                </a:cubicBezTo>
                <a:cubicBezTo>
                  <a:pt x="3261792" y="2753271"/>
                  <a:pt x="3232026" y="2836466"/>
                  <a:pt x="3232026" y="2943325"/>
                </a:cubicBezTo>
                <a:cubicBezTo>
                  <a:pt x="3232026" y="3019822"/>
                  <a:pt x="3247058" y="3083521"/>
                  <a:pt x="3277121" y="3134420"/>
                </a:cubicBezTo>
                <a:cubicBezTo>
                  <a:pt x="3307184" y="3185319"/>
                  <a:pt x="3346401" y="3222526"/>
                  <a:pt x="3394770" y="3246041"/>
                </a:cubicBezTo>
                <a:cubicBezTo>
                  <a:pt x="3443139" y="3269556"/>
                  <a:pt x="3504233" y="3281313"/>
                  <a:pt x="3578052" y="3281313"/>
                </a:cubicBezTo>
                <a:cubicBezTo>
                  <a:pt x="3650680" y="3281313"/>
                  <a:pt x="3711327" y="3267696"/>
                  <a:pt x="3759994" y="3240460"/>
                </a:cubicBezTo>
                <a:cubicBezTo>
                  <a:pt x="3808661" y="3213225"/>
                  <a:pt x="3845868" y="3175125"/>
                  <a:pt x="3871615" y="3126160"/>
                </a:cubicBezTo>
                <a:cubicBezTo>
                  <a:pt x="3897362" y="3077196"/>
                  <a:pt x="3910236" y="3014464"/>
                  <a:pt x="3910236" y="2937967"/>
                </a:cubicBezTo>
                <a:cubicBezTo>
                  <a:pt x="3910236" y="2832596"/>
                  <a:pt x="3880768" y="2750667"/>
                  <a:pt x="3821832" y="2692177"/>
                </a:cubicBezTo>
                <a:cubicBezTo>
                  <a:pt x="3762896" y="2633688"/>
                  <a:pt x="3678957" y="2604443"/>
                  <a:pt x="3570015" y="2604443"/>
                </a:cubicBezTo>
                <a:close/>
                <a:moveTo>
                  <a:pt x="0" y="0"/>
                </a:moveTo>
                <a:lnTo>
                  <a:pt x="14630400" y="0"/>
                </a:lnTo>
                <a:lnTo>
                  <a:pt x="14630400" y="8229600"/>
                </a:lnTo>
                <a:lnTo>
                  <a:pt x="0" y="8229600"/>
                </a:lnTo>
                <a:close/>
              </a:path>
            </a:pathLst>
          </a:custGeom>
          <a:gradFill>
            <a:gsLst>
              <a:gs pos="87000">
                <a:schemeClr val="bg1">
                  <a:shade val="100000"/>
                  <a:satMod val="115000"/>
                </a:schemeClr>
              </a:gs>
              <a:gs pos="1000">
                <a:srgbClr val="BEF1F8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6F960B-948B-1F7D-034C-5A2D673B7AED}"/>
              </a:ext>
            </a:extLst>
          </p:cNvPr>
          <p:cNvSpPr txBox="1"/>
          <p:nvPr/>
        </p:nvSpPr>
        <p:spPr>
          <a:xfrm>
            <a:off x="1022520" y="5812182"/>
            <a:ext cx="309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HS-008</a:t>
            </a:r>
            <a:endParaRPr lang="en-US" sz="2400" dirty="0"/>
          </a:p>
          <a:p>
            <a:endParaRPr lang="en-IN" sz="2400" dirty="0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1FC84B7C-93A9-2A38-0A0F-C9653BD39811}"/>
              </a:ext>
            </a:extLst>
          </p:cNvPr>
          <p:cNvSpPr/>
          <p:nvPr/>
        </p:nvSpPr>
        <p:spPr>
          <a:xfrm>
            <a:off x="1022521" y="6447601"/>
            <a:ext cx="9494920" cy="11403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8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Assisting farmers with the help of data from the meteorological department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3316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1"/>
          <p:cNvSpPr/>
          <p:nvPr/>
        </p:nvSpPr>
        <p:spPr>
          <a:xfrm>
            <a:off x="0" y="713916"/>
            <a:ext cx="14630400" cy="13821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5400" b="1" dirty="0">
                <a:solidFill>
                  <a:srgbClr val="000000"/>
                </a:solidFill>
                <a:latin typeface="Helvetica" panose="020B0604020202020204" pitchFamily="34" charset="0"/>
                <a:ea typeface="p22-mackinac-pro" pitchFamily="34" charset="-122"/>
                <a:cs typeface="Helvetica" panose="020B0604020202020204" pitchFamily="34" charset="0"/>
              </a:rPr>
              <a:t>Who we are?</a:t>
            </a:r>
            <a:endParaRPr lang="en-US" sz="5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1112019" y="225323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600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TechTroupe</a:t>
            </a:r>
            <a:endParaRPr lang="en-US" sz="3600" dirty="0"/>
          </a:p>
        </p:txBody>
      </p:sp>
      <p:sp>
        <p:nvSpPr>
          <p:cNvPr id="6" name="Text 3"/>
          <p:cNvSpPr/>
          <p:nvPr/>
        </p:nvSpPr>
        <p:spPr>
          <a:xfrm>
            <a:off x="961548" y="3368227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2400" dirty="0" err="1">
                <a:solidFill>
                  <a:srgbClr val="272525"/>
                </a:solidFill>
                <a:ea typeface="Eudoxus Sans" pitchFamily="34" charset="-122"/>
                <a:cs typeface="Eudoxus Sans" pitchFamily="34" charset="-120"/>
              </a:rPr>
              <a:t>Arth</a:t>
            </a:r>
            <a:r>
              <a:rPr lang="en-US" sz="2400" dirty="0">
                <a:solidFill>
                  <a:srgbClr val="272525"/>
                </a:solidFill>
                <a:ea typeface="Eudoxus Sans" pitchFamily="34" charset="-122"/>
                <a:cs typeface="Eudoxus Sans" pitchFamily="34" charset="-120"/>
              </a:rPr>
              <a:t> Sharma</a:t>
            </a:r>
          </a:p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2400" dirty="0">
                <a:solidFill>
                  <a:srgbClr val="272525"/>
                </a:solidFill>
                <a:ea typeface="Eudoxus Sans" pitchFamily="34" charset="-122"/>
                <a:cs typeface="Eudoxus Sans" pitchFamily="34" charset="-120"/>
              </a:rPr>
              <a:t>Naresh Kumawat</a:t>
            </a:r>
          </a:p>
          <a:p>
            <a:pPr marL="342900" indent="-342900">
              <a:lnSpc>
                <a:spcPts val="2799"/>
              </a:lnSpc>
              <a:buSzPct val="100000"/>
              <a:buFontTx/>
              <a:buChar char="•"/>
            </a:pPr>
            <a:r>
              <a:rPr lang="en-US" sz="2400" dirty="0">
                <a:solidFill>
                  <a:srgbClr val="272525"/>
                </a:solidFill>
                <a:ea typeface="Eudoxus Sans" pitchFamily="34" charset="-122"/>
                <a:cs typeface="Eudoxus Sans" pitchFamily="34" charset="-120"/>
              </a:rPr>
              <a:t>Ananya Gupta</a:t>
            </a:r>
          </a:p>
          <a:p>
            <a:pPr marL="342900" indent="-342900">
              <a:lnSpc>
                <a:spcPts val="2799"/>
              </a:lnSpc>
              <a:buSzPct val="100000"/>
              <a:buFontTx/>
              <a:buChar char="•"/>
            </a:pPr>
            <a:r>
              <a:rPr lang="en-US" sz="2400" dirty="0">
                <a:solidFill>
                  <a:srgbClr val="272525"/>
                </a:solidFill>
                <a:ea typeface="Eudoxus Sans" pitchFamily="34" charset="-122"/>
              </a:rPr>
              <a:t>Divyansh Gaikwad</a:t>
            </a:r>
            <a:endParaRPr lang="en-US" sz="2400" dirty="0"/>
          </a:p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2400" dirty="0"/>
              <a:t>Niraj Sharma</a:t>
            </a:r>
          </a:p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2400" dirty="0"/>
              <a:t>Nikhil Kumar Dwivedi</a:t>
            </a:r>
          </a:p>
          <a:p>
            <a:pPr marL="342900" indent="-342900" algn="l">
              <a:lnSpc>
                <a:spcPts val="2799"/>
              </a:lnSpc>
              <a:buSzPct val="100000"/>
              <a:buChar char="•"/>
            </a:pPr>
            <a:endParaRPr lang="en-US" sz="1750" dirty="0"/>
          </a:p>
          <a:p>
            <a:pPr marL="342900" indent="-342900" algn="l">
              <a:lnSpc>
                <a:spcPts val="2799"/>
              </a:lnSpc>
              <a:buSzPct val="100000"/>
              <a:buChar char="•"/>
            </a:pP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0" y="7048982"/>
            <a:ext cx="14630400" cy="6710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IPS Institute of Engineering and Science</a:t>
            </a:r>
            <a:endParaRPr lang="en-US" sz="1750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48294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3745258" y="1067797"/>
            <a:ext cx="6801049" cy="8943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An Easy-to-Use Farming Tool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648313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Comprehensive Weather Forecast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564856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Access detailed weather forecasts for effective farm planning.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648313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Farm Assistance Options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4564856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Discover various ways to assist farmers in optimizing their operations.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36483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Language Support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4217670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Empower farmers with multiple language support for user-friendly experience.</a:t>
            </a:r>
            <a:endParaRPr lang="en-US" sz="1750"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0" name="Shape 0">
            <a:extLst>
              <a:ext uri="{FF2B5EF4-FFF2-40B4-BE49-F238E27FC236}">
                <a16:creationId xmlns:a16="http://schemas.microsoft.com/office/drawing/2014/main" id="{A51A5312-8597-EFF3-645B-6D5D3738CDCC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6" name="Text 2"/>
          <p:cNvSpPr/>
          <p:nvPr/>
        </p:nvSpPr>
        <p:spPr>
          <a:xfrm>
            <a:off x="3608665" y="930354"/>
            <a:ext cx="765988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Enhanced Farming Planning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2037993" y="373034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2220278" y="3772019"/>
            <a:ext cx="13537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5"/>
          <p:cNvSpPr/>
          <p:nvPr/>
        </p:nvSpPr>
        <p:spPr>
          <a:xfrm>
            <a:off x="2760107" y="3806666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Proper Farm Operations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2760107" y="4634270"/>
            <a:ext cx="26479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Plan all farm operations, from planting to harvesting with ease.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5630228" y="373034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5783104" y="3772019"/>
            <a:ext cx="1940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9"/>
          <p:cNvSpPr/>
          <p:nvPr/>
        </p:nvSpPr>
        <p:spPr>
          <a:xfrm>
            <a:off x="6352342" y="3806666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Climate Change Warnings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6352342" y="4634270"/>
            <a:ext cx="26479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Receive alerts for sudden climate changes and potential threats.</a:t>
            </a:r>
            <a:endParaRPr lang="en-US" sz="1750" dirty="0"/>
          </a:p>
        </p:txBody>
      </p:sp>
      <p:sp>
        <p:nvSpPr>
          <p:cNvPr id="15" name="Shape 11"/>
          <p:cNvSpPr/>
          <p:nvPr/>
        </p:nvSpPr>
        <p:spPr>
          <a:xfrm>
            <a:off x="9222462" y="373034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9372600" y="3772019"/>
            <a:ext cx="19966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3"/>
          <p:cNvSpPr/>
          <p:nvPr/>
        </p:nvSpPr>
        <p:spPr>
          <a:xfrm>
            <a:off x="9944576" y="3806666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User-Friendly Focus</a:t>
            </a:r>
            <a:endParaRPr lang="en-US" sz="2187" dirty="0"/>
          </a:p>
        </p:txBody>
      </p:sp>
      <p:sp>
        <p:nvSpPr>
          <p:cNvPr id="18" name="Text 14"/>
          <p:cNvSpPr/>
          <p:nvPr/>
        </p:nvSpPr>
        <p:spPr>
          <a:xfrm>
            <a:off x="9944576" y="4634270"/>
            <a:ext cx="26479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Designed with the main focus on user-friendly experience.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cover/>
      </p:transition>
    </mc:Choice>
    <mc:Fallback>
      <p:transition spd="med">
        <p:cov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3888462" y="944760"/>
            <a:ext cx="685347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Customized Accessibility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2037993" y="3278267"/>
            <a:ext cx="3370064" cy="2700576"/>
          </a:xfrm>
          <a:prstGeom prst="roundRect">
            <a:avLst>
              <a:gd name="adj" fmla="val 3703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2267783" y="3508058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Text to Speech Feature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2267783" y="4335661"/>
            <a:ext cx="291048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Support for visually impaired users with the text to speech option.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630228" y="3278267"/>
            <a:ext cx="3370064" cy="2700576"/>
          </a:xfrm>
          <a:prstGeom prst="roundRect">
            <a:avLst>
              <a:gd name="adj" fmla="val 3703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860018" y="3508058"/>
            <a:ext cx="2910483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Integration of Government Schemes</a:t>
            </a: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5860018" y="4682847"/>
            <a:ext cx="291048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Access to relevant government schemes and strategies for farmers.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9222462" y="3278267"/>
            <a:ext cx="3370064" cy="2700576"/>
          </a:xfrm>
          <a:prstGeom prst="roundRect">
            <a:avLst>
              <a:gd name="adj" fmla="val 3703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9452253" y="350805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Expert Farming Tips</a:t>
            </a:r>
            <a:endParaRPr lang="en-US" sz="2187" dirty="0"/>
          </a:p>
        </p:txBody>
      </p:sp>
      <p:sp>
        <p:nvSpPr>
          <p:cNvPr id="15" name="Text 11"/>
          <p:cNvSpPr/>
          <p:nvPr/>
        </p:nvSpPr>
        <p:spPr>
          <a:xfrm>
            <a:off x="9452253" y="3988475"/>
            <a:ext cx="291048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Guidance from novice to expert farmers based on modern approaches.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226469"/>
            <a:ext cx="709445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Unique Farming Solutions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833199" y="342769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015484" y="3469362"/>
            <a:ext cx="13537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1555313" y="350400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Wide Accessibility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1555313" y="3984427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Our tool is accessible to a wide range of farmers.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597485" y="342769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750362" y="3469362"/>
            <a:ext cx="1940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6319599" y="3504009"/>
            <a:ext cx="322087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User-Friendly Approach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6319599" y="3984427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We prioritize user-friendliness in all aspects of the tool.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833199" y="509099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983337" y="5132665"/>
            <a:ext cx="19966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1555313" y="5167313"/>
            <a:ext cx="317277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Tailored for All Farmers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1555313" y="5647730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Customized for both novice and seasoned farmers.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82402" y="1393262"/>
            <a:ext cx="584370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Empowering Farmers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3403997"/>
            <a:ext cx="444341" cy="44434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4070509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Enhanced Planting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4898112"/>
            <a:ext cx="238863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Optimize planting practices for improved output.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881" y="3403997"/>
            <a:ext cx="444341" cy="444341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759881" y="4070509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Efficient Irrigation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4759881" y="4898112"/>
            <a:ext cx="238863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Maximize water usage with efficient irrigation techniques.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1768" y="3403997"/>
            <a:ext cx="444341" cy="444341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81768" y="4070509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Smart Harvesting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7481768" y="4898112"/>
            <a:ext cx="238863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Implement smart harvesting methods for better yields.</a:t>
            </a:r>
            <a:endParaRPr lang="en-US" sz="17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3656" y="3403997"/>
            <a:ext cx="444341" cy="444341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203656" y="4070509"/>
            <a:ext cx="238875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Climate Warnings</a:t>
            </a:r>
            <a:endParaRPr lang="en-US" sz="2187" dirty="0"/>
          </a:p>
        </p:txBody>
      </p:sp>
      <p:sp>
        <p:nvSpPr>
          <p:cNvPr id="16" name="Text 9"/>
          <p:cNvSpPr/>
          <p:nvPr/>
        </p:nvSpPr>
        <p:spPr>
          <a:xfrm>
            <a:off x="10203656" y="4898112"/>
            <a:ext cx="238875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Receive timely warnings for sudden climate changes.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1"/>
          <p:cNvSpPr/>
          <p:nvPr/>
        </p:nvSpPr>
        <p:spPr>
          <a:xfrm>
            <a:off x="3835899" y="3571540"/>
            <a:ext cx="5843707" cy="7958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9600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</a:rPr>
              <a:t> </a:t>
            </a:r>
            <a:endParaRPr lang="en-US" sz="9600" dirty="0"/>
          </a:p>
        </p:txBody>
      </p:sp>
      <p:sp>
        <p:nvSpPr>
          <p:cNvPr id="6" name="Text 2"/>
          <p:cNvSpPr/>
          <p:nvPr/>
        </p:nvSpPr>
        <p:spPr>
          <a:xfrm>
            <a:off x="2037993" y="4070509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4898112"/>
            <a:ext cx="238863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4"/>
          <p:cNvSpPr/>
          <p:nvPr/>
        </p:nvSpPr>
        <p:spPr>
          <a:xfrm>
            <a:off x="4759881" y="4070509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4759881" y="4898112"/>
            <a:ext cx="238863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2" name="Text 6"/>
          <p:cNvSpPr/>
          <p:nvPr/>
        </p:nvSpPr>
        <p:spPr>
          <a:xfrm>
            <a:off x="7481768" y="4070509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7481768" y="4898112"/>
            <a:ext cx="238863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5" name="Text 8"/>
          <p:cNvSpPr/>
          <p:nvPr/>
        </p:nvSpPr>
        <p:spPr>
          <a:xfrm>
            <a:off x="10203656" y="4070509"/>
            <a:ext cx="238875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6" name="Text 9"/>
          <p:cNvSpPr/>
          <p:nvPr/>
        </p:nvSpPr>
        <p:spPr>
          <a:xfrm>
            <a:off x="10203656" y="4898112"/>
            <a:ext cx="238875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D583DF-5E0B-E078-84C6-84FB058651E5}"/>
              </a:ext>
            </a:extLst>
          </p:cNvPr>
          <p:cNvSpPr/>
          <p:nvPr/>
        </p:nvSpPr>
        <p:spPr>
          <a:xfrm>
            <a:off x="3835899" y="3036195"/>
            <a:ext cx="642233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p22-mackinac-pro" pitchFamily="34" charset="0"/>
                <a:ea typeface="p22-mackinac-pro" pitchFamily="34" charset="-122"/>
              </a:rPr>
              <a:t>THANK YOU </a:t>
            </a:r>
            <a:endParaRPr lang="en-IN" sz="9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37118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263</Words>
  <Application>Microsoft Office PowerPoint</Application>
  <PresentationFormat>Custom</PresentationFormat>
  <Paragraphs>63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Eudoxus Sans</vt:lpstr>
      <vt:lpstr>Helvetica</vt:lpstr>
      <vt:lpstr>p22-mackinac-pro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Divyansh Gaikwad</cp:lastModifiedBy>
  <cp:revision>2</cp:revision>
  <dcterms:created xsi:type="dcterms:W3CDTF">2024-03-07T11:52:32Z</dcterms:created>
  <dcterms:modified xsi:type="dcterms:W3CDTF">2024-03-07T13:37:50Z</dcterms:modified>
</cp:coreProperties>
</file>