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74" r:id="rId5"/>
    <p:sldId id="260" r:id="rId6"/>
    <p:sldId id="261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3" r:id="rId18"/>
    <p:sldId id="270" r:id="rId19"/>
    <p:sldId id="272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vek Singh" initials="VS" lastIdx="3" clrIdx="0">
    <p:extLst>
      <p:ext uri="{19B8F6BF-5375-455C-9EA6-DF929625EA0E}">
        <p15:presenceInfo xmlns:p15="http://schemas.microsoft.com/office/powerpoint/2012/main" userId="385e214c060afc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ek Singh" userId="385e214c060afc4a" providerId="LiveId" clId="{C3C94C33-E344-4CC1-9383-3B2B9183A368}"/>
    <pc:docChg chg="undo custSel addSld delSld modSld sldOrd addSection delSection">
      <pc:chgData name="Vivek Singh" userId="385e214c060afc4a" providerId="LiveId" clId="{C3C94C33-E344-4CC1-9383-3B2B9183A368}" dt="2022-11-28T12:30:06.866" v="6997" actId="20577"/>
      <pc:docMkLst>
        <pc:docMk/>
      </pc:docMkLst>
      <pc:sldChg chg="addSp modSp mod modClrScheme addCm delCm chgLayout">
        <pc:chgData name="Vivek Singh" userId="385e214c060afc4a" providerId="LiveId" clId="{C3C94C33-E344-4CC1-9383-3B2B9183A368}" dt="2022-11-28T12:26:03.623" v="6990" actId="14100"/>
        <pc:sldMkLst>
          <pc:docMk/>
          <pc:sldMk cId="3395779110" sldId="256"/>
        </pc:sldMkLst>
        <pc:spChg chg="add mod ord">
          <ac:chgData name="Vivek Singh" userId="385e214c060afc4a" providerId="LiveId" clId="{C3C94C33-E344-4CC1-9383-3B2B9183A368}" dt="2022-11-28T12:26:03.623" v="6990" actId="14100"/>
          <ac:spMkLst>
            <pc:docMk/>
            <pc:sldMk cId="3395779110" sldId="256"/>
            <ac:spMk id="2" creationId="{EA0841E8-A8BF-210F-2F78-84152501D4EE}"/>
          </ac:spMkLst>
        </pc:spChg>
        <pc:spChg chg="mod ord">
          <ac:chgData name="Vivek Singh" userId="385e214c060afc4a" providerId="LiveId" clId="{C3C94C33-E344-4CC1-9383-3B2B9183A368}" dt="2022-11-28T12:25:43.724" v="6985" actId="255"/>
          <ac:spMkLst>
            <pc:docMk/>
            <pc:sldMk cId="3395779110" sldId="256"/>
            <ac:spMk id="8" creationId="{EDD79656-637B-825F-149F-DA3BA7332497}"/>
          </ac:spMkLst>
        </pc:spChg>
        <pc:picChg chg="mod">
          <ac:chgData name="Vivek Singh" userId="385e214c060afc4a" providerId="LiveId" clId="{C3C94C33-E344-4CC1-9383-3B2B9183A368}" dt="2022-11-27T12:12:23.877" v="1036" actId="1076"/>
          <ac:picMkLst>
            <pc:docMk/>
            <pc:sldMk cId="3395779110" sldId="256"/>
            <ac:picMk id="7" creationId="{9EB4AC59-4BF2-DB83-197C-A8C8CFC4BED5}"/>
          </ac:picMkLst>
        </pc:picChg>
      </pc:sldChg>
      <pc:sldChg chg="addSp delSp modSp mod modClrScheme chgLayout">
        <pc:chgData name="Vivek Singh" userId="385e214c060afc4a" providerId="LiveId" clId="{C3C94C33-E344-4CC1-9383-3B2B9183A368}" dt="2022-11-28T05:46:26.445" v="1696" actId="12"/>
        <pc:sldMkLst>
          <pc:docMk/>
          <pc:sldMk cId="2091054120" sldId="257"/>
        </pc:sldMkLst>
        <pc:spChg chg="add del mod ord">
          <ac:chgData name="Vivek Singh" userId="385e214c060afc4a" providerId="LiveId" clId="{C3C94C33-E344-4CC1-9383-3B2B9183A368}" dt="2022-11-27T11:34:21.992" v="74" actId="700"/>
          <ac:spMkLst>
            <pc:docMk/>
            <pc:sldMk cId="2091054120" sldId="257"/>
            <ac:spMk id="2" creationId="{0882420F-00D0-C866-E2A3-D4922EFB300E}"/>
          </ac:spMkLst>
        </pc:spChg>
        <pc:spChg chg="add mod ord">
          <ac:chgData name="Vivek Singh" userId="385e214c060afc4a" providerId="LiveId" clId="{C3C94C33-E344-4CC1-9383-3B2B9183A368}" dt="2022-11-27T13:15:57.468" v="1117" actId="27636"/>
          <ac:spMkLst>
            <pc:docMk/>
            <pc:sldMk cId="2091054120" sldId="257"/>
            <ac:spMk id="3" creationId="{575337FF-8062-4BD0-8C39-C89CB06A809F}"/>
          </ac:spMkLst>
        </pc:spChg>
        <pc:spChg chg="add mod ord">
          <ac:chgData name="Vivek Singh" userId="385e214c060afc4a" providerId="LiveId" clId="{C3C94C33-E344-4CC1-9383-3B2B9183A368}" dt="2022-11-28T05:46:26.445" v="1696" actId="12"/>
          <ac:spMkLst>
            <pc:docMk/>
            <pc:sldMk cId="2091054120" sldId="257"/>
            <ac:spMk id="4" creationId="{4967BF52-0192-BCDF-C181-B4777A885531}"/>
          </ac:spMkLst>
        </pc:spChg>
      </pc:sldChg>
      <pc:sldChg chg="addSp delSp modSp new mod modClrScheme chgLayout">
        <pc:chgData name="Vivek Singh" userId="385e214c060afc4a" providerId="LiveId" clId="{C3C94C33-E344-4CC1-9383-3B2B9183A368}" dt="2022-11-28T06:36:24.460" v="3081" actId="14100"/>
        <pc:sldMkLst>
          <pc:docMk/>
          <pc:sldMk cId="3786521787" sldId="258"/>
        </pc:sldMkLst>
        <pc:spChg chg="del">
          <ac:chgData name="Vivek Singh" userId="385e214c060afc4a" providerId="LiveId" clId="{C3C94C33-E344-4CC1-9383-3B2B9183A368}" dt="2022-11-27T11:46:57.233" v="414"/>
          <ac:spMkLst>
            <pc:docMk/>
            <pc:sldMk cId="3786521787" sldId="258"/>
            <ac:spMk id="2" creationId="{F4980E4F-7542-1AF5-205D-BC5114F3B4EA}"/>
          </ac:spMkLst>
        </pc:spChg>
        <pc:spChg chg="del">
          <ac:chgData name="Vivek Singh" userId="385e214c060afc4a" providerId="LiveId" clId="{C3C94C33-E344-4CC1-9383-3B2B9183A368}" dt="2022-11-27T11:46:57.233" v="414"/>
          <ac:spMkLst>
            <pc:docMk/>
            <pc:sldMk cId="3786521787" sldId="258"/>
            <ac:spMk id="3" creationId="{C544E927-4ED1-9E66-F359-25B63548971F}"/>
          </ac:spMkLst>
        </pc:spChg>
        <pc:spChg chg="del mod">
          <ac:chgData name="Vivek Singh" userId="385e214c060afc4a" providerId="LiveId" clId="{C3C94C33-E344-4CC1-9383-3B2B9183A368}" dt="2022-11-27T11:46:57.233" v="414"/>
          <ac:spMkLst>
            <pc:docMk/>
            <pc:sldMk cId="3786521787" sldId="258"/>
            <ac:spMk id="4" creationId="{F3958213-1CF7-79E8-D3CE-32D9AE5D70D4}"/>
          </ac:spMkLst>
        </pc:spChg>
        <pc:spChg chg="add del mod ord">
          <ac:chgData name="Vivek Singh" userId="385e214c060afc4a" providerId="LiveId" clId="{C3C94C33-E344-4CC1-9383-3B2B9183A368}" dt="2022-11-27T11:47:41.304" v="417" actId="700"/>
          <ac:spMkLst>
            <pc:docMk/>
            <pc:sldMk cId="3786521787" sldId="258"/>
            <ac:spMk id="5" creationId="{60DD0857-1343-73E9-AB87-654EE2A5BD15}"/>
          </ac:spMkLst>
        </pc:spChg>
        <pc:spChg chg="add del mod ord">
          <ac:chgData name="Vivek Singh" userId="385e214c060afc4a" providerId="LiveId" clId="{C3C94C33-E344-4CC1-9383-3B2B9183A368}" dt="2022-11-27T11:47:41.304" v="417" actId="700"/>
          <ac:spMkLst>
            <pc:docMk/>
            <pc:sldMk cId="3786521787" sldId="258"/>
            <ac:spMk id="6" creationId="{72BDE255-B471-94CC-7903-57526DE8EF3C}"/>
          </ac:spMkLst>
        </pc:spChg>
        <pc:spChg chg="add del mod">
          <ac:chgData name="Vivek Singh" userId="385e214c060afc4a" providerId="LiveId" clId="{C3C94C33-E344-4CC1-9383-3B2B9183A368}" dt="2022-11-27T11:47:41.304" v="417" actId="700"/>
          <ac:spMkLst>
            <pc:docMk/>
            <pc:sldMk cId="3786521787" sldId="258"/>
            <ac:spMk id="7" creationId="{F1660091-8F4D-A951-CE1C-6F6DB8CC143F}"/>
          </ac:spMkLst>
        </pc:spChg>
        <pc:spChg chg="add mod ord">
          <ac:chgData name="Vivek Singh" userId="385e214c060afc4a" providerId="LiveId" clId="{C3C94C33-E344-4CC1-9383-3B2B9183A368}" dt="2022-11-27T15:50:30.137" v="1638" actId="27636"/>
          <ac:spMkLst>
            <pc:docMk/>
            <pc:sldMk cId="3786521787" sldId="258"/>
            <ac:spMk id="8" creationId="{5A00EE3E-F411-618A-2515-A626CE57DAEF}"/>
          </ac:spMkLst>
        </pc:spChg>
        <pc:spChg chg="add mod ord">
          <ac:chgData name="Vivek Singh" userId="385e214c060afc4a" providerId="LiveId" clId="{C3C94C33-E344-4CC1-9383-3B2B9183A368}" dt="2022-11-28T06:36:24.460" v="3081" actId="14100"/>
          <ac:spMkLst>
            <pc:docMk/>
            <pc:sldMk cId="3786521787" sldId="258"/>
            <ac:spMk id="9" creationId="{63F56675-DA15-E660-9490-8CCDAE44A8BF}"/>
          </ac:spMkLst>
        </pc:spChg>
      </pc:sldChg>
      <pc:sldChg chg="addSp delSp modSp new mod ord modClrScheme chgLayout">
        <pc:chgData name="Vivek Singh" userId="385e214c060afc4a" providerId="LiveId" clId="{C3C94C33-E344-4CC1-9383-3B2B9183A368}" dt="2022-11-28T09:17:00.970" v="5405"/>
        <pc:sldMkLst>
          <pc:docMk/>
          <pc:sldMk cId="354771438" sldId="259"/>
        </pc:sldMkLst>
        <pc:spChg chg="add del mod">
          <ac:chgData name="Vivek Singh" userId="385e214c060afc4a" providerId="LiveId" clId="{C3C94C33-E344-4CC1-9383-3B2B9183A368}" dt="2022-11-28T09:04:33.971" v="5221"/>
          <ac:spMkLst>
            <pc:docMk/>
            <pc:sldMk cId="354771438" sldId="259"/>
            <ac:spMk id="5" creationId="{87F7ABB6-4503-0D19-A77A-EF41D675D70D}"/>
          </ac:spMkLst>
        </pc:spChg>
        <pc:spChg chg="add del mod ord">
          <ac:chgData name="Vivek Singh" userId="385e214c060afc4a" providerId="LiveId" clId="{C3C94C33-E344-4CC1-9383-3B2B9183A368}" dt="2022-11-27T13:01:07.112" v="1077" actId="700"/>
          <ac:spMkLst>
            <pc:docMk/>
            <pc:sldMk cId="354771438" sldId="259"/>
            <ac:spMk id="6" creationId="{B74D837D-F65E-B702-59EC-3D376F9DB374}"/>
          </ac:spMkLst>
        </pc:spChg>
        <pc:spChg chg="add del mod ord">
          <ac:chgData name="Vivek Singh" userId="385e214c060afc4a" providerId="LiveId" clId="{C3C94C33-E344-4CC1-9383-3B2B9183A368}" dt="2022-11-27T13:01:07.112" v="1077" actId="700"/>
          <ac:spMkLst>
            <pc:docMk/>
            <pc:sldMk cId="354771438" sldId="259"/>
            <ac:spMk id="7" creationId="{E732CB8E-3CE3-A2DA-69F0-72E698D0E105}"/>
          </ac:spMkLst>
        </pc:spChg>
        <pc:spChg chg="add del mod ord">
          <ac:chgData name="Vivek Singh" userId="385e214c060afc4a" providerId="LiveId" clId="{C3C94C33-E344-4CC1-9383-3B2B9183A368}" dt="2022-11-27T13:01:07.112" v="1077" actId="700"/>
          <ac:spMkLst>
            <pc:docMk/>
            <pc:sldMk cId="354771438" sldId="259"/>
            <ac:spMk id="8" creationId="{8DA7EA30-2C63-5E55-AC4C-EB4448D4E015}"/>
          </ac:spMkLst>
        </pc:spChg>
        <pc:spChg chg="add del mod ord">
          <ac:chgData name="Vivek Singh" userId="385e214c060afc4a" providerId="LiveId" clId="{C3C94C33-E344-4CC1-9383-3B2B9183A368}" dt="2022-11-27T13:01:25.736" v="1079" actId="700"/>
          <ac:spMkLst>
            <pc:docMk/>
            <pc:sldMk cId="354771438" sldId="259"/>
            <ac:spMk id="9" creationId="{4D594EAF-C336-5580-E7ED-FA7E05F374C5}"/>
          </ac:spMkLst>
        </pc:spChg>
        <pc:spChg chg="add mod">
          <ac:chgData name="Vivek Singh" userId="385e214c060afc4a" providerId="LiveId" clId="{C3C94C33-E344-4CC1-9383-3B2B9183A368}" dt="2022-11-28T09:16:20.186" v="5403" actId="14100"/>
          <ac:spMkLst>
            <pc:docMk/>
            <pc:sldMk cId="354771438" sldId="259"/>
            <ac:spMk id="10" creationId="{7B86F704-FCE8-F463-3A31-F8C5062C175D}"/>
          </ac:spMkLst>
        </pc:spChg>
        <pc:spChg chg="add del mod ord">
          <ac:chgData name="Vivek Singh" userId="385e214c060afc4a" providerId="LiveId" clId="{C3C94C33-E344-4CC1-9383-3B2B9183A368}" dt="2022-11-27T13:01:25.736" v="1079" actId="700"/>
          <ac:spMkLst>
            <pc:docMk/>
            <pc:sldMk cId="354771438" sldId="259"/>
            <ac:spMk id="10" creationId="{D44A639C-494A-FCBE-0391-7CA721074340}"/>
          </ac:spMkLst>
        </pc:spChg>
        <pc:spChg chg="add del mod ord">
          <ac:chgData name="Vivek Singh" userId="385e214c060afc4a" providerId="LiveId" clId="{C3C94C33-E344-4CC1-9383-3B2B9183A368}" dt="2022-11-28T08:52:34.802" v="5182" actId="700"/>
          <ac:spMkLst>
            <pc:docMk/>
            <pc:sldMk cId="354771438" sldId="259"/>
            <ac:spMk id="11" creationId="{B2AA06D3-619E-91F7-FF85-67480E80D646}"/>
          </ac:spMkLst>
        </pc:spChg>
        <pc:picChg chg="add del mod">
          <ac:chgData name="Vivek Singh" userId="385e214c060afc4a" providerId="LiveId" clId="{C3C94C33-E344-4CC1-9383-3B2B9183A368}" dt="2022-11-28T09:05:56.199" v="5222" actId="21"/>
          <ac:picMkLst>
            <pc:docMk/>
            <pc:sldMk cId="354771438" sldId="259"/>
            <ac:picMk id="3" creationId="{A0830387-0EBE-2FEF-F26C-4EDA5ADB0F3A}"/>
          </ac:picMkLst>
        </pc:picChg>
        <pc:picChg chg="add del mod">
          <ac:chgData name="Vivek Singh" userId="385e214c060afc4a" providerId="LiveId" clId="{C3C94C33-E344-4CC1-9383-3B2B9183A368}" dt="2022-11-28T09:05:58.643" v="5223" actId="21"/>
          <ac:picMkLst>
            <pc:docMk/>
            <pc:sldMk cId="354771438" sldId="259"/>
            <ac:picMk id="4" creationId="{10C680BF-23CA-0FD3-18D9-0635DF9ED2FE}"/>
          </ac:picMkLst>
        </pc:picChg>
        <pc:picChg chg="add del mod">
          <ac:chgData name="Vivek Singh" userId="385e214c060afc4a" providerId="LiveId" clId="{C3C94C33-E344-4CC1-9383-3B2B9183A368}" dt="2022-11-27T13:26:16.805" v="1154" actId="21"/>
          <ac:picMkLst>
            <pc:docMk/>
            <pc:sldMk cId="354771438" sldId="259"/>
            <ac:picMk id="5" creationId="{33047974-B850-B904-724D-01EB07C74D6B}"/>
          </ac:picMkLst>
        </pc:picChg>
        <pc:picChg chg="add mod">
          <ac:chgData name="Vivek Singh" userId="385e214c060afc4a" providerId="LiveId" clId="{C3C94C33-E344-4CC1-9383-3B2B9183A368}" dt="2022-11-28T09:13:11.171" v="5249" actId="1076"/>
          <ac:picMkLst>
            <pc:docMk/>
            <pc:sldMk cId="354771438" sldId="259"/>
            <ac:picMk id="7" creationId="{FF1A3D4D-096C-9E60-39B3-D63424FE0C15}"/>
          </ac:picMkLst>
        </pc:picChg>
        <pc:picChg chg="add mod">
          <ac:chgData name="Vivek Singh" userId="385e214c060afc4a" providerId="LiveId" clId="{C3C94C33-E344-4CC1-9383-3B2B9183A368}" dt="2022-11-28T09:13:15.108" v="5250" actId="14100"/>
          <ac:picMkLst>
            <pc:docMk/>
            <pc:sldMk cId="354771438" sldId="259"/>
            <ac:picMk id="9" creationId="{55737935-F921-0601-CC11-48869A380EF1}"/>
          </ac:picMkLst>
        </pc:picChg>
        <pc:picChg chg="add del mod">
          <ac:chgData name="Vivek Singh" userId="385e214c060afc4a" providerId="LiveId" clId="{C3C94C33-E344-4CC1-9383-3B2B9183A368}" dt="2022-11-28T09:06:07.275" v="5224" actId="21"/>
          <ac:picMkLst>
            <pc:docMk/>
            <pc:sldMk cId="354771438" sldId="259"/>
            <ac:picMk id="13" creationId="{5CE2DEF9-318B-C921-18DD-9DC12B9BF72E}"/>
          </ac:picMkLst>
        </pc:picChg>
      </pc:sldChg>
      <pc:sldChg chg="addSp delSp modSp new mod modClrScheme addCm delCm chgLayout">
        <pc:chgData name="Vivek Singh" userId="385e214c060afc4a" providerId="LiveId" clId="{C3C94C33-E344-4CC1-9383-3B2B9183A368}" dt="2022-11-28T05:55:55.067" v="1930" actId="12"/>
        <pc:sldMkLst>
          <pc:docMk/>
          <pc:sldMk cId="3977846422" sldId="260"/>
        </pc:sldMkLst>
        <pc:spChg chg="add del mod ord">
          <ac:chgData name="Vivek Singh" userId="385e214c060afc4a" providerId="LiveId" clId="{C3C94C33-E344-4CC1-9383-3B2B9183A368}" dt="2022-11-27T15:46:18.480" v="1589" actId="700"/>
          <ac:spMkLst>
            <pc:docMk/>
            <pc:sldMk cId="3977846422" sldId="260"/>
            <ac:spMk id="16" creationId="{74D7E3FE-361A-182F-AB0A-9A32A031750E}"/>
          </ac:spMkLst>
        </pc:spChg>
        <pc:spChg chg="add del mod ord">
          <ac:chgData name="Vivek Singh" userId="385e214c060afc4a" providerId="LiveId" clId="{C3C94C33-E344-4CC1-9383-3B2B9183A368}" dt="2022-11-27T15:46:29.246" v="1590" actId="700"/>
          <ac:spMkLst>
            <pc:docMk/>
            <pc:sldMk cId="3977846422" sldId="260"/>
            <ac:spMk id="17" creationId="{EB046B5B-BD5C-E10C-E6D0-6C720D6050E7}"/>
          </ac:spMkLst>
        </pc:spChg>
        <pc:spChg chg="add del mod ord">
          <ac:chgData name="Vivek Singh" userId="385e214c060afc4a" providerId="LiveId" clId="{C3C94C33-E344-4CC1-9383-3B2B9183A368}" dt="2022-11-27T15:46:29.246" v="1590" actId="700"/>
          <ac:spMkLst>
            <pc:docMk/>
            <pc:sldMk cId="3977846422" sldId="260"/>
            <ac:spMk id="18" creationId="{232B0932-8BD6-2300-0B8C-D58CD0484C57}"/>
          </ac:spMkLst>
        </pc:spChg>
        <pc:spChg chg="add del mod ord">
          <ac:chgData name="Vivek Singh" userId="385e214c060afc4a" providerId="LiveId" clId="{C3C94C33-E344-4CC1-9383-3B2B9183A368}" dt="2022-11-27T15:46:47.241" v="1591" actId="700"/>
          <ac:spMkLst>
            <pc:docMk/>
            <pc:sldMk cId="3977846422" sldId="260"/>
            <ac:spMk id="19" creationId="{E7B4929F-2AF8-A27F-EC33-A9CE148D38B0}"/>
          </ac:spMkLst>
        </pc:spChg>
        <pc:spChg chg="add del mod ord">
          <ac:chgData name="Vivek Singh" userId="385e214c060afc4a" providerId="LiveId" clId="{C3C94C33-E344-4CC1-9383-3B2B9183A368}" dt="2022-11-27T15:46:47.241" v="1591" actId="700"/>
          <ac:spMkLst>
            <pc:docMk/>
            <pc:sldMk cId="3977846422" sldId="260"/>
            <ac:spMk id="20" creationId="{553416E6-7C25-9660-70AF-5807990E154B}"/>
          </ac:spMkLst>
        </pc:spChg>
        <pc:spChg chg="add mod">
          <ac:chgData name="Vivek Singh" userId="385e214c060afc4a" providerId="LiveId" clId="{C3C94C33-E344-4CC1-9383-3B2B9183A368}" dt="2022-11-28T05:55:55.067" v="1930" actId="12"/>
          <ac:spMkLst>
            <pc:docMk/>
            <pc:sldMk cId="3977846422" sldId="260"/>
            <ac:spMk id="21" creationId="{5263CF51-784C-D40F-7EE3-A340959A6089}"/>
          </ac:spMkLst>
        </pc:spChg>
        <pc:picChg chg="add del mod">
          <ac:chgData name="Vivek Singh" userId="385e214c060afc4a" providerId="LiveId" clId="{C3C94C33-E344-4CC1-9383-3B2B9183A368}" dt="2022-11-27T13:08:52.489" v="1093" actId="931"/>
          <ac:picMkLst>
            <pc:docMk/>
            <pc:sldMk cId="3977846422" sldId="260"/>
            <ac:picMk id="3" creationId="{BB453647-2221-0AA8-5BB4-0D1BB709A283}"/>
          </ac:picMkLst>
        </pc:picChg>
        <pc:picChg chg="add del mod">
          <ac:chgData name="Vivek Singh" userId="385e214c060afc4a" providerId="LiveId" clId="{C3C94C33-E344-4CC1-9383-3B2B9183A368}" dt="2022-11-27T13:08:52.489" v="1093" actId="931"/>
          <ac:picMkLst>
            <pc:docMk/>
            <pc:sldMk cId="3977846422" sldId="260"/>
            <ac:picMk id="5" creationId="{DE481618-12CD-03F9-2368-5D8DB5EBA1B5}"/>
          </ac:picMkLst>
        </pc:picChg>
        <pc:picChg chg="add del mod">
          <ac:chgData name="Vivek Singh" userId="385e214c060afc4a" providerId="LiveId" clId="{C3C94C33-E344-4CC1-9383-3B2B9183A368}" dt="2022-11-27T13:08:52.489" v="1093" actId="931"/>
          <ac:picMkLst>
            <pc:docMk/>
            <pc:sldMk cId="3977846422" sldId="260"/>
            <ac:picMk id="7" creationId="{416993B3-0183-C90A-00A5-5C8298D6BC59}"/>
          </ac:picMkLst>
        </pc:picChg>
        <pc:picChg chg="add del mod">
          <ac:chgData name="Vivek Singh" userId="385e214c060afc4a" providerId="LiveId" clId="{C3C94C33-E344-4CC1-9383-3B2B9183A368}" dt="2022-11-27T13:09:16.740" v="1099" actId="931"/>
          <ac:picMkLst>
            <pc:docMk/>
            <pc:sldMk cId="3977846422" sldId="260"/>
            <ac:picMk id="9" creationId="{D53F16B2-5A29-EC51-DE2C-8A80DB2BCD38}"/>
          </ac:picMkLst>
        </pc:picChg>
        <pc:picChg chg="add mod">
          <ac:chgData name="Vivek Singh" userId="385e214c060afc4a" providerId="LiveId" clId="{C3C94C33-E344-4CC1-9383-3B2B9183A368}" dt="2022-11-28T05:46:57.744" v="1697" actId="1076"/>
          <ac:picMkLst>
            <pc:docMk/>
            <pc:sldMk cId="3977846422" sldId="260"/>
            <ac:picMk id="11" creationId="{1ABF4865-475A-DDA6-43A2-7CAEBC648622}"/>
          </ac:picMkLst>
        </pc:picChg>
        <pc:picChg chg="add mod">
          <ac:chgData name="Vivek Singh" userId="385e214c060afc4a" providerId="LiveId" clId="{C3C94C33-E344-4CC1-9383-3B2B9183A368}" dt="2022-11-28T05:48:19.866" v="1706" actId="1440"/>
          <ac:picMkLst>
            <pc:docMk/>
            <pc:sldMk cId="3977846422" sldId="260"/>
            <ac:picMk id="13" creationId="{AAA9B1B8-E5D3-A935-F930-84B07DDBA111}"/>
          </ac:picMkLst>
        </pc:picChg>
        <pc:picChg chg="add mod modCrop">
          <ac:chgData name="Vivek Singh" userId="385e214c060afc4a" providerId="LiveId" clId="{C3C94C33-E344-4CC1-9383-3B2B9183A368}" dt="2022-11-28T05:48:14.500" v="1705" actId="1440"/>
          <ac:picMkLst>
            <pc:docMk/>
            <pc:sldMk cId="3977846422" sldId="260"/>
            <ac:picMk id="15" creationId="{D2D3B4C0-173B-2ED0-CD19-CF50D3E477E0}"/>
          </ac:picMkLst>
        </pc:picChg>
      </pc:sldChg>
      <pc:sldChg chg="addSp delSp modSp new mod modClrScheme addCm delCm chgLayout">
        <pc:chgData name="Vivek Singh" userId="385e214c060afc4a" providerId="LiveId" clId="{C3C94C33-E344-4CC1-9383-3B2B9183A368}" dt="2022-11-28T06:08:01.597" v="2270" actId="1076"/>
        <pc:sldMkLst>
          <pc:docMk/>
          <pc:sldMk cId="1581248392" sldId="261"/>
        </pc:sldMkLst>
        <pc:spChg chg="add del mod">
          <ac:chgData name="Vivek Singh" userId="385e214c060afc4a" providerId="LiveId" clId="{C3C94C33-E344-4CC1-9383-3B2B9183A368}" dt="2022-11-28T05:57:31.910" v="1958" actId="21"/>
          <ac:spMkLst>
            <pc:docMk/>
            <pc:sldMk cId="1581248392" sldId="261"/>
            <ac:spMk id="2" creationId="{D27DE02A-863F-59EA-7031-449F0F7CC111}"/>
          </ac:spMkLst>
        </pc:spChg>
        <pc:spChg chg="add del mod ord">
          <ac:chgData name="Vivek Singh" userId="385e214c060afc4a" providerId="LiveId" clId="{C3C94C33-E344-4CC1-9383-3B2B9183A368}" dt="2022-11-28T05:58:17.711" v="1965"/>
          <ac:spMkLst>
            <pc:docMk/>
            <pc:sldMk cId="1581248392" sldId="261"/>
            <ac:spMk id="3" creationId="{A6835F96-7F64-65D4-4E00-088C08CFCE9A}"/>
          </ac:spMkLst>
        </pc:spChg>
        <pc:spChg chg="add del mod">
          <ac:chgData name="Vivek Singh" userId="385e214c060afc4a" providerId="LiveId" clId="{C3C94C33-E344-4CC1-9383-3B2B9183A368}" dt="2022-11-28T05:56:53.650" v="1943" actId="700"/>
          <ac:spMkLst>
            <pc:docMk/>
            <pc:sldMk cId="1581248392" sldId="261"/>
            <ac:spMk id="4" creationId="{8FC6F92F-8C55-1F20-CF43-14DF8079DBFE}"/>
          </ac:spMkLst>
        </pc:spChg>
        <pc:spChg chg="add del mod">
          <ac:chgData name="Vivek Singh" userId="385e214c060afc4a" providerId="LiveId" clId="{C3C94C33-E344-4CC1-9383-3B2B9183A368}" dt="2022-11-28T06:00:15.583" v="1982"/>
          <ac:spMkLst>
            <pc:docMk/>
            <pc:sldMk cId="1581248392" sldId="261"/>
            <ac:spMk id="5" creationId="{34DBF7D0-1E68-597C-7339-808CA01AC134}"/>
          </ac:spMkLst>
        </pc:spChg>
        <pc:spChg chg="add del mod">
          <ac:chgData name="Vivek Singh" userId="385e214c060afc4a" providerId="LiveId" clId="{C3C94C33-E344-4CC1-9383-3B2B9183A368}" dt="2022-11-28T06:01:28.724" v="1990"/>
          <ac:spMkLst>
            <pc:docMk/>
            <pc:sldMk cId="1581248392" sldId="261"/>
            <ac:spMk id="7" creationId="{0E655856-970D-3D70-3E59-029A291AAF65}"/>
          </ac:spMkLst>
        </pc:spChg>
        <pc:spChg chg="add mod">
          <ac:chgData name="Vivek Singh" userId="385e214c060afc4a" providerId="LiveId" clId="{C3C94C33-E344-4CC1-9383-3B2B9183A368}" dt="2022-11-28T06:08:01.597" v="2270" actId="1076"/>
          <ac:spMkLst>
            <pc:docMk/>
            <pc:sldMk cId="1581248392" sldId="261"/>
            <ac:spMk id="9" creationId="{BCC3B172-8694-D28E-AA6D-BAC477F79C4A}"/>
          </ac:spMkLst>
        </pc:spChg>
        <pc:picChg chg="add del mod">
          <ac:chgData name="Vivek Singh" userId="385e214c060afc4a" providerId="LiveId" clId="{C3C94C33-E344-4CC1-9383-3B2B9183A368}" dt="2022-11-27T13:37:42.436" v="1162" actId="21"/>
          <ac:picMkLst>
            <pc:docMk/>
            <pc:sldMk cId="1581248392" sldId="261"/>
            <ac:picMk id="3" creationId="{25EF02A2-833B-85F0-E03C-77E9B52A43C0}"/>
          </ac:picMkLst>
        </pc:picChg>
        <pc:picChg chg="add mod">
          <ac:chgData name="Vivek Singh" userId="385e214c060afc4a" providerId="LiveId" clId="{C3C94C33-E344-4CC1-9383-3B2B9183A368}" dt="2022-11-28T06:00:34.633" v="1983" actId="1076"/>
          <ac:picMkLst>
            <pc:docMk/>
            <pc:sldMk cId="1581248392" sldId="261"/>
            <ac:picMk id="6" creationId="{4BA4B7EC-E45B-6E31-A08E-4DAE1911C870}"/>
          </ac:picMkLst>
        </pc:picChg>
        <pc:picChg chg="add mod">
          <ac:chgData name="Vivek Singh" userId="385e214c060afc4a" providerId="LiveId" clId="{C3C94C33-E344-4CC1-9383-3B2B9183A368}" dt="2022-11-28T06:00:14.670" v="1980" actId="14100"/>
          <ac:picMkLst>
            <pc:docMk/>
            <pc:sldMk cId="1581248392" sldId="261"/>
            <ac:picMk id="8" creationId="{65A946C0-E36D-A5C5-3D30-D41D18595DC5}"/>
          </ac:picMkLst>
        </pc:picChg>
        <pc:picChg chg="add mod">
          <ac:chgData name="Vivek Singh" userId="385e214c060afc4a" providerId="LiveId" clId="{C3C94C33-E344-4CC1-9383-3B2B9183A368}" dt="2022-11-28T05:59:39.628" v="1973" actId="14100"/>
          <ac:picMkLst>
            <pc:docMk/>
            <pc:sldMk cId="1581248392" sldId="261"/>
            <ac:picMk id="10" creationId="{92423889-444E-4018-CC16-81F8A692A6C7}"/>
          </ac:picMkLst>
        </pc:picChg>
      </pc:sldChg>
      <pc:sldChg chg="addSp delSp modSp new mod modClrScheme chgLayout">
        <pc:chgData name="Vivek Singh" userId="385e214c060afc4a" providerId="LiveId" clId="{C3C94C33-E344-4CC1-9383-3B2B9183A368}" dt="2022-11-28T06:37:48.415" v="3083" actId="20577"/>
        <pc:sldMkLst>
          <pc:docMk/>
          <pc:sldMk cId="334715391" sldId="262"/>
        </pc:sldMkLst>
        <pc:spChg chg="add del mod">
          <ac:chgData name="Vivek Singh" userId="385e214c060afc4a" providerId="LiveId" clId="{C3C94C33-E344-4CC1-9383-3B2B9183A368}" dt="2022-11-28T06:08:32.146" v="2271" actId="700"/>
          <ac:spMkLst>
            <pc:docMk/>
            <pc:sldMk cId="334715391" sldId="262"/>
            <ac:spMk id="2" creationId="{D12FA4C0-5ACC-5AC7-03BC-F97A1B2A143B}"/>
          </ac:spMkLst>
        </pc:spChg>
        <pc:spChg chg="add del mod">
          <ac:chgData name="Vivek Singh" userId="385e214c060afc4a" providerId="LiveId" clId="{C3C94C33-E344-4CC1-9383-3B2B9183A368}" dt="2022-11-28T06:12:59.113" v="2370"/>
          <ac:spMkLst>
            <pc:docMk/>
            <pc:sldMk cId="334715391" sldId="262"/>
            <ac:spMk id="3" creationId="{4C6DCDFB-6E88-795C-A056-DDCF6ADF7608}"/>
          </ac:spMkLst>
        </pc:spChg>
        <pc:spChg chg="add mod">
          <ac:chgData name="Vivek Singh" userId="385e214c060afc4a" providerId="LiveId" clId="{C3C94C33-E344-4CC1-9383-3B2B9183A368}" dt="2022-11-28T06:37:48.415" v="3083" actId="20577"/>
          <ac:spMkLst>
            <pc:docMk/>
            <pc:sldMk cId="334715391" sldId="262"/>
            <ac:spMk id="5" creationId="{E0F5FC6B-6561-3A93-F267-7C808910A46C}"/>
          </ac:spMkLst>
        </pc:spChg>
        <pc:picChg chg="add mod">
          <ac:chgData name="Vivek Singh" userId="385e214c060afc4a" providerId="LiveId" clId="{C3C94C33-E344-4CC1-9383-3B2B9183A368}" dt="2022-11-28T06:18:44.246" v="2625" actId="14100"/>
          <ac:picMkLst>
            <pc:docMk/>
            <pc:sldMk cId="334715391" sldId="262"/>
            <ac:picMk id="4" creationId="{BEFFBA14-A67C-57A4-0E2D-7C1BE5112BF2}"/>
          </ac:picMkLst>
        </pc:picChg>
        <pc:picChg chg="add mod">
          <ac:chgData name="Vivek Singh" userId="385e214c060afc4a" providerId="LiveId" clId="{C3C94C33-E344-4CC1-9383-3B2B9183A368}" dt="2022-11-28T06:18:46.737" v="2626" actId="14100"/>
          <ac:picMkLst>
            <pc:docMk/>
            <pc:sldMk cId="334715391" sldId="262"/>
            <ac:picMk id="6" creationId="{C3007CD1-C9DC-3295-F5B7-97AEBEB3EF88}"/>
          </ac:picMkLst>
        </pc:picChg>
        <pc:picChg chg="add mod">
          <ac:chgData name="Vivek Singh" userId="385e214c060afc4a" providerId="LiveId" clId="{C3C94C33-E344-4CC1-9383-3B2B9183A368}" dt="2022-11-28T06:17:38.512" v="2615" actId="14100"/>
          <ac:picMkLst>
            <pc:docMk/>
            <pc:sldMk cId="334715391" sldId="262"/>
            <ac:picMk id="8" creationId="{83A73E55-470F-3E64-ABDB-8B71C0FBD2A3}"/>
          </ac:picMkLst>
        </pc:picChg>
      </pc:sldChg>
      <pc:sldChg chg="addSp delSp modSp new mod modClrScheme chgLayout">
        <pc:chgData name="Vivek Singh" userId="385e214c060afc4a" providerId="LiveId" clId="{C3C94C33-E344-4CC1-9383-3B2B9183A368}" dt="2022-11-28T06:24:25.394" v="2777" actId="20577"/>
        <pc:sldMkLst>
          <pc:docMk/>
          <pc:sldMk cId="1380088742" sldId="263"/>
        </pc:sldMkLst>
        <pc:spChg chg="add del mod">
          <ac:chgData name="Vivek Singh" userId="385e214c060afc4a" providerId="LiveId" clId="{C3C94C33-E344-4CC1-9383-3B2B9183A368}" dt="2022-11-28T06:19:20.024" v="2629" actId="700"/>
          <ac:spMkLst>
            <pc:docMk/>
            <pc:sldMk cId="1380088742" sldId="263"/>
            <ac:spMk id="2" creationId="{78F7781E-21D5-9568-6498-42EC87483E9C}"/>
          </ac:spMkLst>
        </pc:spChg>
        <pc:spChg chg="add mod">
          <ac:chgData name="Vivek Singh" userId="385e214c060afc4a" providerId="LiveId" clId="{C3C94C33-E344-4CC1-9383-3B2B9183A368}" dt="2022-11-28T06:24:25.394" v="2777" actId="20577"/>
          <ac:spMkLst>
            <pc:docMk/>
            <pc:sldMk cId="1380088742" sldId="263"/>
            <ac:spMk id="3" creationId="{57515279-57EC-57E7-7BAE-79AD0B0C5FA7}"/>
          </ac:spMkLst>
        </pc:spChg>
        <pc:picChg chg="add mod">
          <ac:chgData name="Vivek Singh" userId="385e214c060afc4a" providerId="LiveId" clId="{C3C94C33-E344-4CC1-9383-3B2B9183A368}" dt="2022-11-28T06:22:37.942" v="2758" actId="1440"/>
          <ac:picMkLst>
            <pc:docMk/>
            <pc:sldMk cId="1380088742" sldId="263"/>
            <ac:picMk id="4" creationId="{1FC2FA9A-87D3-C772-E229-E0EF12C6F7BC}"/>
          </ac:picMkLst>
        </pc:picChg>
        <pc:picChg chg="add mod">
          <ac:chgData name="Vivek Singh" userId="385e214c060afc4a" providerId="LiveId" clId="{C3C94C33-E344-4CC1-9383-3B2B9183A368}" dt="2022-11-28T06:23:01.223" v="2761" actId="14100"/>
          <ac:picMkLst>
            <pc:docMk/>
            <pc:sldMk cId="1380088742" sldId="263"/>
            <ac:picMk id="6" creationId="{0DB6F229-93D0-89C3-CE56-0C78A0A4B874}"/>
          </ac:picMkLst>
        </pc:picChg>
      </pc:sldChg>
      <pc:sldChg chg="addSp delSp modSp new mod modClrScheme chgLayout">
        <pc:chgData name="Vivek Singh" userId="385e214c060afc4a" providerId="LiveId" clId="{C3C94C33-E344-4CC1-9383-3B2B9183A368}" dt="2022-11-28T06:35:10.497" v="3080" actId="1440"/>
        <pc:sldMkLst>
          <pc:docMk/>
          <pc:sldMk cId="3170537048" sldId="264"/>
        </pc:sldMkLst>
        <pc:spChg chg="del mod">
          <ac:chgData name="Vivek Singh" userId="385e214c060afc4a" providerId="LiveId" clId="{C3C94C33-E344-4CC1-9383-3B2B9183A368}" dt="2022-11-28T06:24:47.055" v="2778" actId="700"/>
          <ac:spMkLst>
            <pc:docMk/>
            <pc:sldMk cId="3170537048" sldId="264"/>
            <ac:spMk id="2" creationId="{DC569D3D-F711-20F9-CDE3-EF6374B5AAE6}"/>
          </ac:spMkLst>
        </pc:spChg>
        <pc:spChg chg="add mod">
          <ac:chgData name="Vivek Singh" userId="385e214c060afc4a" providerId="LiveId" clId="{C3C94C33-E344-4CC1-9383-3B2B9183A368}" dt="2022-11-28T06:34:44.052" v="3079" actId="14100"/>
          <ac:spMkLst>
            <pc:docMk/>
            <pc:sldMk cId="3170537048" sldId="264"/>
            <ac:spMk id="3" creationId="{58F8F2E8-172D-86D0-6B2E-A816DD334756}"/>
          </ac:spMkLst>
        </pc:spChg>
        <pc:picChg chg="add mod">
          <ac:chgData name="Vivek Singh" userId="385e214c060afc4a" providerId="LiveId" clId="{C3C94C33-E344-4CC1-9383-3B2B9183A368}" dt="2022-11-28T06:34:26.928" v="3077" actId="1440"/>
          <ac:picMkLst>
            <pc:docMk/>
            <pc:sldMk cId="3170537048" sldId="264"/>
            <ac:picMk id="4" creationId="{146CE5A2-4DC0-F8E6-1353-D0D29FE393D8}"/>
          </ac:picMkLst>
        </pc:picChg>
        <pc:picChg chg="add mod">
          <ac:chgData name="Vivek Singh" userId="385e214c060afc4a" providerId="LiveId" clId="{C3C94C33-E344-4CC1-9383-3B2B9183A368}" dt="2022-11-28T06:35:10.497" v="3080" actId="1440"/>
          <ac:picMkLst>
            <pc:docMk/>
            <pc:sldMk cId="3170537048" sldId="264"/>
            <ac:picMk id="6" creationId="{8F91B107-C676-03B7-F046-9730D8BA12AC}"/>
          </ac:picMkLst>
        </pc:picChg>
        <pc:picChg chg="add mod">
          <ac:chgData name="Vivek Singh" userId="385e214c060afc4a" providerId="LiveId" clId="{C3C94C33-E344-4CC1-9383-3B2B9183A368}" dt="2022-11-28T06:33:40.278" v="3072" actId="14100"/>
          <ac:picMkLst>
            <pc:docMk/>
            <pc:sldMk cId="3170537048" sldId="264"/>
            <ac:picMk id="8" creationId="{A4FCD0D0-5452-AE4D-1274-221C77FBEB98}"/>
          </ac:picMkLst>
        </pc:picChg>
      </pc:sldChg>
      <pc:sldChg chg="addSp delSp modSp new mod modClrScheme chgLayout">
        <pc:chgData name="Vivek Singh" userId="385e214c060afc4a" providerId="LiveId" clId="{C3C94C33-E344-4CC1-9383-3B2B9183A368}" dt="2022-11-28T08:25:17.368" v="5181" actId="14100"/>
        <pc:sldMkLst>
          <pc:docMk/>
          <pc:sldMk cId="494248433" sldId="265"/>
        </pc:sldMkLst>
        <pc:spChg chg="del mod">
          <ac:chgData name="Vivek Singh" userId="385e214c060afc4a" providerId="LiveId" clId="{C3C94C33-E344-4CC1-9383-3B2B9183A368}" dt="2022-11-28T06:38:40.902" v="3084" actId="700"/>
          <ac:spMkLst>
            <pc:docMk/>
            <pc:sldMk cId="494248433" sldId="265"/>
            <ac:spMk id="2" creationId="{32C09C80-A492-E8EC-951A-EB17087637D8}"/>
          </ac:spMkLst>
        </pc:spChg>
        <pc:spChg chg="add mod">
          <ac:chgData name="Vivek Singh" userId="385e214c060afc4a" providerId="LiveId" clId="{C3C94C33-E344-4CC1-9383-3B2B9183A368}" dt="2022-11-28T06:45:38.313" v="3315" actId="1076"/>
          <ac:spMkLst>
            <pc:docMk/>
            <pc:sldMk cId="494248433" sldId="265"/>
            <ac:spMk id="3" creationId="{D04601CE-C840-25EF-632C-4C047C84E8D2}"/>
          </ac:spMkLst>
        </pc:spChg>
        <pc:picChg chg="add mod">
          <ac:chgData name="Vivek Singh" userId="385e214c060afc4a" providerId="LiveId" clId="{C3C94C33-E344-4CC1-9383-3B2B9183A368}" dt="2022-11-28T08:25:17.368" v="5181" actId="14100"/>
          <ac:picMkLst>
            <pc:docMk/>
            <pc:sldMk cId="494248433" sldId="265"/>
            <ac:picMk id="4" creationId="{C7BD4033-8B4D-DFB0-7394-81700E331929}"/>
          </ac:picMkLst>
        </pc:picChg>
        <pc:picChg chg="add mod">
          <ac:chgData name="Vivek Singh" userId="385e214c060afc4a" providerId="LiveId" clId="{C3C94C33-E344-4CC1-9383-3B2B9183A368}" dt="2022-11-28T06:45:33.265" v="3314" actId="14100"/>
          <ac:picMkLst>
            <pc:docMk/>
            <pc:sldMk cId="494248433" sldId="265"/>
            <ac:picMk id="6" creationId="{88B915A9-E334-A201-CAAC-AE239682E584}"/>
          </ac:picMkLst>
        </pc:picChg>
      </pc:sldChg>
      <pc:sldChg chg="addSp delSp modSp new mod modClrScheme chgLayout">
        <pc:chgData name="Vivek Singh" userId="385e214c060afc4a" providerId="LiveId" clId="{C3C94C33-E344-4CC1-9383-3B2B9183A368}" dt="2022-11-28T12:30:06.866" v="6997" actId="20577"/>
        <pc:sldMkLst>
          <pc:docMk/>
          <pc:sldMk cId="332139389" sldId="266"/>
        </pc:sldMkLst>
        <pc:spChg chg="del mod">
          <ac:chgData name="Vivek Singh" userId="385e214c060afc4a" providerId="LiveId" clId="{C3C94C33-E344-4CC1-9383-3B2B9183A368}" dt="2022-11-28T06:45:59.809" v="3316" actId="700"/>
          <ac:spMkLst>
            <pc:docMk/>
            <pc:sldMk cId="332139389" sldId="266"/>
            <ac:spMk id="2" creationId="{2BA6B645-0A48-0595-7906-604DC18C92FF}"/>
          </ac:spMkLst>
        </pc:spChg>
        <pc:spChg chg="add mod">
          <ac:chgData name="Vivek Singh" userId="385e214c060afc4a" providerId="LiveId" clId="{C3C94C33-E344-4CC1-9383-3B2B9183A368}" dt="2022-11-28T12:30:06.866" v="6997" actId="20577"/>
          <ac:spMkLst>
            <pc:docMk/>
            <pc:sldMk cId="332139389" sldId="266"/>
            <ac:spMk id="3" creationId="{B21D3445-EF71-BAAF-D666-1CF6B69FF9D3}"/>
          </ac:spMkLst>
        </pc:spChg>
        <pc:picChg chg="add mod">
          <ac:chgData name="Vivek Singh" userId="385e214c060afc4a" providerId="LiveId" clId="{C3C94C33-E344-4CC1-9383-3B2B9183A368}" dt="2022-11-28T06:53:48.035" v="3470" actId="1440"/>
          <ac:picMkLst>
            <pc:docMk/>
            <pc:sldMk cId="332139389" sldId="266"/>
            <ac:picMk id="4" creationId="{0A91FDDD-F686-3EA2-AF90-29F0AAC52A62}"/>
          </ac:picMkLst>
        </pc:picChg>
        <pc:picChg chg="add del mod">
          <ac:chgData name="Vivek Singh" userId="385e214c060afc4a" providerId="LiveId" clId="{C3C94C33-E344-4CC1-9383-3B2B9183A368}" dt="2022-11-28T06:51:21.080" v="3453" actId="21"/>
          <ac:picMkLst>
            <pc:docMk/>
            <pc:sldMk cId="332139389" sldId="266"/>
            <ac:picMk id="6" creationId="{3615A200-A024-D6F0-2190-5160B0332B61}"/>
          </ac:picMkLst>
        </pc:picChg>
        <pc:picChg chg="add del mod">
          <ac:chgData name="Vivek Singh" userId="385e214c060afc4a" providerId="LiveId" clId="{C3C94C33-E344-4CC1-9383-3B2B9183A368}" dt="2022-11-28T06:51:48.441" v="3455" actId="21"/>
          <ac:picMkLst>
            <pc:docMk/>
            <pc:sldMk cId="332139389" sldId="266"/>
            <ac:picMk id="7" creationId="{59FA0D3C-2A3D-BD1E-CA03-F8316A475605}"/>
          </ac:picMkLst>
        </pc:picChg>
        <pc:picChg chg="add del mod">
          <ac:chgData name="Vivek Singh" userId="385e214c060afc4a" providerId="LiveId" clId="{C3C94C33-E344-4CC1-9383-3B2B9183A368}" dt="2022-11-28T06:52:02.879" v="3457" actId="21"/>
          <ac:picMkLst>
            <pc:docMk/>
            <pc:sldMk cId="332139389" sldId="266"/>
            <ac:picMk id="9" creationId="{3D68CC60-EB2E-6156-B879-3F2519A99A4B}"/>
          </ac:picMkLst>
        </pc:picChg>
        <pc:picChg chg="add mod">
          <ac:chgData name="Vivek Singh" userId="385e214c060afc4a" providerId="LiveId" clId="{C3C94C33-E344-4CC1-9383-3B2B9183A368}" dt="2022-11-28T06:54:00.650" v="3471" actId="1440"/>
          <ac:picMkLst>
            <pc:docMk/>
            <pc:sldMk cId="332139389" sldId="266"/>
            <ac:picMk id="11" creationId="{681375F3-0728-1AC8-E1B2-C4A92309BED2}"/>
          </ac:picMkLst>
        </pc:picChg>
      </pc:sldChg>
      <pc:sldChg chg="addSp delSp modSp new mod modClrScheme chgLayout">
        <pc:chgData name="Vivek Singh" userId="385e214c060afc4a" providerId="LiveId" clId="{C3C94C33-E344-4CC1-9383-3B2B9183A368}" dt="2022-11-28T08:19:04.280" v="5171" actId="122"/>
        <pc:sldMkLst>
          <pc:docMk/>
          <pc:sldMk cId="219421074" sldId="267"/>
        </pc:sldMkLst>
        <pc:spChg chg="del mod ord">
          <ac:chgData name="Vivek Singh" userId="385e214c060afc4a" providerId="LiveId" clId="{C3C94C33-E344-4CC1-9383-3B2B9183A368}" dt="2022-11-27T14:53:05.140" v="1358" actId="700"/>
          <ac:spMkLst>
            <pc:docMk/>
            <pc:sldMk cId="219421074" sldId="267"/>
            <ac:spMk id="2" creationId="{532D46CE-BB40-1919-72DF-5549C4D85B36}"/>
          </ac:spMkLst>
        </pc:spChg>
        <pc:spChg chg="add mod ord">
          <ac:chgData name="Vivek Singh" userId="385e214c060afc4a" providerId="LiveId" clId="{C3C94C33-E344-4CC1-9383-3B2B9183A368}" dt="2022-11-28T08:19:04.280" v="5171" actId="122"/>
          <ac:spMkLst>
            <pc:docMk/>
            <pc:sldMk cId="219421074" sldId="267"/>
            <ac:spMk id="3" creationId="{D75F2AF9-76A2-CB94-1A61-50D596E39B6C}"/>
          </ac:spMkLst>
        </pc:spChg>
        <pc:spChg chg="add mod ord">
          <ac:chgData name="Vivek Singh" userId="385e214c060afc4a" providerId="LiveId" clId="{C3C94C33-E344-4CC1-9383-3B2B9183A368}" dt="2022-11-28T08:19:01.695" v="5170" actId="1076"/>
          <ac:spMkLst>
            <pc:docMk/>
            <pc:sldMk cId="219421074" sldId="267"/>
            <ac:spMk id="4" creationId="{D94EDE2B-7585-F60F-2B11-255A24CA91C5}"/>
          </ac:spMkLst>
        </pc:spChg>
      </pc:sldChg>
      <pc:sldChg chg="addSp delSp modSp new mod modClrScheme chgLayout">
        <pc:chgData name="Vivek Singh" userId="385e214c060afc4a" providerId="LiveId" clId="{C3C94C33-E344-4CC1-9383-3B2B9183A368}" dt="2022-11-28T07:11:56.867" v="3936" actId="14100"/>
        <pc:sldMkLst>
          <pc:docMk/>
          <pc:sldMk cId="1262962178" sldId="268"/>
        </pc:sldMkLst>
        <pc:spChg chg="del mod">
          <ac:chgData name="Vivek Singh" userId="385e214c060afc4a" providerId="LiveId" clId="{C3C94C33-E344-4CC1-9383-3B2B9183A368}" dt="2022-11-28T07:05:28.118" v="3722" actId="700"/>
          <ac:spMkLst>
            <pc:docMk/>
            <pc:sldMk cId="1262962178" sldId="268"/>
            <ac:spMk id="2" creationId="{D07139E1-DA09-70F7-418C-6165CDE72A29}"/>
          </ac:spMkLst>
        </pc:spChg>
        <pc:spChg chg="add mod">
          <ac:chgData name="Vivek Singh" userId="385e214c060afc4a" providerId="LiveId" clId="{C3C94C33-E344-4CC1-9383-3B2B9183A368}" dt="2022-11-28T07:11:56.867" v="3936" actId="14100"/>
          <ac:spMkLst>
            <pc:docMk/>
            <pc:sldMk cId="1262962178" sldId="268"/>
            <ac:spMk id="3" creationId="{24E247E4-CFD8-7CF7-D22F-6A6DBCF0D57E}"/>
          </ac:spMkLst>
        </pc:spChg>
        <pc:picChg chg="add mod">
          <ac:chgData name="Vivek Singh" userId="385e214c060afc4a" providerId="LiveId" clId="{C3C94C33-E344-4CC1-9383-3B2B9183A368}" dt="2022-11-28T07:11:43.567" v="3934" actId="14100"/>
          <ac:picMkLst>
            <pc:docMk/>
            <pc:sldMk cId="1262962178" sldId="268"/>
            <ac:picMk id="4" creationId="{538113BA-146C-8258-4CD6-3256CF071C3D}"/>
          </ac:picMkLst>
        </pc:picChg>
        <pc:picChg chg="add mod">
          <ac:chgData name="Vivek Singh" userId="385e214c060afc4a" providerId="LiveId" clId="{C3C94C33-E344-4CC1-9383-3B2B9183A368}" dt="2022-11-28T07:11:10.486" v="3930" actId="14100"/>
          <ac:picMkLst>
            <pc:docMk/>
            <pc:sldMk cId="1262962178" sldId="268"/>
            <ac:picMk id="6" creationId="{6C31D1A1-43F1-0FB5-9379-73AE175821DB}"/>
          </ac:picMkLst>
        </pc:picChg>
        <pc:picChg chg="add mod">
          <ac:chgData name="Vivek Singh" userId="385e214c060afc4a" providerId="LiveId" clId="{C3C94C33-E344-4CC1-9383-3B2B9183A368}" dt="2022-11-28T07:11:18.942" v="3931" actId="1076"/>
          <ac:picMkLst>
            <pc:docMk/>
            <pc:sldMk cId="1262962178" sldId="268"/>
            <ac:picMk id="8" creationId="{323BD4DE-195A-D78A-42EE-023727B78FB0}"/>
          </ac:picMkLst>
        </pc:picChg>
      </pc:sldChg>
      <pc:sldChg chg="addSp delSp modSp new mod modClrScheme chgLayout">
        <pc:chgData name="Vivek Singh" userId="385e214c060afc4a" providerId="LiveId" clId="{C3C94C33-E344-4CC1-9383-3B2B9183A368}" dt="2022-11-28T07:23:30.105" v="4216" actId="1076"/>
        <pc:sldMkLst>
          <pc:docMk/>
          <pc:sldMk cId="964912627" sldId="269"/>
        </pc:sldMkLst>
        <pc:spChg chg="del mod">
          <ac:chgData name="Vivek Singh" userId="385e214c060afc4a" providerId="LiveId" clId="{C3C94C33-E344-4CC1-9383-3B2B9183A368}" dt="2022-11-28T07:12:13.842" v="3937" actId="700"/>
          <ac:spMkLst>
            <pc:docMk/>
            <pc:sldMk cId="964912627" sldId="269"/>
            <ac:spMk id="2" creationId="{40330D78-3C4E-F14D-A5AE-F44D99F00E7F}"/>
          </ac:spMkLst>
        </pc:spChg>
        <pc:spChg chg="add mod">
          <ac:chgData name="Vivek Singh" userId="385e214c060afc4a" providerId="LiveId" clId="{C3C94C33-E344-4CC1-9383-3B2B9183A368}" dt="2022-11-28T07:23:30.105" v="4216" actId="1076"/>
          <ac:spMkLst>
            <pc:docMk/>
            <pc:sldMk cId="964912627" sldId="269"/>
            <ac:spMk id="3" creationId="{B806BC24-546A-A098-52BF-7CE560167C14}"/>
          </ac:spMkLst>
        </pc:spChg>
        <pc:picChg chg="add mod">
          <ac:chgData name="Vivek Singh" userId="385e214c060afc4a" providerId="LiveId" clId="{C3C94C33-E344-4CC1-9383-3B2B9183A368}" dt="2022-11-28T07:23:25.111" v="4215" actId="1076"/>
          <ac:picMkLst>
            <pc:docMk/>
            <pc:sldMk cId="964912627" sldId="269"/>
            <ac:picMk id="4" creationId="{09ABF803-A40E-1C20-3FC5-758022F42A20}"/>
          </ac:picMkLst>
        </pc:picChg>
        <pc:picChg chg="add mod">
          <ac:chgData name="Vivek Singh" userId="385e214c060afc4a" providerId="LiveId" clId="{C3C94C33-E344-4CC1-9383-3B2B9183A368}" dt="2022-11-28T07:22:43.558" v="4212" actId="1440"/>
          <ac:picMkLst>
            <pc:docMk/>
            <pc:sldMk cId="964912627" sldId="269"/>
            <ac:picMk id="6" creationId="{5B869921-BABE-07CA-A2D4-4847DC18E38C}"/>
          </ac:picMkLst>
        </pc:picChg>
        <pc:picChg chg="add mod">
          <ac:chgData name="Vivek Singh" userId="385e214c060afc4a" providerId="LiveId" clId="{C3C94C33-E344-4CC1-9383-3B2B9183A368}" dt="2022-11-28T07:22:20.783" v="4208" actId="1076"/>
          <ac:picMkLst>
            <pc:docMk/>
            <pc:sldMk cId="964912627" sldId="269"/>
            <ac:picMk id="8" creationId="{9CF1ACD3-8BF5-502F-B8DC-E098A49E1E79}"/>
          </ac:picMkLst>
        </pc:picChg>
      </pc:sldChg>
      <pc:sldChg chg="addSp delSp modSp new mod ord modClrScheme chgLayout">
        <pc:chgData name="Vivek Singh" userId="385e214c060afc4a" providerId="LiveId" clId="{C3C94C33-E344-4CC1-9383-3B2B9183A368}" dt="2022-11-28T09:37:59.030" v="5818" actId="1076"/>
        <pc:sldMkLst>
          <pc:docMk/>
          <pc:sldMk cId="1462733051" sldId="270"/>
        </pc:sldMkLst>
        <pc:spChg chg="del mod">
          <ac:chgData name="Vivek Singh" userId="385e214c060afc4a" providerId="LiveId" clId="{C3C94C33-E344-4CC1-9383-3B2B9183A368}" dt="2022-11-28T07:23:38.874" v="4217" actId="700"/>
          <ac:spMkLst>
            <pc:docMk/>
            <pc:sldMk cId="1462733051" sldId="270"/>
            <ac:spMk id="2" creationId="{1F78BD8E-57AA-5B63-CCB9-665415871FF9}"/>
          </ac:spMkLst>
        </pc:spChg>
        <pc:spChg chg="add del mod">
          <ac:chgData name="Vivek Singh" userId="385e214c060afc4a" providerId="LiveId" clId="{C3C94C33-E344-4CC1-9383-3B2B9183A368}" dt="2022-11-28T07:24:32.572" v="4225"/>
          <ac:spMkLst>
            <pc:docMk/>
            <pc:sldMk cId="1462733051" sldId="270"/>
            <ac:spMk id="3" creationId="{63C9EA38-2923-4918-62ED-C2F2D0B22135}"/>
          </ac:spMkLst>
        </pc:spChg>
        <pc:spChg chg="add del mod">
          <ac:chgData name="Vivek Singh" userId="385e214c060afc4a" providerId="LiveId" clId="{C3C94C33-E344-4CC1-9383-3B2B9183A368}" dt="2022-11-28T09:29:37.057" v="5503"/>
          <ac:spMkLst>
            <pc:docMk/>
            <pc:sldMk cId="1462733051" sldId="270"/>
            <ac:spMk id="11" creationId="{7845AF94-27FF-8FF4-7E27-DB1737514772}"/>
          </ac:spMkLst>
        </pc:spChg>
        <pc:spChg chg="add mod">
          <ac:chgData name="Vivek Singh" userId="385e214c060afc4a" providerId="LiveId" clId="{C3C94C33-E344-4CC1-9383-3B2B9183A368}" dt="2022-11-28T09:37:59.030" v="5818" actId="1076"/>
          <ac:spMkLst>
            <pc:docMk/>
            <pc:sldMk cId="1462733051" sldId="270"/>
            <ac:spMk id="12" creationId="{9B4B46D2-BE8D-EFF4-2A0C-CFF76BA4C3BD}"/>
          </ac:spMkLst>
        </pc:spChg>
        <pc:picChg chg="add del mod">
          <ac:chgData name="Vivek Singh" userId="385e214c060afc4a" providerId="LiveId" clId="{C3C94C33-E344-4CC1-9383-3B2B9183A368}" dt="2022-11-28T07:27:40.746" v="4226" actId="21"/>
          <ac:picMkLst>
            <pc:docMk/>
            <pc:sldMk cId="1462733051" sldId="270"/>
            <ac:picMk id="4" creationId="{6447B317-3474-1D1D-AF16-E8BABE6112F2}"/>
          </ac:picMkLst>
        </pc:picChg>
        <pc:picChg chg="add del mod">
          <ac:chgData name="Vivek Singh" userId="385e214c060afc4a" providerId="LiveId" clId="{C3C94C33-E344-4CC1-9383-3B2B9183A368}" dt="2022-11-28T07:27:42.762" v="4227" actId="21"/>
          <ac:picMkLst>
            <pc:docMk/>
            <pc:sldMk cId="1462733051" sldId="270"/>
            <ac:picMk id="6" creationId="{E9BB7A1B-1EC5-575C-FE86-BBDE3373BB9E}"/>
          </ac:picMkLst>
        </pc:picChg>
        <pc:picChg chg="add mod">
          <ac:chgData name="Vivek Singh" userId="385e214c060afc4a" providerId="LiveId" clId="{C3C94C33-E344-4CC1-9383-3B2B9183A368}" dt="2022-11-28T09:28:31.252" v="5494" actId="1440"/>
          <ac:picMkLst>
            <pc:docMk/>
            <pc:sldMk cId="1462733051" sldId="270"/>
            <ac:picMk id="7" creationId="{1A75E714-BDCE-7E4C-7F50-5D8F080D8D54}"/>
          </ac:picMkLst>
        </pc:picChg>
        <pc:picChg chg="add del mod">
          <ac:chgData name="Vivek Singh" userId="385e214c060afc4a" providerId="LiveId" clId="{C3C94C33-E344-4CC1-9383-3B2B9183A368}" dt="2022-11-28T07:31:00.460" v="4286" actId="21"/>
          <ac:picMkLst>
            <pc:docMk/>
            <pc:sldMk cId="1462733051" sldId="270"/>
            <ac:picMk id="8" creationId="{08B8A131-5269-7036-89EF-D55EF8382CA2}"/>
          </ac:picMkLst>
        </pc:picChg>
        <pc:picChg chg="add mod">
          <ac:chgData name="Vivek Singh" userId="385e214c060afc4a" providerId="LiveId" clId="{C3C94C33-E344-4CC1-9383-3B2B9183A368}" dt="2022-11-28T09:28:15.379" v="5491" actId="1076"/>
          <ac:picMkLst>
            <pc:docMk/>
            <pc:sldMk cId="1462733051" sldId="270"/>
            <ac:picMk id="10" creationId="{088A41AA-3852-1334-498F-6706DC110CFE}"/>
          </ac:picMkLst>
        </pc:picChg>
      </pc:sldChg>
      <pc:sldChg chg="addSp delSp modSp new mod modClrScheme chgLayout">
        <pc:chgData name="Vivek Singh" userId="385e214c060afc4a" providerId="LiveId" clId="{C3C94C33-E344-4CC1-9383-3B2B9183A368}" dt="2022-11-28T07:41:06.284" v="4530" actId="20577"/>
        <pc:sldMkLst>
          <pc:docMk/>
          <pc:sldMk cId="582388268" sldId="271"/>
        </pc:sldMkLst>
        <pc:spChg chg="del mod">
          <ac:chgData name="Vivek Singh" userId="385e214c060afc4a" providerId="LiveId" clId="{C3C94C33-E344-4CC1-9383-3B2B9183A368}" dt="2022-11-28T07:28:19.056" v="4228" actId="700"/>
          <ac:spMkLst>
            <pc:docMk/>
            <pc:sldMk cId="582388268" sldId="271"/>
            <ac:spMk id="2" creationId="{C0512522-8F35-04B9-213B-E1BDB10D555C}"/>
          </ac:spMkLst>
        </pc:spChg>
        <pc:spChg chg="add mod">
          <ac:chgData name="Vivek Singh" userId="385e214c060afc4a" providerId="LiveId" clId="{C3C94C33-E344-4CC1-9383-3B2B9183A368}" dt="2022-11-28T07:41:06.284" v="4530" actId="20577"/>
          <ac:spMkLst>
            <pc:docMk/>
            <pc:sldMk cId="582388268" sldId="271"/>
            <ac:spMk id="3" creationId="{532BE28E-4CDF-615E-61D1-2D289B9311E1}"/>
          </ac:spMkLst>
        </pc:spChg>
        <pc:picChg chg="add del mod">
          <ac:chgData name="Vivek Singh" userId="385e214c060afc4a" providerId="LiveId" clId="{C3C94C33-E344-4CC1-9383-3B2B9183A368}" dt="2022-11-27T15:31:48.624" v="1516" actId="21"/>
          <ac:picMkLst>
            <pc:docMk/>
            <pc:sldMk cId="582388268" sldId="271"/>
            <ac:picMk id="4" creationId="{535F5E3F-04D8-79F2-188C-4F7C1919FDD5}"/>
          </ac:picMkLst>
        </pc:picChg>
        <pc:picChg chg="add mod">
          <ac:chgData name="Vivek Singh" userId="385e214c060afc4a" providerId="LiveId" clId="{C3C94C33-E344-4CC1-9383-3B2B9183A368}" dt="2022-11-28T07:36:22.334" v="4463" actId="1076"/>
          <ac:picMkLst>
            <pc:docMk/>
            <pc:sldMk cId="582388268" sldId="271"/>
            <ac:picMk id="6" creationId="{1BCCB631-0007-4F3C-8E95-C9D1E0DEF739}"/>
          </ac:picMkLst>
        </pc:picChg>
        <pc:picChg chg="add del mod">
          <ac:chgData name="Vivek Singh" userId="385e214c060afc4a" providerId="LiveId" clId="{C3C94C33-E344-4CC1-9383-3B2B9183A368}" dt="2022-11-27T15:33:11.835" v="1518" actId="21"/>
          <ac:picMkLst>
            <pc:docMk/>
            <pc:sldMk cId="582388268" sldId="271"/>
            <ac:picMk id="8" creationId="{4852596C-08B3-3022-C495-8226EE45404D}"/>
          </ac:picMkLst>
        </pc:picChg>
        <pc:picChg chg="add mod">
          <ac:chgData name="Vivek Singh" userId="385e214c060afc4a" providerId="LiveId" clId="{C3C94C33-E344-4CC1-9383-3B2B9183A368}" dt="2022-11-28T07:36:44.260" v="4466" actId="1076"/>
          <ac:picMkLst>
            <pc:docMk/>
            <pc:sldMk cId="582388268" sldId="271"/>
            <ac:picMk id="10" creationId="{48F17065-16EA-2764-2C22-CD759974E7D2}"/>
          </ac:picMkLst>
        </pc:picChg>
        <pc:picChg chg="add mod">
          <ac:chgData name="Vivek Singh" userId="385e214c060afc4a" providerId="LiveId" clId="{C3C94C33-E344-4CC1-9383-3B2B9183A368}" dt="2022-11-28T07:36:08.417" v="4461" actId="1440"/>
          <ac:picMkLst>
            <pc:docMk/>
            <pc:sldMk cId="582388268" sldId="271"/>
            <ac:picMk id="12" creationId="{2320E47B-9150-89C3-58AA-B49815638D82}"/>
          </ac:picMkLst>
        </pc:picChg>
      </pc:sldChg>
      <pc:sldChg chg="addSp delSp modSp new mod modClrScheme chgLayout">
        <pc:chgData name="Vivek Singh" userId="385e214c060afc4a" providerId="LiveId" clId="{C3C94C33-E344-4CC1-9383-3B2B9183A368}" dt="2022-11-28T07:57:53.073" v="5047" actId="1076"/>
        <pc:sldMkLst>
          <pc:docMk/>
          <pc:sldMk cId="2290942407" sldId="272"/>
        </pc:sldMkLst>
        <pc:spChg chg="del mod">
          <ac:chgData name="Vivek Singh" userId="385e214c060afc4a" providerId="LiveId" clId="{C3C94C33-E344-4CC1-9383-3B2B9183A368}" dt="2022-11-28T07:48:41.617" v="4769" actId="700"/>
          <ac:spMkLst>
            <pc:docMk/>
            <pc:sldMk cId="2290942407" sldId="272"/>
            <ac:spMk id="2" creationId="{01233F5D-6995-7446-334E-D49F622E9DE6}"/>
          </ac:spMkLst>
        </pc:spChg>
        <pc:spChg chg="add mod">
          <ac:chgData name="Vivek Singh" userId="385e214c060afc4a" providerId="LiveId" clId="{C3C94C33-E344-4CC1-9383-3B2B9183A368}" dt="2022-11-28T07:57:53.073" v="5047" actId="1076"/>
          <ac:spMkLst>
            <pc:docMk/>
            <pc:sldMk cId="2290942407" sldId="272"/>
            <ac:spMk id="3" creationId="{10BB87B4-9126-D449-E67F-A0BC931937E1}"/>
          </ac:spMkLst>
        </pc:spChg>
        <pc:picChg chg="add mod">
          <ac:chgData name="Vivek Singh" userId="385e214c060afc4a" providerId="LiveId" clId="{C3C94C33-E344-4CC1-9383-3B2B9183A368}" dt="2022-11-28T07:53:43.573" v="4949" actId="1440"/>
          <ac:picMkLst>
            <pc:docMk/>
            <pc:sldMk cId="2290942407" sldId="272"/>
            <ac:picMk id="4" creationId="{4AE1304F-4026-D306-CC28-051FCCDC46B3}"/>
          </ac:picMkLst>
        </pc:picChg>
        <pc:picChg chg="add mod">
          <ac:chgData name="Vivek Singh" userId="385e214c060afc4a" providerId="LiveId" clId="{C3C94C33-E344-4CC1-9383-3B2B9183A368}" dt="2022-11-28T07:56:06.158" v="4962" actId="14100"/>
          <ac:picMkLst>
            <pc:docMk/>
            <pc:sldMk cId="2290942407" sldId="272"/>
            <ac:picMk id="6" creationId="{B1B9E269-8B21-3B62-9785-231F24D4C266}"/>
          </ac:picMkLst>
        </pc:picChg>
        <pc:picChg chg="add mod">
          <ac:chgData name="Vivek Singh" userId="385e214c060afc4a" providerId="LiveId" clId="{C3C94C33-E344-4CC1-9383-3B2B9183A368}" dt="2022-11-28T07:54:17.906" v="4954" actId="1440"/>
          <ac:picMkLst>
            <pc:docMk/>
            <pc:sldMk cId="2290942407" sldId="272"/>
            <ac:picMk id="7" creationId="{4FC0024B-87BC-697F-56BA-CA206B912AE0}"/>
          </ac:picMkLst>
        </pc:picChg>
      </pc:sldChg>
      <pc:sldChg chg="addSp delSp modSp new mod ord modClrScheme chgLayout">
        <pc:chgData name="Vivek Singh" userId="385e214c060afc4a" providerId="LiveId" clId="{C3C94C33-E344-4CC1-9383-3B2B9183A368}" dt="2022-11-28T07:47:59.982" v="4766" actId="14100"/>
        <pc:sldMkLst>
          <pc:docMk/>
          <pc:sldMk cId="2881735535" sldId="273"/>
        </pc:sldMkLst>
        <pc:spChg chg="del mod">
          <ac:chgData name="Vivek Singh" userId="385e214c060afc4a" providerId="LiveId" clId="{C3C94C33-E344-4CC1-9383-3B2B9183A368}" dt="2022-11-28T07:41:26.591" v="4531" actId="700"/>
          <ac:spMkLst>
            <pc:docMk/>
            <pc:sldMk cId="2881735535" sldId="273"/>
            <ac:spMk id="2" creationId="{089873A7-3346-52C1-FE58-23BDF5E063F7}"/>
          </ac:spMkLst>
        </pc:spChg>
        <pc:spChg chg="add mod">
          <ac:chgData name="Vivek Singh" userId="385e214c060afc4a" providerId="LiveId" clId="{C3C94C33-E344-4CC1-9383-3B2B9183A368}" dt="2022-11-28T07:47:59.982" v="4766" actId="14100"/>
          <ac:spMkLst>
            <pc:docMk/>
            <pc:sldMk cId="2881735535" sldId="273"/>
            <ac:spMk id="3" creationId="{BAA72856-F680-ED66-24EE-7ED9A49E32B8}"/>
          </ac:spMkLst>
        </pc:spChg>
        <pc:picChg chg="add mod">
          <ac:chgData name="Vivek Singh" userId="385e214c060afc4a" providerId="LiveId" clId="{C3C94C33-E344-4CC1-9383-3B2B9183A368}" dt="2022-11-28T07:46:30.341" v="4715" actId="1076"/>
          <ac:picMkLst>
            <pc:docMk/>
            <pc:sldMk cId="2881735535" sldId="273"/>
            <ac:picMk id="4" creationId="{8BCB83A6-264F-89E0-EE56-0BDEB7E098C6}"/>
          </ac:picMkLst>
        </pc:picChg>
        <pc:picChg chg="add mod">
          <ac:chgData name="Vivek Singh" userId="385e214c060afc4a" providerId="LiveId" clId="{C3C94C33-E344-4CC1-9383-3B2B9183A368}" dt="2022-11-28T07:46:51.093" v="4720" actId="1440"/>
          <ac:picMkLst>
            <pc:docMk/>
            <pc:sldMk cId="2881735535" sldId="273"/>
            <ac:picMk id="6" creationId="{B301400D-F1DE-8A3F-08C3-62E9534A69CB}"/>
          </ac:picMkLst>
        </pc:picChg>
      </pc:sldChg>
      <pc:sldChg chg="new del">
        <pc:chgData name="Vivek Singh" userId="385e214c060afc4a" providerId="LiveId" clId="{C3C94C33-E344-4CC1-9383-3B2B9183A368}" dt="2022-11-27T15:47:23.341" v="1593" actId="2696"/>
        <pc:sldMkLst>
          <pc:docMk/>
          <pc:sldMk cId="1275035987" sldId="274"/>
        </pc:sldMkLst>
      </pc:sldChg>
      <pc:sldChg chg="modSp new mod ord">
        <pc:chgData name="Vivek Singh" userId="385e214c060afc4a" providerId="LiveId" clId="{C3C94C33-E344-4CC1-9383-3B2B9183A368}" dt="2022-11-28T09:21:35.522" v="5476"/>
        <pc:sldMkLst>
          <pc:docMk/>
          <pc:sldMk cId="1493953106" sldId="274"/>
        </pc:sldMkLst>
        <pc:spChg chg="mod">
          <ac:chgData name="Vivek Singh" userId="385e214c060afc4a" providerId="LiveId" clId="{C3C94C33-E344-4CC1-9383-3B2B9183A368}" dt="2022-11-28T09:21:17.718" v="5474" actId="207"/>
          <ac:spMkLst>
            <pc:docMk/>
            <pc:sldMk cId="1493953106" sldId="274"/>
            <ac:spMk id="2" creationId="{50EE7448-F2DD-339A-15D7-D9B2189F57AA}"/>
          </ac:spMkLst>
        </pc:spChg>
      </pc:sldChg>
      <pc:sldChg chg="addSp delSp modSp new mod modClrScheme chgLayout">
        <pc:chgData name="Vivek Singh" userId="385e214c060afc4a" providerId="LiveId" clId="{C3C94C33-E344-4CC1-9383-3B2B9183A368}" dt="2022-11-28T12:24:45.501" v="6981" actId="14100"/>
        <pc:sldMkLst>
          <pc:docMk/>
          <pc:sldMk cId="3160279958" sldId="275"/>
        </pc:sldMkLst>
        <pc:spChg chg="add mod">
          <ac:chgData name="Vivek Singh" userId="385e214c060afc4a" providerId="LiveId" clId="{C3C94C33-E344-4CC1-9383-3B2B9183A368}" dt="2022-11-28T11:21:32.789" v="5864" actId="207"/>
          <ac:spMkLst>
            <pc:docMk/>
            <pc:sldMk cId="3160279958" sldId="275"/>
            <ac:spMk id="2" creationId="{B70793B4-99ED-7C99-13F9-C320BCF6AA8A}"/>
          </ac:spMkLst>
        </pc:spChg>
        <pc:spChg chg="add del mod">
          <ac:chgData name="Vivek Singh" userId="385e214c060afc4a" providerId="LiveId" clId="{C3C94C33-E344-4CC1-9383-3B2B9183A368}" dt="2022-11-28T11:20:54.002" v="5855"/>
          <ac:spMkLst>
            <pc:docMk/>
            <pc:sldMk cId="3160279958" sldId="275"/>
            <ac:spMk id="3" creationId="{E6522739-9CCB-4329-6ADB-3B8785EB991D}"/>
          </ac:spMkLst>
        </pc:spChg>
        <pc:spChg chg="add mod">
          <ac:chgData name="Vivek Singh" userId="385e214c060afc4a" providerId="LiveId" clId="{C3C94C33-E344-4CC1-9383-3B2B9183A368}" dt="2022-11-28T12:23:46.279" v="6979" actId="207"/>
          <ac:spMkLst>
            <pc:docMk/>
            <pc:sldMk cId="3160279958" sldId="275"/>
            <ac:spMk id="4" creationId="{938E402C-A537-5846-8C58-0585328C3AED}"/>
          </ac:spMkLst>
        </pc:spChg>
        <pc:spChg chg="add mod">
          <ac:chgData name="Vivek Singh" userId="385e214c060afc4a" providerId="LiveId" clId="{C3C94C33-E344-4CC1-9383-3B2B9183A368}" dt="2022-11-28T12:24:45.501" v="6981" actId="14100"/>
          <ac:spMkLst>
            <pc:docMk/>
            <pc:sldMk cId="3160279958" sldId="275"/>
            <ac:spMk id="5" creationId="{5A80E71A-DEE3-BEBB-EB01-EEB9AACB2F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EB74-8C33-41D3-8606-DB7DDFA02FF6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0552-D729-4302-9512-5CC51A7D75E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67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EB74-8C33-41D3-8606-DB7DDFA02FF6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0552-D729-4302-9512-5CC51A7D7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86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EB74-8C33-41D3-8606-DB7DDFA02FF6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0552-D729-4302-9512-5CC51A7D7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019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EB74-8C33-41D3-8606-DB7DDFA02FF6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0552-D729-4302-9512-5CC51A7D75E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8868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EB74-8C33-41D3-8606-DB7DDFA02FF6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0552-D729-4302-9512-5CC51A7D7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079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EB74-8C33-41D3-8606-DB7DDFA02FF6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0552-D729-4302-9512-5CC51A7D75E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0732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EB74-8C33-41D3-8606-DB7DDFA02FF6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0552-D729-4302-9512-5CC51A7D7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968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EB74-8C33-41D3-8606-DB7DDFA02FF6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0552-D729-4302-9512-5CC51A7D7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136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EB74-8C33-41D3-8606-DB7DDFA02FF6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0552-D729-4302-9512-5CC51A7D7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43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EB74-8C33-41D3-8606-DB7DDFA02FF6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0552-D729-4302-9512-5CC51A7D7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98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EB74-8C33-41D3-8606-DB7DDFA02FF6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0552-D729-4302-9512-5CC51A7D7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73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EB74-8C33-41D3-8606-DB7DDFA02FF6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0552-D729-4302-9512-5CC51A7D7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57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EB74-8C33-41D3-8606-DB7DDFA02FF6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0552-D729-4302-9512-5CC51A7D7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96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EB74-8C33-41D3-8606-DB7DDFA02FF6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0552-D729-4302-9512-5CC51A7D7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03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EB74-8C33-41D3-8606-DB7DDFA02FF6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0552-D729-4302-9512-5CC51A7D7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74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EB74-8C33-41D3-8606-DB7DDFA02FF6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0552-D729-4302-9512-5CC51A7D7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85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EB74-8C33-41D3-8606-DB7DDFA02FF6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0552-D729-4302-9512-5CC51A7D7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63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5E8EB74-8C33-41D3-8606-DB7DDFA02FF6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C680552-D729-4302-9512-5CC51A7D7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908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B4AC59-4BF2-DB83-197C-A8C8CFC4B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EDD79656-637B-825F-149F-DA3BA7332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990" y="2530136"/>
            <a:ext cx="6684886" cy="834501"/>
          </a:xfrm>
        </p:spPr>
        <p:txBody>
          <a:bodyPr>
            <a:noAutofit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NIKHIL KUMAR SINGH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A0841E8-A8BF-210F-2F78-84152501D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990" y="4844910"/>
            <a:ext cx="6684886" cy="1049863"/>
          </a:xfrm>
        </p:spPr>
        <p:txBody>
          <a:bodyPr>
            <a:noAutofit/>
          </a:bodyPr>
          <a:lstStyle/>
          <a:p>
            <a:pPr algn="ctr"/>
            <a:r>
              <a:rPr lang="en-US" sz="6600" b="1" u="sng" dirty="0">
                <a:solidFill>
                  <a:schemeClr val="tx2">
                    <a:lumMod val="75000"/>
                  </a:schemeClr>
                </a:solidFill>
              </a:rPr>
              <a:t>ASSIGNMENT</a:t>
            </a:r>
            <a:endParaRPr lang="en-IN" sz="66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779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6CE5A2-4DC0-F8E6-1353-D0D29FE39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3" y="1"/>
            <a:ext cx="3409025" cy="4459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91B107-C676-03B7-F046-9730D8BA1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613" y="0"/>
            <a:ext cx="4006651" cy="44592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FCD0D0-5452-AE4D-1274-221C77FBE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59" y="0"/>
            <a:ext cx="4585041" cy="57971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F8F2E8-172D-86D0-6B2E-A816DD334756}"/>
              </a:ext>
            </a:extLst>
          </p:cNvPr>
          <p:cNvSpPr txBox="1"/>
          <p:nvPr/>
        </p:nvSpPr>
        <p:spPr>
          <a:xfrm>
            <a:off x="0" y="4631366"/>
            <a:ext cx="7528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MALES ARE MORE LIKELY TO BE DEFAULTERS THAN FEMALES IN ALL INCOME GROUP.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 YOUNG AGE GROUP LOW INCOME PEOPLE ARE MORE DEFAULTERS THAN OTHER’s.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MALES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808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 ESPECIALLY UNEMPLOYED )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ARE MORE DEFAULTERS THAN FEMALES IN ALL THE PROFESSION EXCEPT MATERNITY LEAVE.</a:t>
            </a:r>
          </a:p>
        </p:txBody>
      </p:sp>
    </p:spTree>
    <p:extLst>
      <p:ext uri="{BB962C8B-B14F-4D97-AF65-F5344CB8AC3E}">
        <p14:creationId xmlns:p14="http://schemas.microsoft.com/office/powerpoint/2010/main" val="3170537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BD4033-8B4D-DFB0-7394-81700E331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0" y="0"/>
            <a:ext cx="6533965" cy="46962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B915A9-E334-A201-CAAC-AE239682E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764" y="0"/>
            <a:ext cx="5498236" cy="46962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4601CE-C840-25EF-632C-4C047C84E8D2}"/>
              </a:ext>
            </a:extLst>
          </p:cNvPr>
          <p:cNvSpPr txBox="1"/>
          <p:nvPr/>
        </p:nvSpPr>
        <p:spPr>
          <a:xfrm>
            <a:off x="0" y="4696287"/>
            <a:ext cx="90285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YOUNG CLIENT’s ARE MORE DEFAULTERS THAN OTHER’s IN ALL THE FAMILY STATUS TYPE.</a:t>
            </a:r>
          </a:p>
          <a:p>
            <a:pPr>
              <a:buClr>
                <a:schemeClr val="tx1"/>
              </a:buClr>
            </a:pP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SENIOR CITIZEN’s ARE LESS DEFAULTERS.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MALES ARE MORE DEFAULTERS THAN FEMALES IN ALL THE FAMILY STATUS TYPE.</a:t>
            </a:r>
          </a:p>
        </p:txBody>
      </p:sp>
    </p:spTree>
    <p:extLst>
      <p:ext uri="{BB962C8B-B14F-4D97-AF65-F5344CB8AC3E}">
        <p14:creationId xmlns:p14="http://schemas.microsoft.com/office/powerpoint/2010/main" val="494248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91FDDD-F686-3EA2-AF90-29F0AAC52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56083" cy="50158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1D3445-EF71-BAAF-D666-1CF6B69FF9D3}"/>
              </a:ext>
            </a:extLst>
          </p:cNvPr>
          <p:cNvSpPr txBox="1"/>
          <p:nvPr/>
        </p:nvSpPr>
        <p:spPr>
          <a:xfrm>
            <a:off x="88775" y="5308847"/>
            <a:ext cx="11789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 THE INCOME INCREASES AMOUNT OF CREDIT LOAN ALSO INCREASES FOR BOTH GENDERS.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VERY HIGH CORRELATION BETWEEN </a:t>
            </a:r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AMT_CREDIT &amp; AMT_GOODS_PRICE (0.98%)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MEANS :- APPLICANTS OWNING GOODS OF HIGH VALUE CAN TAKE LOANS OF HIGHER AMOUNTS.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1375F3-0728-1AC8-E1B2-C4A92309B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084" y="0"/>
            <a:ext cx="7335915" cy="5157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139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5F2AF9-76A2-CB94-1A61-50D596E39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3065"/>
            <a:ext cx="12118019" cy="2858610"/>
          </a:xfrm>
        </p:spPr>
        <p:txBody>
          <a:bodyPr>
            <a:noAutofit/>
          </a:bodyPr>
          <a:lstStyle/>
          <a:p>
            <a:pPr algn="ctr"/>
            <a:r>
              <a:rPr lang="en-IN" sz="96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DATA-FRAME MERGED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94EDE2B-7585-F60F-2B11-255A24CA9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092" y="3630804"/>
            <a:ext cx="11913833" cy="2743363"/>
          </a:xfrm>
        </p:spPr>
        <p:txBody>
          <a:bodyPr>
            <a:noAutofit/>
          </a:bodyPr>
          <a:lstStyle/>
          <a:p>
            <a:r>
              <a:rPr lang="en-IN" sz="6000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APPLICATION DATA-SET &amp; PREVIOUS APPLICATION DATA-SET</a:t>
            </a:r>
            <a:r>
              <a:rPr lang="en-I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421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8113BA-146C-8258-4CD6-3256CF071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69" y="75458"/>
            <a:ext cx="5714097" cy="38573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31D1A1-43F1-0FB5-9379-73AE17582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534" y="3701987"/>
            <a:ext cx="5264457" cy="30805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3BD4DE-195A-D78A-42EE-023727B78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756" y="237987"/>
            <a:ext cx="5353235" cy="319101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E247E4-CFD8-7CF7-D22F-6A6DBCF0D57E}"/>
              </a:ext>
            </a:extLst>
          </p:cNvPr>
          <p:cNvSpPr txBox="1"/>
          <p:nvPr/>
        </p:nvSpPr>
        <p:spPr>
          <a:xfrm>
            <a:off x="130368" y="4172505"/>
            <a:ext cx="59656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APPROVED LOANS ARE THE MOST FOLLOWED BY REFUSED LOANS.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MOSTLY THE APPLICANT’s WERE REPEATER FOLLOWED BY NEW ONE’s.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CONSUMER LOANS ARE THE MOST FOLLOWED BY CASH LOANS.</a:t>
            </a:r>
          </a:p>
        </p:txBody>
      </p:sp>
    </p:spTree>
    <p:extLst>
      <p:ext uri="{BB962C8B-B14F-4D97-AF65-F5344CB8AC3E}">
        <p14:creationId xmlns:p14="http://schemas.microsoft.com/office/powerpoint/2010/main" val="1262962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ABF803-A40E-1C20-3FC5-758022F42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" y="39795"/>
            <a:ext cx="5063233" cy="40659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869921-BABE-07CA-A2D4-4847DC18E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276" y="3768724"/>
            <a:ext cx="5246702" cy="30494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F1ACD3-8BF5-502F-B8DC-E098A49E1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459" y="39795"/>
            <a:ext cx="6856519" cy="3635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06BC24-546A-A098-52BF-7CE560167C14}"/>
              </a:ext>
            </a:extLst>
          </p:cNvPr>
          <p:cNvSpPr txBox="1"/>
          <p:nvPr/>
        </p:nvSpPr>
        <p:spPr>
          <a:xfrm>
            <a:off x="0" y="4234648"/>
            <a:ext cx="68565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SECONDARY/SECONDARY SPECIAL ARE VERY HUGE IN NUMBER FOLLOWED BY HIGHER EDUCATION.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COUNTRY-WIDE WAS HEAVILY USED FOLLOWED BY CREDIT &amp; CASH OFFICES, STONE, REGIONAL/LOCAL.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HIGHEST NUMBER WAS FOR POS FOLLOWED BY CASH FOLLOWED BY CARDS.</a:t>
            </a:r>
          </a:p>
        </p:txBody>
      </p:sp>
    </p:spTree>
    <p:extLst>
      <p:ext uri="{BB962C8B-B14F-4D97-AF65-F5344CB8AC3E}">
        <p14:creationId xmlns:p14="http://schemas.microsoft.com/office/powerpoint/2010/main" val="964912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CCB631-0007-4F3C-8E95-C9D1E0DEF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602" y="41059"/>
            <a:ext cx="6865399" cy="3346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F17065-16EA-2764-2C22-CD759974E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59"/>
            <a:ext cx="5326602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20E47B-9150-89C3-58AA-B49815638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6096000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2BE28E-4CDF-615E-61D1-2D289B9311E1}"/>
              </a:ext>
            </a:extLst>
          </p:cNvPr>
          <p:cNvSpPr txBox="1"/>
          <p:nvPr/>
        </p:nvSpPr>
        <p:spPr>
          <a:xfrm>
            <a:off x="62144" y="3675355"/>
            <a:ext cx="60338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REFUSED CLIENT’s &amp; MALES ARE THE MOST DEFAULTERS FOR ALL THE LOAN STATUS.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ALL THE INCOME GROUPS ARE ALMOST EQUALLY DEFAULTERS FOR ALL THE LOAN STATUS ESPECIALLY REFUSED ONE’s.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PEOPLE WHO PREVIOUSLY APPLIED LOAN FOR CARDS ARE MORE DEFAULTERS THAN OTHER’s.</a:t>
            </a:r>
          </a:p>
        </p:txBody>
      </p:sp>
    </p:spTree>
    <p:extLst>
      <p:ext uri="{BB962C8B-B14F-4D97-AF65-F5344CB8AC3E}">
        <p14:creationId xmlns:p14="http://schemas.microsoft.com/office/powerpoint/2010/main" val="582388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CB83A6-264F-89E0-EE56-0BDEB7E09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0" y="80703"/>
            <a:ext cx="5805997" cy="4580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01400D-F1DE-8A3F-08C3-62E9534A6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80" y="0"/>
            <a:ext cx="5909569" cy="5983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A72856-F680-ED66-24EE-7ED9A49E32B8}"/>
              </a:ext>
            </a:extLst>
          </p:cNvPr>
          <p:cNvSpPr txBox="1"/>
          <p:nvPr/>
        </p:nvSpPr>
        <p:spPr>
          <a:xfrm>
            <a:off x="0" y="4731798"/>
            <a:ext cx="66582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YOUNG PEOPLE ARE THE MOST DEFAULTERS FOR ALL THE PREVIOUS LOAN STATUS.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SENIOR CITIZEN ARE LESS DEFAULTERS.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DEFAULTERS ARE MORE FOR PREVIOUSLY CANCELED LOAN STATUS WHO ARE NEW CLIENT’s.</a:t>
            </a:r>
          </a:p>
        </p:txBody>
      </p:sp>
    </p:spTree>
    <p:extLst>
      <p:ext uri="{BB962C8B-B14F-4D97-AF65-F5344CB8AC3E}">
        <p14:creationId xmlns:p14="http://schemas.microsoft.com/office/powerpoint/2010/main" val="2881735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A75E714-BDCE-7E4C-7F50-5D8F080D8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899"/>
            <a:ext cx="5939161" cy="3968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8A41AA-3852-1334-498F-6706DC110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060" y="79899"/>
            <a:ext cx="6172940" cy="65162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4B46D2-BE8D-EFF4-2A0C-CFF76BA4C3BD}"/>
              </a:ext>
            </a:extLst>
          </p:cNvPr>
          <p:cNvSpPr txBox="1"/>
          <p:nvPr/>
        </p:nvSpPr>
        <p:spPr>
          <a:xfrm>
            <a:off x="76940" y="4163627"/>
            <a:ext cx="60190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VERY HIGH CORRELATION BETWEEN SOME VARIABLES MEANS :- AS ONE VARIABLE INCREASES THE OTHER VARIABLE ALSO INCREASES W.R.T.  IT.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VARIABLES ARE :- </a:t>
            </a:r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AMT_APPLICATION &amp; AMT_CREDIT(0.94%) , AMT_APPLICATION &amp; AMT_ANNUITY(0.84%) , AMT_CREDIT &amp; AMT_ANNUITY(0.87%).</a:t>
            </a:r>
          </a:p>
        </p:txBody>
      </p:sp>
    </p:spTree>
    <p:extLst>
      <p:ext uri="{BB962C8B-B14F-4D97-AF65-F5344CB8AC3E}">
        <p14:creationId xmlns:p14="http://schemas.microsoft.com/office/powerpoint/2010/main" val="1462733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E1304F-4026-D306-CC28-051FCCDC4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939" y="2783150"/>
            <a:ext cx="5377061" cy="40437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B9E269-8B21-3B62-9785-231F24D4C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7" y="0"/>
            <a:ext cx="6649374" cy="38751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BB87B4-9126-D449-E67F-A0BC931937E1}"/>
              </a:ext>
            </a:extLst>
          </p:cNvPr>
          <p:cNvSpPr txBox="1"/>
          <p:nvPr/>
        </p:nvSpPr>
        <p:spPr>
          <a:xfrm>
            <a:off x="0" y="4003830"/>
            <a:ext cx="6814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CREDITED AMOUNT INCREASES WITH RESPECT TO APPLICATION AMOUNT.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MOST OF DECISION TAKEN BETWEEN 15 TO 30 MONTHS BUT SPREAD IS UPTO 100 MONTHS.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MORE THE APPLICATION AMOUNT OF LOAN THE LESS THE MONTHS TAKEN FOR MAKING DECISIONS.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C0024B-87BC-697F-56BA-CA206B912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339" y="0"/>
            <a:ext cx="5060272" cy="2760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094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5337FF-8062-4BD0-8C39-C89CB06A8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279689" cy="1162975"/>
          </a:xfrm>
        </p:spPr>
        <p:txBody>
          <a:bodyPr>
            <a:normAutofit/>
          </a:bodyPr>
          <a:lstStyle/>
          <a:p>
            <a:r>
              <a:rPr lang="en-US" b="1" u="sng" dirty="0">
                <a:highlight>
                  <a:srgbClr val="C0C0C0"/>
                </a:highlight>
              </a:rPr>
              <a:t>PROBLEM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b="1" u="sng" dirty="0">
                <a:highlight>
                  <a:srgbClr val="C0C0C0"/>
                </a:highlight>
              </a:rPr>
              <a:t>STATEMENT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967BF52-0192-BCDF-C181-B4777A885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95" y="1340528"/>
            <a:ext cx="12002610" cy="5517472"/>
          </a:xfrm>
        </p:spPr>
        <p:txBody>
          <a:bodyPr>
            <a:normAutofit/>
          </a:bodyPr>
          <a:lstStyle/>
          <a:p>
            <a:pPr algn="l" rtl="0"/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The loan providing companies find it hard to give loans to the people due to their insufficient or non-existent credit history. Because of that, some consumers use it to their advantage by becoming a defaulter.</a:t>
            </a:r>
          </a:p>
          <a:p>
            <a:pPr algn="l" rtl="0"/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 When the company receives a loan application, the company has to decide for loan approval based on the applicant’s profile. </a:t>
            </a:r>
          </a:p>
          <a:p>
            <a:pPr algn="l" rtl="0"/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Two types of risks are associated with the bank’s decision:</a:t>
            </a:r>
          </a:p>
          <a:p>
            <a:pPr marL="342900" indent="-342900" algn="l" rtl="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1. If the applicant is likely to repay the loan, then not approving the loan results in a loss of business to the company</a:t>
            </a:r>
          </a:p>
          <a:p>
            <a:pPr marL="342900" indent="-342900" algn="l" rtl="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2. If the applicant is not likely to repay the loan, i.e. he/she is likely to default, then approving the loan may lead to a financial loss for the company.</a:t>
            </a:r>
          </a:p>
          <a:p>
            <a:pPr algn="l" rtl="0"/>
            <a:r>
              <a:rPr lang="en-US" dirty="0">
                <a:solidFill>
                  <a:srgbClr val="091E42"/>
                </a:solidFill>
                <a:latin typeface="freight-text-pro"/>
              </a:rPr>
              <a:t>T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he company wants to understand the driving factors (or driver variables) behind loan default, i.e. the variables which are strong indicators of default.  The company can </a:t>
            </a:r>
            <a:r>
              <a:rPr lang="en-US" b="0" i="0" dirty="0" err="1">
                <a:solidFill>
                  <a:srgbClr val="091E42"/>
                </a:solidFill>
                <a:effectLst/>
                <a:latin typeface="freight-text-pro"/>
              </a:rPr>
              <a:t>utilise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 this knowledge for its portfolio and risk assessment.</a:t>
            </a:r>
          </a:p>
        </p:txBody>
      </p:sp>
    </p:spTree>
    <p:extLst>
      <p:ext uri="{BB962C8B-B14F-4D97-AF65-F5344CB8AC3E}">
        <p14:creationId xmlns:p14="http://schemas.microsoft.com/office/powerpoint/2010/main" val="2091054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93B4-99ED-7C99-13F9-C320BCF6A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6846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&amp; RECOMMENDATION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E402C-A537-5846-8C58-0585328C3AED}"/>
              </a:ext>
            </a:extLst>
          </p:cNvPr>
          <p:cNvSpPr txBox="1"/>
          <p:nvPr/>
        </p:nvSpPr>
        <p:spPr>
          <a:xfrm>
            <a:off x="221942" y="705773"/>
            <a:ext cx="107331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RECOMMENDED GROUP :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SENIOR CITIZEN’s OF ALL CATEGORY.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MALES WITH ACADEMIC DEGREE.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CLIENT’s WITH HIGH INCOME GROUP.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MARRIED PEOPLE.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CLIENT WITH MEDIUM &amp; HIGH EXTERNAL SOURCE SCORE.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HIGH SKILL TECH STAFF, MANAGERS, SALES STAFF.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FEMALES ARE LESS DEFAULTERS THAN MALES.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ANY CLIENT WHOSE PREVIOUS LOAN WAS APPROVED.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APPROVED CLIENT’s IN THEIR PREVIOUS APPLICATIONS.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0E71A-DEE3-BEBB-EB01-EEB9AACB2FF4}"/>
              </a:ext>
            </a:extLst>
          </p:cNvPr>
          <p:cNvSpPr txBox="1"/>
          <p:nvPr/>
        </p:nvSpPr>
        <p:spPr>
          <a:xfrm>
            <a:off x="221941" y="3568095"/>
            <a:ext cx="104667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NOT RECOMMENDED GROUP :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YOUNG CLIENT’s OF ALL CATEGORY.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CLIENT’s WITH LOW INCOME GROUP.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UNEMPLOYED PEOPLE.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MALES ARE MORE DEFAULTERS THAN FEMALES.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LABORERS, DRIVERS, CORE STAFF.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PEOPLE WORKING IN BUSINESS ENTITY TYPE 3 &amp; SELF-EMPLOYED PEOPLE.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FEMALES WHO ARE AT MATERNITY LEAVE.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APPLICANT’s WHO ARE AT SECONDARY/SECONDARY SPECIAL.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PREVIOUSLY REFUSED CLIENT’s.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POOR EXTERNAL SOURCE SCORER.</a:t>
            </a:r>
          </a:p>
        </p:txBody>
      </p:sp>
    </p:spTree>
    <p:extLst>
      <p:ext uri="{BB962C8B-B14F-4D97-AF65-F5344CB8AC3E}">
        <p14:creationId xmlns:p14="http://schemas.microsoft.com/office/powerpoint/2010/main" val="316027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A00EE3E-F411-618A-2515-A626CE57D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673"/>
            <a:ext cx="7080682" cy="1091954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highlight>
                  <a:srgbClr val="C0C0C0"/>
                </a:highlight>
              </a:rPr>
              <a:t>OVERALL ANALYSIS APPROACH:</a:t>
            </a:r>
            <a:endParaRPr lang="en-IN" b="1" u="sng" dirty="0">
              <a:highlight>
                <a:srgbClr val="C0C0C0"/>
              </a:highlight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F56675-DA15-E660-9490-8CCDAE44A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31" y="976544"/>
            <a:ext cx="11167369" cy="57737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UNDERSTANDING PROBLEM STATEMENT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UNDERSTANDING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DATA IMPUTATION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DATA CLEANING :- 1. HANDLING &amp; IMPUTING MISSING VALUES</a:t>
            </a:r>
          </a:p>
          <a:p>
            <a:pPr marL="0" indent="0">
              <a:buNone/>
            </a:pPr>
            <a:r>
              <a:rPr lang="en-US" b="1" dirty="0"/>
              <a:t>                                       2. HANDLING ERRORS IN COLUMNS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OUTLIERS ANALYSIS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CHECKING DATA IMBALANCE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DATA ANALYSIS :- 1. UNIVARIATE ANALYSIS</a:t>
            </a:r>
          </a:p>
          <a:p>
            <a:pPr marL="0" indent="0">
              <a:buNone/>
            </a:pPr>
            <a:r>
              <a:rPr lang="en-US" b="1" dirty="0"/>
              <a:t>                                     2. BIVARIATE ANALYSIS</a:t>
            </a:r>
          </a:p>
          <a:p>
            <a:pPr marL="0" indent="0">
              <a:buNone/>
            </a:pPr>
            <a:r>
              <a:rPr lang="en-US" b="1" dirty="0"/>
              <a:t>                                     3. MULTIVARIATE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652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7448-F2DD-339A-15D7-D9B2189F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355107"/>
            <a:ext cx="11940466" cy="5770485"/>
          </a:xfrm>
        </p:spPr>
        <p:txBody>
          <a:bodyPr>
            <a:noAutofit/>
          </a:bodyPr>
          <a:lstStyle/>
          <a:p>
            <a:pPr algn="ctr"/>
            <a:r>
              <a:rPr lang="en-IN" sz="96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APPLICATION DATA-SET</a:t>
            </a:r>
          </a:p>
        </p:txBody>
      </p:sp>
    </p:spTree>
    <p:extLst>
      <p:ext uri="{BB962C8B-B14F-4D97-AF65-F5344CB8AC3E}">
        <p14:creationId xmlns:p14="http://schemas.microsoft.com/office/powerpoint/2010/main" val="1493953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ABF4865-475A-DDA6-43A2-7CAEBC648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6" y="0"/>
            <a:ext cx="3469867" cy="44274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A9B1B8-E5D3-A935-F930-84B07DDBA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636" y="0"/>
            <a:ext cx="4019750" cy="44274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D3B4C0-173B-2ED0-CD19-CF50D3E477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"/>
          <a:stretch/>
        </p:blipFill>
        <p:spPr>
          <a:xfrm>
            <a:off x="7519386" y="0"/>
            <a:ext cx="4545368" cy="5395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263CF51-784C-D40F-7EE3-A340959A6089}"/>
              </a:ext>
            </a:extLst>
          </p:cNvPr>
          <p:cNvSpPr txBox="1"/>
          <p:nvPr/>
        </p:nvSpPr>
        <p:spPr>
          <a:xfrm>
            <a:off x="127246" y="4730187"/>
            <a:ext cx="6966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MOST OF THE DEFAULTERS DON’T HAVE THERE OWN CAR.</a:t>
            </a:r>
          </a:p>
          <a:p>
            <a:pPr marL="285750" indent="-285750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MOST DEFAULTERS HAVE THERE OWN HOUSE.</a:t>
            </a:r>
          </a:p>
          <a:p>
            <a:pPr marL="285750" indent="-285750">
              <a:buClr>
                <a:schemeClr val="bg1">
                  <a:lumMod val="95000"/>
                  <a:lumOff val="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MOST OF THE DEFAULTERS LIVE IN HOUSE/APARTMENT.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84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A4B7EC-E45B-6E31-A08E-4DAE1911C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45"/>
            <a:ext cx="4030462" cy="47984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A946C0-E36D-A5C5-3D30-D41D18595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871" y="39845"/>
            <a:ext cx="4154749" cy="47984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423889-444E-4018-CC16-81F8A692A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787" y="39846"/>
            <a:ext cx="3693111" cy="47984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C3B172-8694-D28E-AA6D-BAC477F79C4A}"/>
              </a:ext>
            </a:extLst>
          </p:cNvPr>
          <p:cNvSpPr txBox="1"/>
          <p:nvPr/>
        </p:nvSpPr>
        <p:spPr>
          <a:xfrm>
            <a:off x="75459" y="4935983"/>
            <a:ext cx="8140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MOST OF THE DEFAULTERS ARE WORKING PEOPLE FOLLOWED BY COMMERCIAL ASSOCIATE.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MOST DEFAULTERS HAVE DONE THEIR SECONDARY/SECONDARY SPECIAL EDUCATION.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MARRIED PEOPLE ARE THE MOST DEFAULTERS IN ALL FAMILY STATUS FOLLOWED BY SINGLE PEOPLE.</a:t>
            </a:r>
          </a:p>
        </p:txBody>
      </p:sp>
    </p:spTree>
    <p:extLst>
      <p:ext uri="{BB962C8B-B14F-4D97-AF65-F5344CB8AC3E}">
        <p14:creationId xmlns:p14="http://schemas.microsoft.com/office/powerpoint/2010/main" val="158124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F1A3D4D-096C-9E60-39B3-D63424FE0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5976" y="-474955"/>
            <a:ext cx="4882719" cy="58326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737935-F921-0601-CC11-48869A380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32015" y="269290"/>
            <a:ext cx="6729274" cy="61906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86F704-FCE8-F463-3A31-F8C5062C175D}"/>
              </a:ext>
            </a:extLst>
          </p:cNvPr>
          <p:cNvSpPr txBox="1"/>
          <p:nvPr/>
        </p:nvSpPr>
        <p:spPr>
          <a:xfrm>
            <a:off x="71020" y="4998127"/>
            <a:ext cx="60249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LABORERS ARE THE MOST DEFAULTERS FOR ALL THE OCCUPATION TYPE.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MOST DEFAULTERS ARE WORKING IN BUSINESS ENTITY TYPE 3.</a:t>
            </a:r>
          </a:p>
        </p:txBody>
      </p:sp>
    </p:spTree>
    <p:extLst>
      <p:ext uri="{BB962C8B-B14F-4D97-AF65-F5344CB8AC3E}">
        <p14:creationId xmlns:p14="http://schemas.microsoft.com/office/powerpoint/2010/main" val="354771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FBA14-A67C-57A4-0E2D-7C1BE5112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43526" cy="44388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007CD1-C9DC-3295-F5B7-97AEBEB3E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526" y="0"/>
            <a:ext cx="4048218" cy="44388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A73E55-470F-3E64-ABDB-8B71C0FBD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621" y="0"/>
            <a:ext cx="3817540" cy="47100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F5FC6B-6561-3A93-F267-7C808910A46C}"/>
              </a:ext>
            </a:extLst>
          </p:cNvPr>
          <p:cNvSpPr txBox="1"/>
          <p:nvPr/>
        </p:nvSpPr>
        <p:spPr>
          <a:xfrm>
            <a:off x="0" y="4710046"/>
            <a:ext cx="8504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MOST OF THE DEFAULTERS ARE EARNING BETWEEN 1LAKHS TO 1.6LAKHS ANNUALLY.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LESSER THE AMOUNT OF CREDIT LOAN MORE THE CHANCES OF BEING DEFAULTERS.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DEFAULTERS ARE HAVING LOAN ANNUITY BETWEEN 10000 TO 30000.</a:t>
            </a:r>
          </a:p>
        </p:txBody>
      </p:sp>
    </p:spTree>
    <p:extLst>
      <p:ext uri="{BB962C8B-B14F-4D97-AF65-F5344CB8AC3E}">
        <p14:creationId xmlns:p14="http://schemas.microsoft.com/office/powerpoint/2010/main" val="334715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C2FA9A-87D3-C772-E229-E0EF12C6F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10" y="107040"/>
            <a:ext cx="5808215" cy="4598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B6F229-93D0-89C3-CE56-0C78A0A4B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615" y="107040"/>
            <a:ext cx="5808215" cy="51401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515279-57EC-57E7-7BAE-79AD0B0C5FA7}"/>
              </a:ext>
            </a:extLst>
          </p:cNvPr>
          <p:cNvSpPr txBox="1"/>
          <p:nvPr/>
        </p:nvSpPr>
        <p:spPr>
          <a:xfrm>
            <a:off x="230169" y="4989250"/>
            <a:ext cx="55758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DEFAULTERS AGE MOSTLY LIES BETWEEN 20-25 YEARS TO 40-45 YEARS.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YOUNG PEOPLE ARE MORE LIKELY TO BE DEFAULTERS THAN OTHER’s.</a:t>
            </a:r>
          </a:p>
        </p:txBody>
      </p:sp>
    </p:spTree>
    <p:extLst>
      <p:ext uri="{BB962C8B-B14F-4D97-AF65-F5344CB8AC3E}">
        <p14:creationId xmlns:p14="http://schemas.microsoft.com/office/powerpoint/2010/main" val="138008874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585</TotalTime>
  <Words>909</Words>
  <Application>Microsoft Office PowerPoint</Application>
  <PresentationFormat>Widescreen</PresentationFormat>
  <Paragraphs>101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Century Gothic</vt:lpstr>
      <vt:lpstr>freight-text-pro</vt:lpstr>
      <vt:lpstr>Wingdings</vt:lpstr>
      <vt:lpstr>Wingdings 3</vt:lpstr>
      <vt:lpstr>Slice</vt:lpstr>
      <vt:lpstr>NIKHIL KUMAR SINGH</vt:lpstr>
      <vt:lpstr>PROBLEM STATEMENT:</vt:lpstr>
      <vt:lpstr>OVERALL ANALYSIS APPROACH:</vt:lpstr>
      <vt:lpstr>CURRENT APPLICATION DATA-SET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DATA-FRAME MERGED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&amp;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Singh</dc:creator>
  <cp:lastModifiedBy>Vivek Singh</cp:lastModifiedBy>
  <cp:revision>1</cp:revision>
  <dcterms:created xsi:type="dcterms:W3CDTF">2022-11-27T09:44:00Z</dcterms:created>
  <dcterms:modified xsi:type="dcterms:W3CDTF">2022-11-28T12:32:15Z</dcterms:modified>
</cp:coreProperties>
</file>