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Singh" userId="385e214c060afc4a" providerId="LiveId" clId="{2595EF9E-5ED3-4009-9FEC-C6142A432400}"/>
    <pc:docChg chg="undo custSel addSld delSld modSld">
      <pc:chgData name="Vivek Singh" userId="385e214c060afc4a" providerId="LiveId" clId="{2595EF9E-5ED3-4009-9FEC-C6142A432400}" dt="2023-07-11T14:27:26.027" v="2470" actId="207"/>
      <pc:docMkLst>
        <pc:docMk/>
      </pc:docMkLst>
      <pc:sldChg chg="addSp modSp mod">
        <pc:chgData name="Vivek Singh" userId="385e214c060afc4a" providerId="LiveId" clId="{2595EF9E-5ED3-4009-9FEC-C6142A432400}" dt="2023-07-11T13:46:18.518" v="1836" actId="1440"/>
        <pc:sldMkLst>
          <pc:docMk/>
          <pc:sldMk cId="4226157017" sldId="256"/>
        </pc:sldMkLst>
        <pc:spChg chg="mod">
          <ac:chgData name="Vivek Singh" userId="385e214c060afc4a" providerId="LiveId" clId="{2595EF9E-5ED3-4009-9FEC-C6142A432400}" dt="2023-07-11T13:45:39.653" v="1829" actId="14100"/>
          <ac:spMkLst>
            <pc:docMk/>
            <pc:sldMk cId="4226157017" sldId="256"/>
            <ac:spMk id="4" creationId="{FC446795-B325-3C58-238A-56E7F61B6464}"/>
          </ac:spMkLst>
        </pc:spChg>
        <pc:spChg chg="mod">
          <ac:chgData name="Vivek Singh" userId="385e214c060afc4a" providerId="LiveId" clId="{2595EF9E-5ED3-4009-9FEC-C6142A432400}" dt="2023-07-11T13:45:53.955" v="1831" actId="255"/>
          <ac:spMkLst>
            <pc:docMk/>
            <pc:sldMk cId="4226157017" sldId="256"/>
            <ac:spMk id="5" creationId="{9FC2C17B-C417-D796-03A4-00E063545003}"/>
          </ac:spMkLst>
        </pc:spChg>
        <pc:spChg chg="mod">
          <ac:chgData name="Vivek Singh" userId="385e214c060afc4a" providerId="LiveId" clId="{2595EF9E-5ED3-4009-9FEC-C6142A432400}" dt="2023-07-11T13:45:27.157" v="1826" actId="14100"/>
          <ac:spMkLst>
            <pc:docMk/>
            <pc:sldMk cId="4226157017" sldId="256"/>
            <ac:spMk id="6" creationId="{253F81D3-0663-9963-DA85-B9309D2409C9}"/>
          </ac:spMkLst>
        </pc:spChg>
        <pc:picChg chg="add mod">
          <ac:chgData name="Vivek Singh" userId="385e214c060afc4a" providerId="LiveId" clId="{2595EF9E-5ED3-4009-9FEC-C6142A432400}" dt="2023-07-11T13:46:18.518" v="1836" actId="1440"/>
          <ac:picMkLst>
            <pc:docMk/>
            <pc:sldMk cId="4226157017" sldId="256"/>
            <ac:picMk id="3" creationId="{F0A88568-1A1E-6595-2980-556463E89A56}"/>
          </ac:picMkLst>
        </pc:picChg>
      </pc:sldChg>
      <pc:sldChg chg="modSp mod">
        <pc:chgData name="Vivek Singh" userId="385e214c060afc4a" providerId="LiveId" clId="{2595EF9E-5ED3-4009-9FEC-C6142A432400}" dt="2023-07-11T14:27:26.027" v="2470" actId="207"/>
        <pc:sldMkLst>
          <pc:docMk/>
          <pc:sldMk cId="3005259694" sldId="258"/>
        </pc:sldMkLst>
        <pc:spChg chg="mod">
          <ac:chgData name="Vivek Singh" userId="385e214c060afc4a" providerId="LiveId" clId="{2595EF9E-5ED3-4009-9FEC-C6142A432400}" dt="2023-07-11T14:27:26.027" v="2470" actId="207"/>
          <ac:spMkLst>
            <pc:docMk/>
            <pc:sldMk cId="3005259694" sldId="258"/>
            <ac:spMk id="2" creationId="{A79BCD93-3ED1-3A1F-52E8-915E5E114E96}"/>
          </ac:spMkLst>
        </pc:spChg>
        <pc:spChg chg="mod">
          <ac:chgData name="Vivek Singh" userId="385e214c060afc4a" providerId="LiveId" clId="{2595EF9E-5ED3-4009-9FEC-C6142A432400}" dt="2023-07-11T13:47:37.475" v="1854" actId="20577"/>
          <ac:spMkLst>
            <pc:docMk/>
            <pc:sldMk cId="3005259694" sldId="258"/>
            <ac:spMk id="3" creationId="{39953864-A884-3721-57BF-4F04C03A9D5A}"/>
          </ac:spMkLst>
        </pc:spChg>
      </pc:sldChg>
      <pc:sldChg chg="modSp mod">
        <pc:chgData name="Vivek Singh" userId="385e214c060afc4a" providerId="LiveId" clId="{2595EF9E-5ED3-4009-9FEC-C6142A432400}" dt="2023-07-11T13:50:25.269" v="1883" actId="1076"/>
        <pc:sldMkLst>
          <pc:docMk/>
          <pc:sldMk cId="3513858593" sldId="259"/>
        </pc:sldMkLst>
        <pc:spChg chg="mod">
          <ac:chgData name="Vivek Singh" userId="385e214c060afc4a" providerId="LiveId" clId="{2595EF9E-5ED3-4009-9FEC-C6142A432400}" dt="2023-07-11T13:49:24.724" v="1872" actId="14100"/>
          <ac:spMkLst>
            <pc:docMk/>
            <pc:sldMk cId="3513858593" sldId="259"/>
            <ac:spMk id="2" creationId="{36CC77E9-FE6E-A6B8-89F8-71E8158494EE}"/>
          </ac:spMkLst>
        </pc:spChg>
        <pc:spChg chg="mod">
          <ac:chgData name="Vivek Singh" userId="385e214c060afc4a" providerId="LiveId" clId="{2595EF9E-5ED3-4009-9FEC-C6142A432400}" dt="2023-07-11T13:50:25.269" v="1883" actId="1076"/>
          <ac:spMkLst>
            <pc:docMk/>
            <pc:sldMk cId="3513858593" sldId="259"/>
            <ac:spMk id="3" creationId="{6A8762E0-1ED3-8253-79BB-90309C3C1F7B}"/>
          </ac:spMkLst>
        </pc:spChg>
      </pc:sldChg>
      <pc:sldChg chg="modSp mod">
        <pc:chgData name="Vivek Singh" userId="385e214c060afc4a" providerId="LiveId" clId="{2595EF9E-5ED3-4009-9FEC-C6142A432400}" dt="2023-07-11T13:54:04.084" v="1967" actId="255"/>
        <pc:sldMkLst>
          <pc:docMk/>
          <pc:sldMk cId="2210127664" sldId="260"/>
        </pc:sldMkLst>
        <pc:spChg chg="mod">
          <ac:chgData name="Vivek Singh" userId="385e214c060afc4a" providerId="LiveId" clId="{2595EF9E-5ED3-4009-9FEC-C6142A432400}" dt="2023-07-11T13:51:06.700" v="1893" actId="14100"/>
          <ac:spMkLst>
            <pc:docMk/>
            <pc:sldMk cId="2210127664" sldId="260"/>
            <ac:spMk id="2" creationId="{D7A62990-31EC-6715-2A68-55270523081A}"/>
          </ac:spMkLst>
        </pc:spChg>
        <pc:spChg chg="mod">
          <ac:chgData name="Vivek Singh" userId="385e214c060afc4a" providerId="LiveId" clId="{2595EF9E-5ED3-4009-9FEC-C6142A432400}" dt="2023-07-11T13:54:04.084" v="1967" actId="255"/>
          <ac:spMkLst>
            <pc:docMk/>
            <pc:sldMk cId="2210127664" sldId="260"/>
            <ac:spMk id="3" creationId="{347EFF1A-C051-041C-80EE-F964AFA4DC65}"/>
          </ac:spMkLst>
        </pc:spChg>
      </pc:sldChg>
      <pc:sldChg chg="modSp mod">
        <pc:chgData name="Vivek Singh" userId="385e214c060afc4a" providerId="LiveId" clId="{2595EF9E-5ED3-4009-9FEC-C6142A432400}" dt="2023-07-11T13:54:46.928" v="1977" actId="207"/>
        <pc:sldMkLst>
          <pc:docMk/>
          <pc:sldMk cId="4157693353" sldId="261"/>
        </pc:sldMkLst>
        <pc:spChg chg="mod">
          <ac:chgData name="Vivek Singh" userId="385e214c060afc4a" providerId="LiveId" clId="{2595EF9E-5ED3-4009-9FEC-C6142A432400}" dt="2023-07-11T13:54:46.928" v="1977" actId="207"/>
          <ac:spMkLst>
            <pc:docMk/>
            <pc:sldMk cId="4157693353" sldId="261"/>
            <ac:spMk id="11" creationId="{1FDA67BC-A03F-D3BD-BA8B-799EEE5B8F4B}"/>
          </ac:spMkLst>
        </pc:spChg>
        <pc:picChg chg="mod">
          <ac:chgData name="Vivek Singh" userId="385e214c060afc4a" providerId="LiveId" clId="{2595EF9E-5ED3-4009-9FEC-C6142A432400}" dt="2023-07-11T13:54:22.581" v="1969" actId="1076"/>
          <ac:picMkLst>
            <pc:docMk/>
            <pc:sldMk cId="4157693353" sldId="261"/>
            <ac:picMk id="15" creationId="{09C5F9F0-4BBE-BF43-ED32-242D3395D8C5}"/>
          </ac:picMkLst>
        </pc:picChg>
      </pc:sldChg>
      <pc:sldChg chg="modSp mod">
        <pc:chgData name="Vivek Singh" userId="385e214c060afc4a" providerId="LiveId" clId="{2595EF9E-5ED3-4009-9FEC-C6142A432400}" dt="2023-07-11T13:56:08.412" v="1995" actId="14100"/>
        <pc:sldMkLst>
          <pc:docMk/>
          <pc:sldMk cId="3754774473" sldId="262"/>
        </pc:sldMkLst>
        <pc:spChg chg="mod">
          <ac:chgData name="Vivek Singh" userId="385e214c060afc4a" providerId="LiveId" clId="{2595EF9E-5ED3-4009-9FEC-C6142A432400}" dt="2023-07-11T13:55:34.684" v="1988" actId="1076"/>
          <ac:spMkLst>
            <pc:docMk/>
            <pc:sldMk cId="3754774473" sldId="262"/>
            <ac:spMk id="4" creationId="{4416593A-53F7-77ED-08E1-10FCF548C3B3}"/>
          </ac:spMkLst>
        </pc:spChg>
        <pc:spChg chg="mod">
          <ac:chgData name="Vivek Singh" userId="385e214c060afc4a" providerId="LiveId" clId="{2595EF9E-5ED3-4009-9FEC-C6142A432400}" dt="2023-07-11T13:56:08.412" v="1995" actId="14100"/>
          <ac:spMkLst>
            <pc:docMk/>
            <pc:sldMk cId="3754774473" sldId="262"/>
            <ac:spMk id="6" creationId="{33A51FAA-744B-DFBD-753F-0A537D53750E}"/>
          </ac:spMkLst>
        </pc:spChg>
      </pc:sldChg>
      <pc:sldChg chg="modSp mod">
        <pc:chgData name="Vivek Singh" userId="385e214c060afc4a" providerId="LiveId" clId="{2595EF9E-5ED3-4009-9FEC-C6142A432400}" dt="2023-07-11T13:57:40.615" v="2018" actId="255"/>
        <pc:sldMkLst>
          <pc:docMk/>
          <pc:sldMk cId="3345059078" sldId="263"/>
        </pc:sldMkLst>
        <pc:spChg chg="mod">
          <ac:chgData name="Vivek Singh" userId="385e214c060afc4a" providerId="LiveId" clId="{2595EF9E-5ED3-4009-9FEC-C6142A432400}" dt="2023-07-11T13:57:00.933" v="2008" actId="207"/>
          <ac:spMkLst>
            <pc:docMk/>
            <pc:sldMk cId="3345059078" sldId="263"/>
            <ac:spMk id="4" creationId="{C0144283-B12E-0E5D-386F-9371873B85AD}"/>
          </ac:spMkLst>
        </pc:spChg>
        <pc:spChg chg="mod">
          <ac:chgData name="Vivek Singh" userId="385e214c060afc4a" providerId="LiveId" clId="{2595EF9E-5ED3-4009-9FEC-C6142A432400}" dt="2023-07-11T13:57:40.615" v="2018" actId="255"/>
          <ac:spMkLst>
            <pc:docMk/>
            <pc:sldMk cId="3345059078" sldId="263"/>
            <ac:spMk id="6" creationId="{A2B2CB65-2C24-1F7D-2EC0-D0B4B2EBFD7B}"/>
          </ac:spMkLst>
        </pc:spChg>
        <pc:picChg chg="mod">
          <ac:chgData name="Vivek Singh" userId="385e214c060afc4a" providerId="LiveId" clId="{2595EF9E-5ED3-4009-9FEC-C6142A432400}" dt="2023-07-11T13:57:18.012" v="2011" actId="1076"/>
          <ac:picMkLst>
            <pc:docMk/>
            <pc:sldMk cId="3345059078" sldId="263"/>
            <ac:picMk id="8" creationId="{6F58CBD4-9BDB-5474-E313-C943B3927B08}"/>
          </ac:picMkLst>
        </pc:picChg>
      </pc:sldChg>
      <pc:sldChg chg="modSp mod">
        <pc:chgData name="Vivek Singh" userId="385e214c060afc4a" providerId="LiveId" clId="{2595EF9E-5ED3-4009-9FEC-C6142A432400}" dt="2023-07-11T14:03:05.170" v="2102" actId="12"/>
        <pc:sldMkLst>
          <pc:docMk/>
          <pc:sldMk cId="612483547" sldId="264"/>
        </pc:sldMkLst>
        <pc:spChg chg="mod">
          <ac:chgData name="Vivek Singh" userId="385e214c060afc4a" providerId="LiveId" clId="{2595EF9E-5ED3-4009-9FEC-C6142A432400}" dt="2023-07-11T14:00:03.780" v="2057" actId="1076"/>
          <ac:spMkLst>
            <pc:docMk/>
            <pc:sldMk cId="612483547" sldId="264"/>
            <ac:spMk id="7" creationId="{5EE7B73A-D34C-23CA-563C-4CAC456069C1}"/>
          </ac:spMkLst>
        </pc:spChg>
        <pc:spChg chg="mod">
          <ac:chgData name="Vivek Singh" userId="385e214c060afc4a" providerId="LiveId" clId="{2595EF9E-5ED3-4009-9FEC-C6142A432400}" dt="2023-07-11T14:03:05.170" v="2102" actId="12"/>
          <ac:spMkLst>
            <pc:docMk/>
            <pc:sldMk cId="612483547" sldId="264"/>
            <ac:spMk id="9" creationId="{EA31C879-1BFB-7005-8AD4-23FAD003E2D7}"/>
          </ac:spMkLst>
        </pc:spChg>
        <pc:picChg chg="mod modCrop">
          <ac:chgData name="Vivek Singh" userId="385e214c060afc4a" providerId="LiveId" clId="{2595EF9E-5ED3-4009-9FEC-C6142A432400}" dt="2023-07-11T13:59:02.709" v="2036" actId="18131"/>
          <ac:picMkLst>
            <pc:docMk/>
            <pc:sldMk cId="612483547" sldId="264"/>
            <ac:picMk id="11" creationId="{70D18125-1F11-F593-BBEE-D7D69E2DB76F}"/>
          </ac:picMkLst>
        </pc:picChg>
      </pc:sldChg>
      <pc:sldChg chg="addSp delSp modSp mod">
        <pc:chgData name="Vivek Singh" userId="385e214c060afc4a" providerId="LiveId" clId="{2595EF9E-5ED3-4009-9FEC-C6142A432400}" dt="2023-07-11T14:03:18.180" v="2104" actId="14100"/>
        <pc:sldMkLst>
          <pc:docMk/>
          <pc:sldMk cId="1445926297" sldId="265"/>
        </pc:sldMkLst>
        <pc:spChg chg="add del mod">
          <ac:chgData name="Vivek Singh" userId="385e214c060afc4a" providerId="LiveId" clId="{2595EF9E-5ED3-4009-9FEC-C6142A432400}" dt="2023-07-11T14:02:22.958" v="2093" actId="22"/>
          <ac:spMkLst>
            <pc:docMk/>
            <pc:sldMk cId="1445926297" sldId="265"/>
            <ac:spMk id="3" creationId="{1B19E76A-DA09-2FB1-EA23-0339C1D11A71}"/>
          </ac:spMkLst>
        </pc:spChg>
        <pc:spChg chg="mod">
          <ac:chgData name="Vivek Singh" userId="385e214c060afc4a" providerId="LiveId" clId="{2595EF9E-5ED3-4009-9FEC-C6142A432400}" dt="2023-07-11T14:01:57.972" v="2082" actId="14100"/>
          <ac:spMkLst>
            <pc:docMk/>
            <pc:sldMk cId="1445926297" sldId="265"/>
            <ac:spMk id="4" creationId="{5FE5099C-E071-D1E8-4319-C37A8D323AB9}"/>
          </ac:spMkLst>
        </pc:spChg>
        <pc:spChg chg="mod">
          <ac:chgData name="Vivek Singh" userId="385e214c060afc4a" providerId="LiveId" clId="{2595EF9E-5ED3-4009-9FEC-C6142A432400}" dt="2023-07-11T14:03:18.180" v="2104" actId="14100"/>
          <ac:spMkLst>
            <pc:docMk/>
            <pc:sldMk cId="1445926297" sldId="265"/>
            <ac:spMk id="6" creationId="{53F032DA-62C6-4063-7C1D-20252A917256}"/>
          </ac:spMkLst>
        </pc:spChg>
        <pc:picChg chg="mod modCrop">
          <ac:chgData name="Vivek Singh" userId="385e214c060afc4a" providerId="LiveId" clId="{2595EF9E-5ED3-4009-9FEC-C6142A432400}" dt="2023-07-11T14:01:24.093" v="2071" actId="18131"/>
          <ac:picMkLst>
            <pc:docMk/>
            <pc:sldMk cId="1445926297" sldId="265"/>
            <ac:picMk id="8" creationId="{41B5C23F-4613-7709-DAA3-1731E511B490}"/>
          </ac:picMkLst>
        </pc:picChg>
      </pc:sldChg>
      <pc:sldChg chg="modSp mod">
        <pc:chgData name="Vivek Singh" userId="385e214c060afc4a" providerId="LiveId" clId="{2595EF9E-5ED3-4009-9FEC-C6142A432400}" dt="2023-07-11T14:05:42.332" v="2144" actId="14100"/>
        <pc:sldMkLst>
          <pc:docMk/>
          <pc:sldMk cId="3736131674" sldId="266"/>
        </pc:sldMkLst>
        <pc:spChg chg="mod">
          <ac:chgData name="Vivek Singh" userId="385e214c060afc4a" providerId="LiveId" clId="{2595EF9E-5ED3-4009-9FEC-C6142A432400}" dt="2023-07-11T14:05:20.917" v="2138" actId="207"/>
          <ac:spMkLst>
            <pc:docMk/>
            <pc:sldMk cId="3736131674" sldId="266"/>
            <ac:spMk id="4" creationId="{59DFE93D-AA6B-9C50-B927-CB9319815BDD}"/>
          </ac:spMkLst>
        </pc:spChg>
        <pc:spChg chg="mod">
          <ac:chgData name="Vivek Singh" userId="385e214c060afc4a" providerId="LiveId" clId="{2595EF9E-5ED3-4009-9FEC-C6142A432400}" dt="2023-07-11T14:05:42.332" v="2144" actId="14100"/>
          <ac:spMkLst>
            <pc:docMk/>
            <pc:sldMk cId="3736131674" sldId="266"/>
            <ac:spMk id="6" creationId="{DCB8B419-E71A-DD76-2BAD-F9150B27E2D8}"/>
          </ac:spMkLst>
        </pc:spChg>
        <pc:picChg chg="mod modCrop">
          <ac:chgData name="Vivek Singh" userId="385e214c060afc4a" providerId="LiveId" clId="{2595EF9E-5ED3-4009-9FEC-C6142A432400}" dt="2023-07-11T14:04:41.668" v="2124" actId="18131"/>
          <ac:picMkLst>
            <pc:docMk/>
            <pc:sldMk cId="3736131674" sldId="266"/>
            <ac:picMk id="8" creationId="{1C09EA76-C3DF-25E8-6016-E72B1B9CDAA0}"/>
          </ac:picMkLst>
        </pc:picChg>
      </pc:sldChg>
      <pc:sldChg chg="modSp mod">
        <pc:chgData name="Vivek Singh" userId="385e214c060afc4a" providerId="LiveId" clId="{2595EF9E-5ED3-4009-9FEC-C6142A432400}" dt="2023-07-11T14:08:10.610" v="2182" actId="255"/>
        <pc:sldMkLst>
          <pc:docMk/>
          <pc:sldMk cId="2421070357" sldId="267"/>
        </pc:sldMkLst>
        <pc:spChg chg="mod">
          <ac:chgData name="Vivek Singh" userId="385e214c060afc4a" providerId="LiveId" clId="{2595EF9E-5ED3-4009-9FEC-C6142A432400}" dt="2023-07-11T14:07:28.718" v="2170" actId="207"/>
          <ac:spMkLst>
            <pc:docMk/>
            <pc:sldMk cId="2421070357" sldId="267"/>
            <ac:spMk id="4" creationId="{1A444444-1193-AFF1-BA4C-7CE5F1300215}"/>
          </ac:spMkLst>
        </pc:spChg>
        <pc:spChg chg="mod">
          <ac:chgData name="Vivek Singh" userId="385e214c060afc4a" providerId="LiveId" clId="{2595EF9E-5ED3-4009-9FEC-C6142A432400}" dt="2023-07-11T14:08:10.610" v="2182" actId="255"/>
          <ac:spMkLst>
            <pc:docMk/>
            <pc:sldMk cId="2421070357" sldId="267"/>
            <ac:spMk id="6" creationId="{A1C532E6-C705-8144-F492-4430E81F4337}"/>
          </ac:spMkLst>
        </pc:spChg>
        <pc:picChg chg="mod modCrop">
          <ac:chgData name="Vivek Singh" userId="385e214c060afc4a" providerId="LiveId" clId="{2595EF9E-5ED3-4009-9FEC-C6142A432400}" dt="2023-07-11T14:06:40.412" v="2155" actId="18131"/>
          <ac:picMkLst>
            <pc:docMk/>
            <pc:sldMk cId="2421070357" sldId="267"/>
            <ac:picMk id="8" creationId="{33362D0C-69BE-D2F4-374B-B279629F54DC}"/>
          </ac:picMkLst>
        </pc:picChg>
      </pc:sldChg>
      <pc:sldChg chg="modSp mod">
        <pc:chgData name="Vivek Singh" userId="385e214c060afc4a" providerId="LiveId" clId="{2595EF9E-5ED3-4009-9FEC-C6142A432400}" dt="2023-07-11T14:10:23.292" v="2215" actId="14100"/>
        <pc:sldMkLst>
          <pc:docMk/>
          <pc:sldMk cId="2760972521" sldId="269"/>
        </pc:sldMkLst>
        <pc:spChg chg="mod">
          <ac:chgData name="Vivek Singh" userId="385e214c060afc4a" providerId="LiveId" clId="{2595EF9E-5ED3-4009-9FEC-C6142A432400}" dt="2023-07-11T14:09:48.878" v="2204" actId="14100"/>
          <ac:spMkLst>
            <pc:docMk/>
            <pc:sldMk cId="2760972521" sldId="269"/>
            <ac:spMk id="2" creationId="{43C4DD66-C510-96FE-7CEB-80097E182421}"/>
          </ac:spMkLst>
        </pc:spChg>
        <pc:spChg chg="mod">
          <ac:chgData name="Vivek Singh" userId="385e214c060afc4a" providerId="LiveId" clId="{2595EF9E-5ED3-4009-9FEC-C6142A432400}" dt="2023-07-11T14:10:23.292" v="2215" actId="14100"/>
          <ac:spMkLst>
            <pc:docMk/>
            <pc:sldMk cId="2760972521" sldId="269"/>
            <ac:spMk id="4" creationId="{E3CBB890-D076-508B-A1C5-034C671DD627}"/>
          </ac:spMkLst>
        </pc:spChg>
        <pc:picChg chg="mod modCrop">
          <ac:chgData name="Vivek Singh" userId="385e214c060afc4a" providerId="LiveId" clId="{2595EF9E-5ED3-4009-9FEC-C6142A432400}" dt="2023-07-11T14:09:06.524" v="2193" actId="18131"/>
          <ac:picMkLst>
            <pc:docMk/>
            <pc:sldMk cId="2760972521" sldId="269"/>
            <ac:picMk id="6" creationId="{219D4A35-2860-1C38-7CE4-C649E0F51E0F}"/>
          </ac:picMkLst>
        </pc:picChg>
      </pc:sldChg>
      <pc:sldChg chg="modSp mod">
        <pc:chgData name="Vivek Singh" userId="385e214c060afc4a" providerId="LiveId" clId="{2595EF9E-5ED3-4009-9FEC-C6142A432400}" dt="2023-07-11T14:12:14.340" v="2245" actId="14100"/>
        <pc:sldMkLst>
          <pc:docMk/>
          <pc:sldMk cId="3440392566" sldId="270"/>
        </pc:sldMkLst>
        <pc:spChg chg="mod">
          <ac:chgData name="Vivek Singh" userId="385e214c060afc4a" providerId="LiveId" clId="{2595EF9E-5ED3-4009-9FEC-C6142A432400}" dt="2023-07-11T14:11:46.548" v="2236" actId="14100"/>
          <ac:spMkLst>
            <pc:docMk/>
            <pc:sldMk cId="3440392566" sldId="270"/>
            <ac:spMk id="2" creationId="{F377E33D-0D41-88B6-186B-00CC097B34F9}"/>
          </ac:spMkLst>
        </pc:spChg>
        <pc:spChg chg="mod">
          <ac:chgData name="Vivek Singh" userId="385e214c060afc4a" providerId="LiveId" clId="{2595EF9E-5ED3-4009-9FEC-C6142A432400}" dt="2023-07-11T14:12:14.340" v="2245" actId="14100"/>
          <ac:spMkLst>
            <pc:docMk/>
            <pc:sldMk cId="3440392566" sldId="270"/>
            <ac:spMk id="4" creationId="{8CF870E1-D661-2C6A-D1B4-7DE412181A92}"/>
          </ac:spMkLst>
        </pc:spChg>
        <pc:picChg chg="mod modCrop">
          <ac:chgData name="Vivek Singh" userId="385e214c060afc4a" providerId="LiveId" clId="{2595EF9E-5ED3-4009-9FEC-C6142A432400}" dt="2023-07-11T14:11:16.740" v="2225" actId="18131"/>
          <ac:picMkLst>
            <pc:docMk/>
            <pc:sldMk cId="3440392566" sldId="270"/>
            <ac:picMk id="6" creationId="{6C2B200A-9613-AA86-810B-D6B740D92A88}"/>
          </ac:picMkLst>
        </pc:picChg>
      </pc:sldChg>
      <pc:sldChg chg="modSp mod">
        <pc:chgData name="Vivek Singh" userId="385e214c060afc4a" providerId="LiveId" clId="{2595EF9E-5ED3-4009-9FEC-C6142A432400}" dt="2023-07-11T14:14:26.436" v="2280" actId="14100"/>
        <pc:sldMkLst>
          <pc:docMk/>
          <pc:sldMk cId="2684800818" sldId="271"/>
        </pc:sldMkLst>
        <pc:spChg chg="mod">
          <ac:chgData name="Vivek Singh" userId="385e214c060afc4a" providerId="LiveId" clId="{2595EF9E-5ED3-4009-9FEC-C6142A432400}" dt="2023-07-11T14:14:01.541" v="2271" actId="207"/>
          <ac:spMkLst>
            <pc:docMk/>
            <pc:sldMk cId="2684800818" sldId="271"/>
            <ac:spMk id="2" creationId="{C02EA34F-3652-150D-CBE2-22883259F8EF}"/>
          </ac:spMkLst>
        </pc:spChg>
        <pc:spChg chg="mod">
          <ac:chgData name="Vivek Singh" userId="385e214c060afc4a" providerId="LiveId" clId="{2595EF9E-5ED3-4009-9FEC-C6142A432400}" dt="2023-07-11T14:14:26.436" v="2280" actId="14100"/>
          <ac:spMkLst>
            <pc:docMk/>
            <pc:sldMk cId="2684800818" sldId="271"/>
            <ac:spMk id="4" creationId="{515A7D0E-7821-A78F-9172-39B90D3BE815}"/>
          </ac:spMkLst>
        </pc:spChg>
        <pc:picChg chg="mod modCrop">
          <ac:chgData name="Vivek Singh" userId="385e214c060afc4a" providerId="LiveId" clId="{2595EF9E-5ED3-4009-9FEC-C6142A432400}" dt="2023-07-11T14:13:16.460" v="2257" actId="18131"/>
          <ac:picMkLst>
            <pc:docMk/>
            <pc:sldMk cId="2684800818" sldId="271"/>
            <ac:picMk id="6" creationId="{870C352D-2BAF-6F52-D187-9149FBA22F93}"/>
          </ac:picMkLst>
        </pc:picChg>
      </pc:sldChg>
      <pc:sldChg chg="modSp mod">
        <pc:chgData name="Vivek Singh" userId="385e214c060afc4a" providerId="LiveId" clId="{2595EF9E-5ED3-4009-9FEC-C6142A432400}" dt="2023-07-11T14:16:30.798" v="2315" actId="14100"/>
        <pc:sldMkLst>
          <pc:docMk/>
          <pc:sldMk cId="2290501692" sldId="272"/>
        </pc:sldMkLst>
        <pc:spChg chg="mod">
          <ac:chgData name="Vivek Singh" userId="385e214c060afc4a" providerId="LiveId" clId="{2595EF9E-5ED3-4009-9FEC-C6142A432400}" dt="2023-07-11T14:16:08.138" v="2307" actId="14100"/>
          <ac:spMkLst>
            <pc:docMk/>
            <pc:sldMk cId="2290501692" sldId="272"/>
            <ac:spMk id="2" creationId="{74DCACFE-4F43-7E6E-1346-659CD80399A3}"/>
          </ac:spMkLst>
        </pc:spChg>
        <pc:spChg chg="mod">
          <ac:chgData name="Vivek Singh" userId="385e214c060afc4a" providerId="LiveId" clId="{2595EF9E-5ED3-4009-9FEC-C6142A432400}" dt="2023-07-11T14:16:30.798" v="2315" actId="14100"/>
          <ac:spMkLst>
            <pc:docMk/>
            <pc:sldMk cId="2290501692" sldId="272"/>
            <ac:spMk id="4" creationId="{9DA39D7E-8F7F-7833-A2CE-74D942873641}"/>
          </ac:spMkLst>
        </pc:spChg>
        <pc:picChg chg="mod modCrop">
          <ac:chgData name="Vivek Singh" userId="385e214c060afc4a" providerId="LiveId" clId="{2595EF9E-5ED3-4009-9FEC-C6142A432400}" dt="2023-07-11T14:15:37.469" v="2296" actId="18131"/>
          <ac:picMkLst>
            <pc:docMk/>
            <pc:sldMk cId="2290501692" sldId="272"/>
            <ac:picMk id="6" creationId="{30EB0558-AA4C-186F-DBB0-41951EF50409}"/>
          </ac:picMkLst>
        </pc:picChg>
      </pc:sldChg>
      <pc:sldChg chg="addSp delSp modSp mod">
        <pc:chgData name="Vivek Singh" userId="385e214c060afc4a" providerId="LiveId" clId="{2595EF9E-5ED3-4009-9FEC-C6142A432400}" dt="2023-07-11T14:21:30.759" v="2383" actId="14100"/>
        <pc:sldMkLst>
          <pc:docMk/>
          <pc:sldMk cId="3879320436" sldId="273"/>
        </pc:sldMkLst>
        <pc:spChg chg="mod">
          <ac:chgData name="Vivek Singh" userId="385e214c060afc4a" providerId="LiveId" clId="{2595EF9E-5ED3-4009-9FEC-C6142A432400}" dt="2023-07-11T14:19:02.426" v="2360" actId="1076"/>
          <ac:spMkLst>
            <pc:docMk/>
            <pc:sldMk cId="3879320436" sldId="273"/>
            <ac:spMk id="2" creationId="{60E348C8-5F83-8544-1454-EDD5E2B9E3AF}"/>
          </ac:spMkLst>
        </pc:spChg>
        <pc:spChg chg="add del mod">
          <ac:chgData name="Vivek Singh" userId="385e214c060afc4a" providerId="LiveId" clId="{2595EF9E-5ED3-4009-9FEC-C6142A432400}" dt="2023-07-11T14:19:45.766" v="2369"/>
          <ac:spMkLst>
            <pc:docMk/>
            <pc:sldMk cId="3879320436" sldId="273"/>
            <ac:spMk id="3" creationId="{E33D8138-C684-D7CD-A2EE-AA6C623D479A}"/>
          </ac:spMkLst>
        </pc:spChg>
        <pc:spChg chg="mod">
          <ac:chgData name="Vivek Singh" userId="385e214c060afc4a" providerId="LiveId" clId="{2595EF9E-5ED3-4009-9FEC-C6142A432400}" dt="2023-07-11T14:21:18.164" v="2381" actId="14100"/>
          <ac:spMkLst>
            <pc:docMk/>
            <pc:sldMk cId="3879320436" sldId="273"/>
            <ac:spMk id="4" creationId="{00EF49F2-96BC-096A-F6B3-3E014B20619B}"/>
          </ac:spMkLst>
        </pc:spChg>
        <pc:spChg chg="add mod">
          <ac:chgData name="Vivek Singh" userId="385e214c060afc4a" providerId="LiveId" clId="{2595EF9E-5ED3-4009-9FEC-C6142A432400}" dt="2023-07-11T14:21:30.759" v="2383" actId="14100"/>
          <ac:spMkLst>
            <pc:docMk/>
            <pc:sldMk cId="3879320436" sldId="273"/>
            <ac:spMk id="5" creationId="{E3B435E0-408A-330E-D928-B2AE74CAAE1B}"/>
          </ac:spMkLst>
        </pc:spChg>
        <pc:picChg chg="mod modCrop">
          <ac:chgData name="Vivek Singh" userId="385e214c060afc4a" providerId="LiveId" clId="{2595EF9E-5ED3-4009-9FEC-C6142A432400}" dt="2023-07-11T14:17:45.145" v="2334" actId="18131"/>
          <ac:picMkLst>
            <pc:docMk/>
            <pc:sldMk cId="3879320436" sldId="273"/>
            <ac:picMk id="6" creationId="{812623BC-9EC1-7D19-6978-BC1C6643B6A1}"/>
          </ac:picMkLst>
        </pc:picChg>
      </pc:sldChg>
      <pc:sldChg chg="addSp delSp modSp del mod">
        <pc:chgData name="Vivek Singh" userId="385e214c060afc4a" providerId="LiveId" clId="{2595EF9E-5ED3-4009-9FEC-C6142A432400}" dt="2023-07-11T12:55:53.425" v="553" actId="2696"/>
        <pc:sldMkLst>
          <pc:docMk/>
          <pc:sldMk cId="1401191263" sldId="274"/>
        </pc:sldMkLst>
        <pc:spChg chg="mod">
          <ac:chgData name="Vivek Singh" userId="385e214c060afc4a" providerId="LiveId" clId="{2595EF9E-5ED3-4009-9FEC-C6142A432400}" dt="2023-07-11T12:53:23.670" v="548" actId="14100"/>
          <ac:spMkLst>
            <pc:docMk/>
            <pc:sldMk cId="1401191263" sldId="274"/>
            <ac:spMk id="2" creationId="{998F5B7F-A48C-DAD4-84BD-6E5466CF099F}"/>
          </ac:spMkLst>
        </pc:spChg>
        <pc:spChg chg="del">
          <ac:chgData name="Vivek Singh" userId="385e214c060afc4a" providerId="LiveId" clId="{2595EF9E-5ED3-4009-9FEC-C6142A432400}" dt="2023-07-11T12:53:51.713" v="551" actId="931"/>
          <ac:spMkLst>
            <pc:docMk/>
            <pc:sldMk cId="1401191263" sldId="274"/>
            <ac:spMk id="3" creationId="{3CE0277A-CB0E-E04C-05EB-93B36E7C8660}"/>
          </ac:spMkLst>
        </pc:spChg>
        <pc:spChg chg="mod">
          <ac:chgData name="Vivek Singh" userId="385e214c060afc4a" providerId="LiveId" clId="{2595EF9E-5ED3-4009-9FEC-C6142A432400}" dt="2023-07-11T12:53:21.886" v="547" actId="14100"/>
          <ac:spMkLst>
            <pc:docMk/>
            <pc:sldMk cId="1401191263" sldId="274"/>
            <ac:spMk id="4" creationId="{AF5F101E-12CA-D002-9996-B14D0E808DDC}"/>
          </ac:spMkLst>
        </pc:spChg>
        <pc:picChg chg="add del mod">
          <ac:chgData name="Vivek Singh" userId="385e214c060afc4a" providerId="LiveId" clId="{2595EF9E-5ED3-4009-9FEC-C6142A432400}" dt="2023-07-11T12:53:33.854" v="550" actId="21"/>
          <ac:picMkLst>
            <pc:docMk/>
            <pc:sldMk cId="1401191263" sldId="274"/>
            <ac:picMk id="5" creationId="{9AA5B362-6205-6745-824D-4B7E380FE842}"/>
          </ac:picMkLst>
        </pc:picChg>
        <pc:picChg chg="add mod">
          <ac:chgData name="Vivek Singh" userId="385e214c060afc4a" providerId="LiveId" clId="{2595EF9E-5ED3-4009-9FEC-C6142A432400}" dt="2023-07-11T12:53:55.043" v="552" actId="18653"/>
          <ac:picMkLst>
            <pc:docMk/>
            <pc:sldMk cId="1401191263" sldId="274"/>
            <ac:picMk id="7" creationId="{53D00323-8614-8FC0-6977-42BC6E5852EC}"/>
          </ac:picMkLst>
        </pc:picChg>
      </pc:sldChg>
      <pc:sldChg chg="addSp delSp modSp new mod modClrScheme chgLayout">
        <pc:chgData name="Vivek Singh" userId="385e214c060afc4a" providerId="LiveId" clId="{2595EF9E-5ED3-4009-9FEC-C6142A432400}" dt="2023-07-11T14:23:11.166" v="2408" actId="14100"/>
        <pc:sldMkLst>
          <pc:docMk/>
          <pc:sldMk cId="3066276657" sldId="274"/>
        </pc:sldMkLst>
        <pc:spChg chg="mod ord">
          <ac:chgData name="Vivek Singh" userId="385e214c060afc4a" providerId="LiveId" clId="{2595EF9E-5ED3-4009-9FEC-C6142A432400}" dt="2023-07-11T14:22:16.666" v="2394" actId="122"/>
          <ac:spMkLst>
            <pc:docMk/>
            <pc:sldMk cId="3066276657" sldId="274"/>
            <ac:spMk id="2" creationId="{E57C02BB-149A-4C1B-2C95-6FE31064332A}"/>
          </ac:spMkLst>
        </pc:spChg>
        <pc:spChg chg="del">
          <ac:chgData name="Vivek Singh" userId="385e214c060afc4a" providerId="LiveId" clId="{2595EF9E-5ED3-4009-9FEC-C6142A432400}" dt="2023-07-11T13:02:41.722" v="618" actId="931"/>
          <ac:spMkLst>
            <pc:docMk/>
            <pc:sldMk cId="3066276657" sldId="274"/>
            <ac:spMk id="3" creationId="{BCA0CF2E-099F-16D1-C24D-9437EAE44CC0}"/>
          </ac:spMkLst>
        </pc:spChg>
        <pc:spChg chg="del mod">
          <ac:chgData name="Vivek Singh" userId="385e214c060afc4a" providerId="LiveId" clId="{2595EF9E-5ED3-4009-9FEC-C6142A432400}" dt="2023-07-11T13:05:09.031" v="646" actId="700"/>
          <ac:spMkLst>
            <pc:docMk/>
            <pc:sldMk cId="3066276657" sldId="274"/>
            <ac:spMk id="4" creationId="{EE46DF52-96F7-5546-E37D-0B49177DF40B}"/>
          </ac:spMkLst>
        </pc:spChg>
        <pc:spChg chg="add del mod ord">
          <ac:chgData name="Vivek Singh" userId="385e214c060afc4a" providerId="LiveId" clId="{2595EF9E-5ED3-4009-9FEC-C6142A432400}" dt="2023-07-11T13:05:09.031" v="646" actId="700"/>
          <ac:spMkLst>
            <pc:docMk/>
            <pc:sldMk cId="3066276657" sldId="274"/>
            <ac:spMk id="10" creationId="{8075A7A1-2670-D269-773A-36A57CE815B9}"/>
          </ac:spMkLst>
        </pc:spChg>
        <pc:spChg chg="add del mod ord">
          <ac:chgData name="Vivek Singh" userId="385e214c060afc4a" providerId="LiveId" clId="{2595EF9E-5ED3-4009-9FEC-C6142A432400}" dt="2023-07-11T13:05:40.511" v="652" actId="931"/>
          <ac:spMkLst>
            <pc:docMk/>
            <pc:sldMk cId="3066276657" sldId="274"/>
            <ac:spMk id="11" creationId="{9A026C5F-7F59-FD44-93DB-018DFD2CA02E}"/>
          </ac:spMkLst>
        </pc:spChg>
        <pc:spChg chg="add del mod">
          <ac:chgData name="Vivek Singh" userId="385e214c060afc4a" providerId="LiveId" clId="{2595EF9E-5ED3-4009-9FEC-C6142A432400}" dt="2023-07-11T13:06:05.971" v="660" actId="931"/>
          <ac:spMkLst>
            <pc:docMk/>
            <pc:sldMk cId="3066276657" sldId="274"/>
            <ac:spMk id="19" creationId="{455BE2A1-FF21-D419-A051-37F74C4DB7B6}"/>
          </ac:spMkLst>
        </pc:spChg>
        <pc:spChg chg="add mod ord">
          <ac:chgData name="Vivek Singh" userId="385e214c060afc4a" providerId="LiveId" clId="{2595EF9E-5ED3-4009-9FEC-C6142A432400}" dt="2023-07-11T14:22:59.659" v="2406" actId="14100"/>
          <ac:spMkLst>
            <pc:docMk/>
            <pc:sldMk cId="3066276657" sldId="274"/>
            <ac:spMk id="22" creationId="{320766F5-753F-1664-0A7E-31AB589A95F8}"/>
          </ac:spMkLst>
        </pc:spChg>
        <pc:picChg chg="add del mod modCrop">
          <ac:chgData name="Vivek Singh" userId="385e214c060afc4a" providerId="LiveId" clId="{2595EF9E-5ED3-4009-9FEC-C6142A432400}" dt="2023-07-11T13:05:05.088" v="645" actId="21"/>
          <ac:picMkLst>
            <pc:docMk/>
            <pc:sldMk cId="3066276657" sldId="274"/>
            <ac:picMk id="6" creationId="{4F787BF4-8485-FECE-2760-36D789C29E30}"/>
          </ac:picMkLst>
        </pc:picChg>
        <pc:picChg chg="add del mod">
          <ac:chgData name="Vivek Singh" userId="385e214c060afc4a" providerId="LiveId" clId="{2595EF9E-5ED3-4009-9FEC-C6142A432400}" dt="2023-07-11T13:05:12.846" v="647" actId="21"/>
          <ac:picMkLst>
            <pc:docMk/>
            <pc:sldMk cId="3066276657" sldId="274"/>
            <ac:picMk id="8" creationId="{60E87D63-5F09-415D-829A-A6398477BC8F}"/>
          </ac:picMkLst>
        </pc:picChg>
        <pc:picChg chg="add del mod">
          <ac:chgData name="Vivek Singh" userId="385e214c060afc4a" providerId="LiveId" clId="{2595EF9E-5ED3-4009-9FEC-C6142A432400}" dt="2023-07-11T13:05:52.753" v="657" actId="21"/>
          <ac:picMkLst>
            <pc:docMk/>
            <pc:sldMk cId="3066276657" sldId="274"/>
            <ac:picMk id="13" creationId="{F792F077-B4E9-E294-DA88-B04D923753E4}"/>
          </ac:picMkLst>
        </pc:picChg>
        <pc:picChg chg="add del mod">
          <ac:chgData name="Vivek Singh" userId="385e214c060afc4a" providerId="LiveId" clId="{2595EF9E-5ED3-4009-9FEC-C6142A432400}" dt="2023-07-11T13:05:52.753" v="657" actId="21"/>
          <ac:picMkLst>
            <pc:docMk/>
            <pc:sldMk cId="3066276657" sldId="274"/>
            <ac:picMk id="15" creationId="{FD26142E-656B-20B5-D4A6-ED62066BF5E2}"/>
          </ac:picMkLst>
        </pc:picChg>
        <pc:picChg chg="add del mod">
          <ac:chgData name="Vivek Singh" userId="385e214c060afc4a" providerId="LiveId" clId="{2595EF9E-5ED3-4009-9FEC-C6142A432400}" dt="2023-07-11T13:05:52.753" v="657" actId="21"/>
          <ac:picMkLst>
            <pc:docMk/>
            <pc:sldMk cId="3066276657" sldId="274"/>
            <ac:picMk id="17" creationId="{E375B243-F609-1353-A6B5-BCEB9F0B5E4F}"/>
          </ac:picMkLst>
        </pc:picChg>
        <pc:picChg chg="add del mod ord">
          <ac:chgData name="Vivek Singh" userId="385e214c060afc4a" providerId="LiveId" clId="{2595EF9E-5ED3-4009-9FEC-C6142A432400}" dt="2023-07-11T13:06:24.233" v="664" actId="21"/>
          <ac:picMkLst>
            <pc:docMk/>
            <pc:sldMk cId="3066276657" sldId="274"/>
            <ac:picMk id="21" creationId="{6D227F9D-FE7F-EFAD-018B-EA524422F619}"/>
          </ac:picMkLst>
        </pc:picChg>
        <pc:picChg chg="add mod">
          <ac:chgData name="Vivek Singh" userId="385e214c060afc4a" providerId="LiveId" clId="{2595EF9E-5ED3-4009-9FEC-C6142A432400}" dt="2023-07-11T14:22:25.766" v="2397" actId="14100"/>
          <ac:picMkLst>
            <pc:docMk/>
            <pc:sldMk cId="3066276657" sldId="274"/>
            <ac:picMk id="24" creationId="{ED646C1C-9AB5-56FD-53EB-C9009D79B01C}"/>
          </ac:picMkLst>
        </pc:picChg>
        <pc:picChg chg="add mod">
          <ac:chgData name="Vivek Singh" userId="385e214c060afc4a" providerId="LiveId" clId="{2595EF9E-5ED3-4009-9FEC-C6142A432400}" dt="2023-07-11T14:23:08.323" v="2407" actId="14100"/>
          <ac:picMkLst>
            <pc:docMk/>
            <pc:sldMk cId="3066276657" sldId="274"/>
            <ac:picMk id="26" creationId="{3B2C9006-53C1-CB2A-C59E-C477D9FBD19A}"/>
          </ac:picMkLst>
        </pc:picChg>
        <pc:picChg chg="add mod">
          <ac:chgData name="Vivek Singh" userId="385e214c060afc4a" providerId="LiveId" clId="{2595EF9E-5ED3-4009-9FEC-C6142A432400}" dt="2023-07-11T14:23:11.166" v="2408" actId="14100"/>
          <ac:picMkLst>
            <pc:docMk/>
            <pc:sldMk cId="3066276657" sldId="274"/>
            <ac:picMk id="28" creationId="{887A6A31-C211-547A-9333-EB12918F064E}"/>
          </ac:picMkLst>
        </pc:picChg>
      </pc:sldChg>
      <pc:sldChg chg="addSp delSp modSp new mod modClrScheme chgLayout">
        <pc:chgData name="Vivek Singh" userId="385e214c060afc4a" providerId="LiveId" clId="{2595EF9E-5ED3-4009-9FEC-C6142A432400}" dt="2023-07-11T14:24:23.356" v="2428" actId="20577"/>
        <pc:sldMkLst>
          <pc:docMk/>
          <pc:sldMk cId="4104010088" sldId="275"/>
        </pc:sldMkLst>
        <pc:spChg chg="del mod ord">
          <ac:chgData name="Vivek Singh" userId="385e214c060afc4a" providerId="LiveId" clId="{2595EF9E-5ED3-4009-9FEC-C6142A432400}" dt="2023-07-11T13:22:18.640" v="1074" actId="700"/>
          <ac:spMkLst>
            <pc:docMk/>
            <pc:sldMk cId="4104010088" sldId="275"/>
            <ac:spMk id="2" creationId="{080AB2DB-11E6-41FD-3DE9-9E820E316183}"/>
          </ac:spMkLst>
        </pc:spChg>
        <pc:spChg chg="del mod ord">
          <ac:chgData name="Vivek Singh" userId="385e214c060afc4a" providerId="LiveId" clId="{2595EF9E-5ED3-4009-9FEC-C6142A432400}" dt="2023-07-11T13:22:18.640" v="1074" actId="700"/>
          <ac:spMkLst>
            <pc:docMk/>
            <pc:sldMk cId="4104010088" sldId="275"/>
            <ac:spMk id="3" creationId="{A93A8A88-FC83-9CD5-8A3C-8426E62B55BA}"/>
          </ac:spMkLst>
        </pc:spChg>
        <pc:spChg chg="del">
          <ac:chgData name="Vivek Singh" userId="385e214c060afc4a" providerId="LiveId" clId="{2595EF9E-5ED3-4009-9FEC-C6142A432400}" dt="2023-07-11T13:22:18.640" v="1074" actId="700"/>
          <ac:spMkLst>
            <pc:docMk/>
            <pc:sldMk cId="4104010088" sldId="275"/>
            <ac:spMk id="4" creationId="{B9340084-A997-6F6F-D884-7EA1CAA660F4}"/>
          </ac:spMkLst>
        </pc:spChg>
        <pc:spChg chg="add mod ord">
          <ac:chgData name="Vivek Singh" userId="385e214c060afc4a" providerId="LiveId" clId="{2595EF9E-5ED3-4009-9FEC-C6142A432400}" dt="2023-07-11T14:23:52.872" v="2422" actId="255"/>
          <ac:spMkLst>
            <pc:docMk/>
            <pc:sldMk cId="4104010088" sldId="275"/>
            <ac:spMk id="5" creationId="{281A7EF1-BC25-AF35-2433-9BA8B4378949}"/>
          </ac:spMkLst>
        </pc:spChg>
        <pc:spChg chg="add mod ord">
          <ac:chgData name="Vivek Singh" userId="385e214c060afc4a" providerId="LiveId" clId="{2595EF9E-5ED3-4009-9FEC-C6142A432400}" dt="2023-07-11T14:24:23.356" v="2428" actId="20577"/>
          <ac:spMkLst>
            <pc:docMk/>
            <pc:sldMk cId="4104010088" sldId="275"/>
            <ac:spMk id="6" creationId="{24CA64E5-D7C0-8B59-5E0F-58F63AD3605B}"/>
          </ac:spMkLst>
        </pc:spChg>
        <pc:picChg chg="add mod">
          <ac:chgData name="Vivek Singh" userId="385e214c060afc4a" providerId="LiveId" clId="{2595EF9E-5ED3-4009-9FEC-C6142A432400}" dt="2023-07-11T13:26:09.196" v="1115" actId="14100"/>
          <ac:picMkLst>
            <pc:docMk/>
            <pc:sldMk cId="4104010088" sldId="275"/>
            <ac:picMk id="8" creationId="{22A5EEAC-CBC1-FEA7-DDFF-CCC76A5F927F}"/>
          </ac:picMkLst>
        </pc:picChg>
        <pc:picChg chg="add mod">
          <ac:chgData name="Vivek Singh" userId="385e214c060afc4a" providerId="LiveId" clId="{2595EF9E-5ED3-4009-9FEC-C6142A432400}" dt="2023-07-11T13:26:12.333" v="1116" actId="14100"/>
          <ac:picMkLst>
            <pc:docMk/>
            <pc:sldMk cId="4104010088" sldId="275"/>
            <ac:picMk id="10" creationId="{6BCED9B0-3BA2-5F5C-D985-9329D97B80F9}"/>
          </ac:picMkLst>
        </pc:picChg>
      </pc:sldChg>
      <pc:sldChg chg="addSp modSp new mod">
        <pc:chgData name="Vivek Singh" userId="385e214c060afc4a" providerId="LiveId" clId="{2595EF9E-5ED3-4009-9FEC-C6142A432400}" dt="2023-07-11T14:25:19.309" v="2445" actId="14100"/>
        <pc:sldMkLst>
          <pc:docMk/>
          <pc:sldMk cId="3338327064" sldId="276"/>
        </pc:sldMkLst>
        <pc:spChg chg="mod">
          <ac:chgData name="Vivek Singh" userId="385e214c060afc4a" providerId="LiveId" clId="{2595EF9E-5ED3-4009-9FEC-C6142A432400}" dt="2023-07-11T14:24:59.815" v="2439" actId="255"/>
          <ac:spMkLst>
            <pc:docMk/>
            <pc:sldMk cId="3338327064" sldId="276"/>
            <ac:spMk id="2" creationId="{ECDDE8D2-3978-C914-06F3-D9E06F533478}"/>
          </ac:spMkLst>
        </pc:spChg>
        <pc:spChg chg="mod">
          <ac:chgData name="Vivek Singh" userId="385e214c060afc4a" providerId="LiveId" clId="{2595EF9E-5ED3-4009-9FEC-C6142A432400}" dt="2023-07-11T14:25:19.309" v="2445" actId="14100"/>
          <ac:spMkLst>
            <pc:docMk/>
            <pc:sldMk cId="3338327064" sldId="276"/>
            <ac:spMk id="3" creationId="{AEA8E0E7-DAC6-BDCC-1905-6CE2D311EB34}"/>
          </ac:spMkLst>
        </pc:spChg>
        <pc:picChg chg="add mod">
          <ac:chgData name="Vivek Singh" userId="385e214c060afc4a" providerId="LiveId" clId="{2595EF9E-5ED3-4009-9FEC-C6142A432400}" dt="2023-07-11T13:31:02.789" v="1338" actId="14100"/>
          <ac:picMkLst>
            <pc:docMk/>
            <pc:sldMk cId="3338327064" sldId="276"/>
            <ac:picMk id="5" creationId="{76CAB1F0-B605-C870-39C9-5ED592A08F7F}"/>
          </ac:picMkLst>
        </pc:picChg>
        <pc:picChg chg="add mod">
          <ac:chgData name="Vivek Singh" userId="385e214c060afc4a" providerId="LiveId" clId="{2595EF9E-5ED3-4009-9FEC-C6142A432400}" dt="2023-07-11T13:31:37.637" v="1345" actId="14100"/>
          <ac:picMkLst>
            <pc:docMk/>
            <pc:sldMk cId="3338327064" sldId="276"/>
            <ac:picMk id="7" creationId="{16BC710F-907F-1A85-3142-45FD59F8B121}"/>
          </ac:picMkLst>
        </pc:picChg>
      </pc:sldChg>
      <pc:sldChg chg="modSp new mod">
        <pc:chgData name="Vivek Singh" userId="385e214c060afc4a" providerId="LiveId" clId="{2595EF9E-5ED3-4009-9FEC-C6142A432400}" dt="2023-07-11T14:26:49.609" v="2469" actId="14100"/>
        <pc:sldMkLst>
          <pc:docMk/>
          <pc:sldMk cId="443356705" sldId="277"/>
        </pc:sldMkLst>
        <pc:spChg chg="mod">
          <ac:chgData name="Vivek Singh" userId="385e214c060afc4a" providerId="LiveId" clId="{2595EF9E-5ED3-4009-9FEC-C6142A432400}" dt="2023-07-11T14:26:15.691" v="2460" actId="207"/>
          <ac:spMkLst>
            <pc:docMk/>
            <pc:sldMk cId="443356705" sldId="277"/>
            <ac:spMk id="2" creationId="{24B218AC-4784-882A-B6CF-14CF50338995}"/>
          </ac:spMkLst>
        </pc:spChg>
        <pc:spChg chg="mod">
          <ac:chgData name="Vivek Singh" userId="385e214c060afc4a" providerId="LiveId" clId="{2595EF9E-5ED3-4009-9FEC-C6142A432400}" dt="2023-07-11T14:26:49.609" v="2469" actId="14100"/>
          <ac:spMkLst>
            <pc:docMk/>
            <pc:sldMk cId="443356705" sldId="277"/>
            <ac:spMk id="3" creationId="{E77DCB9A-B29C-8BAE-3EA9-FA4A8A57701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5A1041-8CA3-45E1-A1D3-9883C7150070}"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72DD5-5737-45AC-A3FD-7B9CFED8B973}" type="slidenum">
              <a:rPr lang="en-IN" smtClean="0"/>
              <a:t>‹#›</a:t>
            </a:fld>
            <a:endParaRPr lang="en-IN"/>
          </a:p>
        </p:txBody>
      </p:sp>
    </p:spTree>
    <p:extLst>
      <p:ext uri="{BB962C8B-B14F-4D97-AF65-F5344CB8AC3E}">
        <p14:creationId xmlns:p14="http://schemas.microsoft.com/office/powerpoint/2010/main" val="2314603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5A1041-8CA3-45E1-A1D3-9883C7150070}"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472DD5-5737-45AC-A3FD-7B9CFED8B973}" type="slidenum">
              <a:rPr lang="en-IN" smtClean="0"/>
              <a:t>‹#›</a:t>
            </a:fld>
            <a:endParaRPr lang="en-IN"/>
          </a:p>
        </p:txBody>
      </p:sp>
    </p:spTree>
    <p:extLst>
      <p:ext uri="{BB962C8B-B14F-4D97-AF65-F5344CB8AC3E}">
        <p14:creationId xmlns:p14="http://schemas.microsoft.com/office/powerpoint/2010/main" val="1926624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C5A1041-8CA3-45E1-A1D3-9883C7150070}"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72DD5-5737-45AC-A3FD-7B9CFED8B973}" type="slidenum">
              <a:rPr lang="en-IN" smtClean="0"/>
              <a:t>‹#›</a:t>
            </a:fld>
            <a:endParaRPr lang="en-IN"/>
          </a:p>
        </p:txBody>
      </p:sp>
    </p:spTree>
    <p:extLst>
      <p:ext uri="{BB962C8B-B14F-4D97-AF65-F5344CB8AC3E}">
        <p14:creationId xmlns:p14="http://schemas.microsoft.com/office/powerpoint/2010/main" val="1214595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C5A1041-8CA3-45E1-A1D3-9883C7150070}"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72DD5-5737-45AC-A3FD-7B9CFED8B97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28483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A1041-8CA3-45E1-A1D3-9883C7150070}"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72DD5-5737-45AC-A3FD-7B9CFED8B973}" type="slidenum">
              <a:rPr lang="en-IN" smtClean="0"/>
              <a:t>‹#›</a:t>
            </a:fld>
            <a:endParaRPr lang="en-IN"/>
          </a:p>
        </p:txBody>
      </p:sp>
    </p:spTree>
    <p:extLst>
      <p:ext uri="{BB962C8B-B14F-4D97-AF65-F5344CB8AC3E}">
        <p14:creationId xmlns:p14="http://schemas.microsoft.com/office/powerpoint/2010/main" val="3987939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5A1041-8CA3-45E1-A1D3-9883C7150070}" type="datetimeFigureOut">
              <a:rPr lang="en-IN" smtClean="0"/>
              <a:t>16-08-2024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72DD5-5737-45AC-A3FD-7B9CFED8B973}" type="slidenum">
              <a:rPr lang="en-IN" smtClean="0"/>
              <a:t>‹#›</a:t>
            </a:fld>
            <a:endParaRPr lang="en-IN"/>
          </a:p>
        </p:txBody>
      </p:sp>
    </p:spTree>
    <p:extLst>
      <p:ext uri="{BB962C8B-B14F-4D97-AF65-F5344CB8AC3E}">
        <p14:creationId xmlns:p14="http://schemas.microsoft.com/office/powerpoint/2010/main" val="169783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5A1041-8CA3-45E1-A1D3-9883C7150070}" type="datetimeFigureOut">
              <a:rPr lang="en-IN" smtClean="0"/>
              <a:t>16-08-2024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72DD5-5737-45AC-A3FD-7B9CFED8B973}" type="slidenum">
              <a:rPr lang="en-IN" smtClean="0"/>
              <a:t>‹#›</a:t>
            </a:fld>
            <a:endParaRPr lang="en-IN"/>
          </a:p>
        </p:txBody>
      </p:sp>
    </p:spTree>
    <p:extLst>
      <p:ext uri="{BB962C8B-B14F-4D97-AF65-F5344CB8AC3E}">
        <p14:creationId xmlns:p14="http://schemas.microsoft.com/office/powerpoint/2010/main" val="2060759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A1041-8CA3-45E1-A1D3-9883C7150070}"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72DD5-5737-45AC-A3FD-7B9CFED8B973}" type="slidenum">
              <a:rPr lang="en-IN" smtClean="0"/>
              <a:t>‹#›</a:t>
            </a:fld>
            <a:endParaRPr lang="en-IN"/>
          </a:p>
        </p:txBody>
      </p:sp>
    </p:spTree>
    <p:extLst>
      <p:ext uri="{BB962C8B-B14F-4D97-AF65-F5344CB8AC3E}">
        <p14:creationId xmlns:p14="http://schemas.microsoft.com/office/powerpoint/2010/main" val="820972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A1041-8CA3-45E1-A1D3-9883C7150070}"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72DD5-5737-45AC-A3FD-7B9CFED8B973}" type="slidenum">
              <a:rPr lang="en-IN" smtClean="0"/>
              <a:t>‹#›</a:t>
            </a:fld>
            <a:endParaRPr lang="en-IN"/>
          </a:p>
        </p:txBody>
      </p:sp>
    </p:spTree>
    <p:extLst>
      <p:ext uri="{BB962C8B-B14F-4D97-AF65-F5344CB8AC3E}">
        <p14:creationId xmlns:p14="http://schemas.microsoft.com/office/powerpoint/2010/main" val="342487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C5A1041-8CA3-45E1-A1D3-9883C7150070}"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72DD5-5737-45AC-A3FD-7B9CFED8B973}" type="slidenum">
              <a:rPr lang="en-IN" smtClean="0"/>
              <a:t>‹#›</a:t>
            </a:fld>
            <a:endParaRPr lang="en-IN"/>
          </a:p>
        </p:txBody>
      </p:sp>
    </p:spTree>
    <p:extLst>
      <p:ext uri="{BB962C8B-B14F-4D97-AF65-F5344CB8AC3E}">
        <p14:creationId xmlns:p14="http://schemas.microsoft.com/office/powerpoint/2010/main" val="252959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A1041-8CA3-45E1-A1D3-9883C7150070}"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72DD5-5737-45AC-A3FD-7B9CFED8B973}" type="slidenum">
              <a:rPr lang="en-IN" smtClean="0"/>
              <a:t>‹#›</a:t>
            </a:fld>
            <a:endParaRPr lang="en-IN"/>
          </a:p>
        </p:txBody>
      </p:sp>
    </p:spTree>
    <p:extLst>
      <p:ext uri="{BB962C8B-B14F-4D97-AF65-F5344CB8AC3E}">
        <p14:creationId xmlns:p14="http://schemas.microsoft.com/office/powerpoint/2010/main" val="12164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5A1041-8CA3-45E1-A1D3-9883C7150070}"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472DD5-5737-45AC-A3FD-7B9CFED8B973}" type="slidenum">
              <a:rPr lang="en-IN" smtClean="0"/>
              <a:t>‹#›</a:t>
            </a:fld>
            <a:endParaRPr lang="en-IN"/>
          </a:p>
        </p:txBody>
      </p:sp>
    </p:spTree>
    <p:extLst>
      <p:ext uri="{BB962C8B-B14F-4D97-AF65-F5344CB8AC3E}">
        <p14:creationId xmlns:p14="http://schemas.microsoft.com/office/powerpoint/2010/main" val="159361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5A1041-8CA3-45E1-A1D3-9883C7150070}" type="datetimeFigureOut">
              <a:rPr lang="en-IN" smtClean="0"/>
              <a:t>16-08-2024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472DD5-5737-45AC-A3FD-7B9CFED8B973}" type="slidenum">
              <a:rPr lang="en-IN" smtClean="0"/>
              <a:t>‹#›</a:t>
            </a:fld>
            <a:endParaRPr lang="en-IN"/>
          </a:p>
        </p:txBody>
      </p:sp>
    </p:spTree>
    <p:extLst>
      <p:ext uri="{BB962C8B-B14F-4D97-AF65-F5344CB8AC3E}">
        <p14:creationId xmlns:p14="http://schemas.microsoft.com/office/powerpoint/2010/main" val="9816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C5A1041-8CA3-45E1-A1D3-9883C7150070}" type="datetimeFigureOut">
              <a:rPr lang="en-IN" smtClean="0"/>
              <a:t>16-08-2024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F472DD5-5737-45AC-A3FD-7B9CFED8B973}" type="slidenum">
              <a:rPr lang="en-IN" smtClean="0"/>
              <a:t>‹#›</a:t>
            </a:fld>
            <a:endParaRPr lang="en-IN"/>
          </a:p>
        </p:txBody>
      </p:sp>
    </p:spTree>
    <p:extLst>
      <p:ext uri="{BB962C8B-B14F-4D97-AF65-F5344CB8AC3E}">
        <p14:creationId xmlns:p14="http://schemas.microsoft.com/office/powerpoint/2010/main" val="297564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C5A1041-8CA3-45E1-A1D3-9883C7150070}" type="datetimeFigureOut">
              <a:rPr lang="en-IN" smtClean="0"/>
              <a:t>16-08-2024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F472DD5-5737-45AC-A3FD-7B9CFED8B973}" type="slidenum">
              <a:rPr lang="en-IN" smtClean="0"/>
              <a:t>‹#›</a:t>
            </a:fld>
            <a:endParaRPr lang="en-IN"/>
          </a:p>
        </p:txBody>
      </p:sp>
    </p:spTree>
    <p:extLst>
      <p:ext uri="{BB962C8B-B14F-4D97-AF65-F5344CB8AC3E}">
        <p14:creationId xmlns:p14="http://schemas.microsoft.com/office/powerpoint/2010/main" val="3359303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C5A1041-8CA3-45E1-A1D3-9883C7150070}" type="datetimeFigureOut">
              <a:rPr lang="en-IN" smtClean="0"/>
              <a:t>16-08-2024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F472DD5-5737-45AC-A3FD-7B9CFED8B973}" type="slidenum">
              <a:rPr lang="en-IN" smtClean="0"/>
              <a:t>‹#›</a:t>
            </a:fld>
            <a:endParaRPr lang="en-IN"/>
          </a:p>
        </p:txBody>
      </p:sp>
    </p:spTree>
    <p:extLst>
      <p:ext uri="{BB962C8B-B14F-4D97-AF65-F5344CB8AC3E}">
        <p14:creationId xmlns:p14="http://schemas.microsoft.com/office/powerpoint/2010/main" val="3889012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5A1041-8CA3-45E1-A1D3-9883C7150070}"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472DD5-5737-45AC-A3FD-7B9CFED8B973}" type="slidenum">
              <a:rPr lang="en-IN" smtClean="0"/>
              <a:t>‹#›</a:t>
            </a:fld>
            <a:endParaRPr lang="en-IN"/>
          </a:p>
        </p:txBody>
      </p:sp>
    </p:spTree>
    <p:extLst>
      <p:ext uri="{BB962C8B-B14F-4D97-AF65-F5344CB8AC3E}">
        <p14:creationId xmlns:p14="http://schemas.microsoft.com/office/powerpoint/2010/main" val="4198568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C5A1041-8CA3-45E1-A1D3-9883C7150070}" type="datetimeFigureOut">
              <a:rPr lang="en-IN" smtClean="0"/>
              <a:t>16-08-2024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F472DD5-5737-45AC-A3FD-7B9CFED8B973}" type="slidenum">
              <a:rPr lang="en-IN" smtClean="0"/>
              <a:t>‹#›</a:t>
            </a:fld>
            <a:endParaRPr lang="en-IN"/>
          </a:p>
        </p:txBody>
      </p:sp>
    </p:spTree>
    <p:extLst>
      <p:ext uri="{BB962C8B-B14F-4D97-AF65-F5344CB8AC3E}">
        <p14:creationId xmlns:p14="http://schemas.microsoft.com/office/powerpoint/2010/main" val="361338157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446795-B325-3C58-238A-56E7F61B6464}"/>
              </a:ext>
            </a:extLst>
          </p:cNvPr>
          <p:cNvSpPr>
            <a:spLocks noGrp="1"/>
          </p:cNvSpPr>
          <p:nvPr>
            <p:ph type="ctrTitle"/>
          </p:nvPr>
        </p:nvSpPr>
        <p:spPr>
          <a:xfrm>
            <a:off x="1118586" y="2334827"/>
            <a:ext cx="9312676" cy="1225118"/>
          </a:xfrm>
        </p:spPr>
        <p:txBody>
          <a:bodyPr/>
          <a:lstStyle/>
          <a:p>
            <a:pPr algn="ctr"/>
            <a:r>
              <a:rPr lang="en-US" b="1" u="sng" dirty="0">
                <a:effectLst>
                  <a:outerShdw blurRad="38100" dist="38100" dir="2700000" algn="tl">
                    <a:srgbClr val="000000">
                      <a:alpha val="43137"/>
                    </a:srgbClr>
                  </a:outerShdw>
                </a:effectLst>
                <a:latin typeface="Algerian" panose="04020705040A02060702" pitchFamily="82" charset="0"/>
              </a:rPr>
              <a:t>Methodology</a:t>
            </a:r>
            <a:endParaRPr lang="en-IN" b="1" u="sng" dirty="0">
              <a:effectLst>
                <a:outerShdw blurRad="38100" dist="38100" dir="2700000" algn="tl">
                  <a:srgbClr val="000000">
                    <a:alpha val="43137"/>
                  </a:srgbClr>
                </a:outerShdw>
              </a:effectLst>
              <a:latin typeface="Algerian" panose="04020705040A02060702" pitchFamily="82" charset="0"/>
            </a:endParaRPr>
          </a:p>
        </p:txBody>
      </p:sp>
      <p:sp>
        <p:nvSpPr>
          <p:cNvPr id="6" name="Subtitle 5">
            <a:extLst>
              <a:ext uri="{FF2B5EF4-FFF2-40B4-BE49-F238E27FC236}">
                <a16:creationId xmlns:a16="http://schemas.microsoft.com/office/drawing/2014/main" id="{253F81D3-0663-9963-DA85-B9309D2409C9}"/>
              </a:ext>
            </a:extLst>
          </p:cNvPr>
          <p:cNvSpPr>
            <a:spLocks noGrp="1"/>
          </p:cNvSpPr>
          <p:nvPr>
            <p:ph type="subTitle" idx="1"/>
          </p:nvPr>
        </p:nvSpPr>
        <p:spPr>
          <a:xfrm>
            <a:off x="1118586" y="585929"/>
            <a:ext cx="9312676" cy="1487008"/>
          </a:xfrm>
        </p:spPr>
        <p:txBody>
          <a:bodyPr>
            <a:normAutofit/>
          </a:bodyPr>
          <a:lstStyle/>
          <a:p>
            <a:pPr algn="ctr"/>
            <a:r>
              <a:rPr lang="en-US" sz="6000" b="1" u="sng" dirty="0">
                <a:solidFill>
                  <a:srgbClr val="FFC000"/>
                </a:solidFill>
                <a:effectLst>
                  <a:outerShdw blurRad="38100" dist="38100" dir="2700000" algn="tl">
                    <a:srgbClr val="000000">
                      <a:alpha val="43137"/>
                    </a:srgbClr>
                  </a:outerShdw>
                </a:effectLst>
                <a:latin typeface="Algerian" panose="04020705040A02060702" pitchFamily="82" charset="0"/>
              </a:rPr>
              <a:t>Air - </a:t>
            </a:r>
            <a:r>
              <a:rPr lang="en-US" sz="6000" b="1" u="sng" dirty="0" err="1">
                <a:solidFill>
                  <a:srgbClr val="FFC000"/>
                </a:solidFill>
                <a:effectLst>
                  <a:outerShdw blurRad="38100" dist="38100" dir="2700000" algn="tl">
                    <a:srgbClr val="000000">
                      <a:alpha val="43137"/>
                    </a:srgbClr>
                  </a:outerShdw>
                </a:effectLst>
                <a:latin typeface="Algerian" panose="04020705040A02060702" pitchFamily="82" charset="0"/>
              </a:rPr>
              <a:t>bNb</a:t>
            </a:r>
            <a:r>
              <a:rPr lang="en-US" sz="6000" b="1" u="sng" dirty="0">
                <a:solidFill>
                  <a:srgbClr val="FFC000"/>
                </a:solidFill>
                <a:effectLst>
                  <a:outerShdw blurRad="38100" dist="38100" dir="2700000" algn="tl">
                    <a:srgbClr val="000000">
                      <a:alpha val="43137"/>
                    </a:srgbClr>
                  </a:outerShdw>
                </a:effectLst>
                <a:latin typeface="Algerian" panose="04020705040A02060702" pitchFamily="82" charset="0"/>
              </a:rPr>
              <a:t> case study</a:t>
            </a:r>
            <a:endParaRPr lang="en-IN" sz="6000" b="1" u="sng" dirty="0">
              <a:solidFill>
                <a:srgbClr val="FFC000"/>
              </a:solidFill>
              <a:effectLst>
                <a:outerShdw blurRad="38100" dist="38100" dir="2700000" algn="tl">
                  <a:srgbClr val="000000">
                    <a:alpha val="43137"/>
                  </a:srgbClr>
                </a:outerShdw>
              </a:effectLst>
              <a:latin typeface="Algerian" panose="04020705040A02060702" pitchFamily="82" charset="0"/>
            </a:endParaRPr>
          </a:p>
        </p:txBody>
      </p:sp>
      <p:sp>
        <p:nvSpPr>
          <p:cNvPr id="5" name="TextBox 4">
            <a:extLst>
              <a:ext uri="{FF2B5EF4-FFF2-40B4-BE49-F238E27FC236}">
                <a16:creationId xmlns:a16="http://schemas.microsoft.com/office/drawing/2014/main" id="{9FC2C17B-C417-D796-03A4-00E063545003}"/>
              </a:ext>
            </a:extLst>
          </p:cNvPr>
          <p:cNvSpPr txBox="1"/>
          <p:nvPr/>
        </p:nvSpPr>
        <p:spPr>
          <a:xfrm>
            <a:off x="7811780" y="5185172"/>
            <a:ext cx="3994951" cy="923330"/>
          </a:xfrm>
          <a:prstGeom prst="rect">
            <a:avLst/>
          </a:prstGeom>
          <a:noFill/>
        </p:spPr>
        <p:txBody>
          <a:bodyPr wrap="square" rtlCol="0">
            <a:spAutoFit/>
          </a:bodyPr>
          <a:lstStyle/>
          <a:p>
            <a:r>
              <a:rPr lang="en-US" sz="2800" b="1" dirty="0"/>
              <a:t>By :</a:t>
            </a:r>
          </a:p>
          <a:p>
            <a:r>
              <a:rPr lang="en-US" sz="2000" b="1" dirty="0"/>
              <a:t>      </a:t>
            </a:r>
            <a:r>
              <a:rPr lang="en-US" sz="2600" b="1" dirty="0"/>
              <a:t>NIKHIL KUMAR SINGH</a:t>
            </a:r>
          </a:p>
        </p:txBody>
      </p:sp>
      <p:pic>
        <p:nvPicPr>
          <p:cNvPr id="3" name="Picture 2">
            <a:extLst>
              <a:ext uri="{FF2B5EF4-FFF2-40B4-BE49-F238E27FC236}">
                <a16:creationId xmlns:a16="http://schemas.microsoft.com/office/drawing/2014/main" id="{F0A88568-1A1E-6595-2980-556463E89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310" y="4621252"/>
            <a:ext cx="3994950" cy="1487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26157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DFE93D-AA6B-9C50-B927-CB9319815BDD}"/>
              </a:ext>
            </a:extLst>
          </p:cNvPr>
          <p:cNvSpPr>
            <a:spLocks noGrp="1"/>
          </p:cNvSpPr>
          <p:nvPr>
            <p:ph type="title"/>
          </p:nvPr>
        </p:nvSpPr>
        <p:spPr>
          <a:xfrm>
            <a:off x="287266" y="167435"/>
            <a:ext cx="4968315" cy="1474934"/>
          </a:xfrm>
        </p:spPr>
        <p:txBody>
          <a:bodyPr>
            <a:normAutofit/>
          </a:bodyPr>
          <a:lstStyle/>
          <a:p>
            <a:pPr algn="ctr"/>
            <a:r>
              <a:rPr lang="en-US" sz="4000" b="1" u="sng" dirty="0">
                <a:solidFill>
                  <a:srgbClr val="FFC000"/>
                </a:solidFill>
                <a:effectLst>
                  <a:outerShdw blurRad="38100" dist="38100" dir="2700000" algn="tl">
                    <a:srgbClr val="000000">
                      <a:alpha val="43137"/>
                    </a:srgbClr>
                  </a:outerShdw>
                </a:effectLst>
                <a:latin typeface="Algerian" panose="04020705040A02060702" pitchFamily="82" charset="0"/>
              </a:rPr>
              <a:t>Assumption of missing value</a:t>
            </a:r>
            <a:endParaRPr lang="en-IN" sz="4000" b="1" u="sng" dirty="0">
              <a:solidFill>
                <a:srgbClr val="FFC000"/>
              </a:solidFill>
              <a:effectLst>
                <a:outerShdw blurRad="38100" dist="38100" dir="2700000" algn="tl">
                  <a:srgbClr val="000000">
                    <a:alpha val="43137"/>
                  </a:srgbClr>
                </a:outerShdw>
              </a:effectLst>
              <a:latin typeface="Algerian" panose="04020705040A02060702" pitchFamily="82" charset="0"/>
            </a:endParaRPr>
          </a:p>
        </p:txBody>
      </p:sp>
      <p:pic>
        <p:nvPicPr>
          <p:cNvPr id="8" name="Picture Placeholder 7">
            <a:extLst>
              <a:ext uri="{FF2B5EF4-FFF2-40B4-BE49-F238E27FC236}">
                <a16:creationId xmlns:a16="http://schemas.microsoft.com/office/drawing/2014/main" id="{1C09EA76-C3DF-25E8-6016-E72B1B9CDAA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935" t="-1606" r="-535" b="-678"/>
          <a:stretch/>
        </p:blipFill>
        <p:spPr>
          <a:xfrm>
            <a:off x="5388746" y="62145"/>
            <a:ext cx="6738151" cy="6702640"/>
          </a:xfrm>
        </p:spPr>
      </p:pic>
      <p:sp>
        <p:nvSpPr>
          <p:cNvPr id="6" name="Text Placeholder 5">
            <a:extLst>
              <a:ext uri="{FF2B5EF4-FFF2-40B4-BE49-F238E27FC236}">
                <a16:creationId xmlns:a16="http://schemas.microsoft.com/office/drawing/2014/main" id="{DCB8B419-E71A-DD76-2BAD-F9150B27E2D8}"/>
              </a:ext>
            </a:extLst>
          </p:cNvPr>
          <p:cNvSpPr>
            <a:spLocks noGrp="1"/>
          </p:cNvSpPr>
          <p:nvPr>
            <p:ph type="body" sz="half" idx="2"/>
          </p:nvPr>
        </p:nvSpPr>
        <p:spPr>
          <a:xfrm>
            <a:off x="287266" y="2210539"/>
            <a:ext cx="4968314" cy="3888419"/>
          </a:xfrm>
        </p:spPr>
        <p:txBody>
          <a:bodyPr>
            <a:normAutofit/>
          </a:bodyPr>
          <a:lstStyle/>
          <a:p>
            <a:pPr marL="285750" indent="-285750">
              <a:buFont typeface="Wingdings" panose="05000000000000000000" pitchFamily="2" charset="2"/>
              <a:buChar char="Ø"/>
            </a:pPr>
            <a:r>
              <a:rPr lang="en-US" sz="1800" b="1" dirty="0">
                <a:effectLst>
                  <a:outerShdw blurRad="38100" dist="38100" dir="2700000" algn="tl">
                    <a:srgbClr val="000000">
                      <a:alpha val="43137"/>
                    </a:srgbClr>
                  </a:outerShdw>
                </a:effectLst>
              </a:rPr>
              <a:t>MISSING VALUES ARE PRESENT IN NAME, HOST_NAME, LAST_REVIEWS &amp; REVIEWS_PER_MONTH_COLUMNS.</a:t>
            </a:r>
          </a:p>
          <a:p>
            <a:pPr marL="285750" indent="-285750">
              <a:buFont typeface="Wingdings" panose="05000000000000000000" pitchFamily="2" charset="2"/>
              <a:buChar char="Ø"/>
            </a:pPr>
            <a:r>
              <a:rPr lang="en-US" sz="1800" b="1" dirty="0">
                <a:effectLst>
                  <a:outerShdw blurRad="38100" dist="38100" dir="2700000" algn="tl">
                    <a:srgbClr val="000000">
                      <a:alpha val="43137"/>
                    </a:srgbClr>
                  </a:outerShdw>
                </a:effectLst>
              </a:rPr>
              <a:t>IN THE ABOVE EXPLORATING PART WE CAN SEE THAT IF THE N0_OF_REVIEWS = 0 THEN IT DOES NOT MAKE SENSE TO HAVE LAST_REVIEW &amp; REVIEWS_PER_MONTH AND ARE MARKED AS NULL. HENCE THE MISSING VALUES IN THE DATA IS FOLLOWING A PATTERN AND WILL BE TREATED ACCORDINGLY.</a:t>
            </a:r>
          </a:p>
          <a:p>
            <a:pPr marL="285750" indent="-285750">
              <a:buFont typeface="Wingdings" panose="05000000000000000000" pitchFamily="2" charset="2"/>
              <a:buChar char="Ø"/>
            </a:pPr>
            <a:r>
              <a:rPr lang="en-US" sz="1800" b="1" dirty="0">
                <a:effectLst>
                  <a:outerShdw blurRad="38100" dist="38100" dir="2700000" algn="tl">
                    <a:srgbClr val="000000">
                      <a:alpha val="43137"/>
                    </a:srgbClr>
                  </a:outerShdw>
                </a:effectLst>
              </a:rPr>
              <a:t>ABOVE ASSUMPTION HOLDS TRUE.</a:t>
            </a:r>
            <a:endParaRPr lang="en-IN" sz="1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36131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44444-1193-AFF1-BA4C-7CE5F1300215}"/>
              </a:ext>
            </a:extLst>
          </p:cNvPr>
          <p:cNvSpPr>
            <a:spLocks noGrp="1"/>
          </p:cNvSpPr>
          <p:nvPr>
            <p:ph type="title"/>
          </p:nvPr>
        </p:nvSpPr>
        <p:spPr>
          <a:xfrm>
            <a:off x="157477" y="202945"/>
            <a:ext cx="5213514" cy="1226360"/>
          </a:xfrm>
        </p:spPr>
        <p:txBody>
          <a:bodyPr>
            <a:noAutofit/>
          </a:bodyPr>
          <a:lstStyle/>
          <a:p>
            <a:pPr algn="ctr"/>
            <a:r>
              <a:rPr lang="en-US" sz="4000" b="1" u="sng" dirty="0">
                <a:solidFill>
                  <a:srgbClr val="FFC000"/>
                </a:solidFill>
                <a:effectLst>
                  <a:outerShdw blurRad="38100" dist="38100" dir="2700000" algn="tl">
                    <a:srgbClr val="000000">
                      <a:alpha val="43137"/>
                    </a:srgbClr>
                  </a:outerShdw>
                </a:effectLst>
                <a:latin typeface="Algerian" panose="04020705040A02060702" pitchFamily="82" charset="0"/>
              </a:rPr>
              <a:t>Treating Assumption</a:t>
            </a:r>
            <a:endParaRPr lang="en-IN" sz="4000" b="1" u="sng" dirty="0">
              <a:solidFill>
                <a:srgbClr val="FFC000"/>
              </a:solidFill>
              <a:effectLst>
                <a:outerShdw blurRad="38100" dist="38100" dir="2700000" algn="tl">
                  <a:srgbClr val="000000">
                    <a:alpha val="43137"/>
                  </a:srgbClr>
                </a:outerShdw>
              </a:effectLst>
              <a:latin typeface="Algerian" panose="04020705040A02060702" pitchFamily="82" charset="0"/>
            </a:endParaRPr>
          </a:p>
        </p:txBody>
      </p:sp>
      <p:pic>
        <p:nvPicPr>
          <p:cNvPr id="8" name="Picture Placeholder 7">
            <a:extLst>
              <a:ext uri="{FF2B5EF4-FFF2-40B4-BE49-F238E27FC236}">
                <a16:creationId xmlns:a16="http://schemas.microsoft.com/office/drawing/2014/main" id="{33362D0C-69BE-D2F4-374B-B279629F54D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06" t="-1343" r="-1419" b="-682"/>
          <a:stretch/>
        </p:blipFill>
        <p:spPr>
          <a:xfrm>
            <a:off x="5488979" y="115410"/>
            <a:ext cx="6637918" cy="6649374"/>
          </a:xfrm>
        </p:spPr>
      </p:pic>
      <p:sp>
        <p:nvSpPr>
          <p:cNvPr id="6" name="Text Placeholder 5">
            <a:extLst>
              <a:ext uri="{FF2B5EF4-FFF2-40B4-BE49-F238E27FC236}">
                <a16:creationId xmlns:a16="http://schemas.microsoft.com/office/drawing/2014/main" id="{A1C532E6-C705-8144-F492-4430E81F4337}"/>
              </a:ext>
            </a:extLst>
          </p:cNvPr>
          <p:cNvSpPr>
            <a:spLocks noGrp="1"/>
          </p:cNvSpPr>
          <p:nvPr>
            <p:ph type="body" sz="half" idx="2"/>
          </p:nvPr>
        </p:nvSpPr>
        <p:spPr>
          <a:xfrm>
            <a:off x="157477" y="1775534"/>
            <a:ext cx="5213514" cy="4563122"/>
          </a:xfrm>
        </p:spPr>
        <p:txBody>
          <a:bodyPr>
            <a:normAutofit/>
          </a:bodyPr>
          <a:lstStyle/>
          <a:p>
            <a:pPr marL="285750" indent="-285750">
              <a:buFont typeface="Wingdings" panose="05000000000000000000" pitchFamily="2" charset="2"/>
              <a:buChar char="Ø"/>
            </a:pPr>
            <a:r>
              <a:rPr lang="en-US" sz="2000" b="1" dirty="0">
                <a:effectLst>
                  <a:outerShdw blurRad="38100" dist="38100" dir="2700000" algn="tl">
                    <a:srgbClr val="000000">
                      <a:alpha val="43137"/>
                    </a:srgbClr>
                  </a:outerShdw>
                </a:effectLst>
              </a:rPr>
              <a:t>First we check the number of rows and columns that are present in the assumption and we found out that the exact amount of null values are present in both the columns.</a:t>
            </a:r>
          </a:p>
          <a:p>
            <a:pPr marL="285750" indent="-285750">
              <a:buFont typeface="Wingdings" panose="05000000000000000000" pitchFamily="2" charset="2"/>
              <a:buChar char="Ø"/>
            </a:pPr>
            <a:r>
              <a:rPr lang="en-US" sz="2000" b="1" dirty="0">
                <a:effectLst>
                  <a:outerShdw blurRad="38100" dist="38100" dir="2700000" algn="tl">
                    <a:srgbClr val="000000">
                      <a:alpha val="43137"/>
                    </a:srgbClr>
                  </a:outerShdw>
                </a:effectLst>
              </a:rPr>
              <a:t>SO WE WILL IMPUTE THE REVIEWS_PER_MONTH COLUMN WITH 0 AND DROP THE LAST_REVIEW COLUMN AS IT WILL BE OF NO USE TO US FOR THE ASSIGNMENT.</a:t>
            </a:r>
          </a:p>
          <a:p>
            <a:pPr marL="285750" indent="-285750">
              <a:buFont typeface="Wingdings" panose="05000000000000000000" pitchFamily="2" charset="2"/>
              <a:buChar char="Ø"/>
            </a:pPr>
            <a:r>
              <a:rPr lang="en-US" sz="2000" b="1" dirty="0">
                <a:effectLst>
                  <a:outerShdw blurRad="38100" dist="38100" dir="2700000" algn="tl">
                    <a:srgbClr val="000000">
                      <a:alpha val="43137"/>
                    </a:srgbClr>
                  </a:outerShdw>
                </a:effectLst>
              </a:rPr>
              <a:t>Now only 2 columns are left which have missing values so we will look at it and treat it accordingly.</a:t>
            </a:r>
          </a:p>
          <a:p>
            <a:pPr marL="285750" indent="-285750">
              <a:buFont typeface="Wingdings" panose="05000000000000000000" pitchFamily="2" charset="2"/>
              <a:buChar char="Ø"/>
            </a:pPr>
            <a:endParaRPr lang="en-IN"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107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DD66-C510-96FE-7CEB-80097E182421}"/>
              </a:ext>
            </a:extLst>
          </p:cNvPr>
          <p:cNvSpPr>
            <a:spLocks noGrp="1"/>
          </p:cNvSpPr>
          <p:nvPr>
            <p:ph type="title"/>
          </p:nvPr>
        </p:nvSpPr>
        <p:spPr>
          <a:xfrm>
            <a:off x="145422" y="202945"/>
            <a:ext cx="5084979" cy="1528201"/>
          </a:xfrm>
        </p:spPr>
        <p:txBody>
          <a:bodyPr>
            <a:normAutofit/>
          </a:bodyPr>
          <a:lstStyle/>
          <a:p>
            <a:pPr algn="ctr"/>
            <a:r>
              <a:rPr lang="en-US" b="1" u="sng" dirty="0">
                <a:solidFill>
                  <a:srgbClr val="FFC000"/>
                </a:solidFill>
                <a:effectLst>
                  <a:outerShdw blurRad="38100" dist="38100" dir="2700000" algn="tl">
                    <a:srgbClr val="000000">
                      <a:alpha val="43137"/>
                    </a:srgbClr>
                  </a:outerShdw>
                </a:effectLst>
                <a:latin typeface="Algerian" panose="04020705040A02060702" pitchFamily="82" charset="0"/>
              </a:rPr>
              <a:t>Handling Remaining 2 missing column</a:t>
            </a:r>
            <a:endParaRPr lang="en-IN" b="1" u="sng" dirty="0">
              <a:solidFill>
                <a:srgbClr val="FFC000"/>
              </a:solidFill>
              <a:effectLst>
                <a:outerShdw blurRad="38100" dist="38100" dir="2700000" algn="tl">
                  <a:srgbClr val="000000">
                    <a:alpha val="43137"/>
                  </a:srgbClr>
                </a:outerShdw>
              </a:effectLst>
              <a:latin typeface="Algerian" panose="04020705040A02060702" pitchFamily="82" charset="0"/>
            </a:endParaRPr>
          </a:p>
        </p:txBody>
      </p:sp>
      <p:pic>
        <p:nvPicPr>
          <p:cNvPr id="6" name="Picture Placeholder 5">
            <a:extLst>
              <a:ext uri="{FF2B5EF4-FFF2-40B4-BE49-F238E27FC236}">
                <a16:creationId xmlns:a16="http://schemas.microsoft.com/office/drawing/2014/main" id="{219D4A35-2860-1C38-7CE4-C649E0F51E0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28" t="-978" r="-1253" b="-411"/>
          <a:stretch/>
        </p:blipFill>
        <p:spPr>
          <a:xfrm>
            <a:off x="5355813" y="202945"/>
            <a:ext cx="6762205" cy="6570717"/>
          </a:xfrm>
        </p:spPr>
      </p:pic>
      <p:sp>
        <p:nvSpPr>
          <p:cNvPr id="4" name="Text Placeholder 3">
            <a:extLst>
              <a:ext uri="{FF2B5EF4-FFF2-40B4-BE49-F238E27FC236}">
                <a16:creationId xmlns:a16="http://schemas.microsoft.com/office/drawing/2014/main" id="{E3CBB890-D076-508B-A1C5-034C671DD627}"/>
              </a:ext>
            </a:extLst>
          </p:cNvPr>
          <p:cNvSpPr>
            <a:spLocks noGrp="1"/>
          </p:cNvSpPr>
          <p:nvPr>
            <p:ph type="body" sz="half" idx="2"/>
          </p:nvPr>
        </p:nvSpPr>
        <p:spPr>
          <a:xfrm>
            <a:off x="145422" y="1870968"/>
            <a:ext cx="5084979" cy="4467688"/>
          </a:xfrm>
        </p:spPr>
        <p:txBody>
          <a:bodyPr>
            <a:noAutofit/>
          </a:bodyPr>
          <a:lstStyle/>
          <a:p>
            <a:pPr marL="285750" indent="-285750">
              <a:buFont typeface="Wingdings" panose="05000000000000000000" pitchFamily="2" charset="2"/>
              <a:buChar char="Ø"/>
            </a:pPr>
            <a:r>
              <a:rPr lang="en-US" sz="2000" b="1" dirty="0">
                <a:effectLst>
                  <a:outerShdw blurRad="38100" dist="38100" dir="2700000" algn="tl">
                    <a:srgbClr val="000000">
                      <a:alpha val="43137"/>
                    </a:srgbClr>
                  </a:outerShdw>
                </a:effectLst>
              </a:rPr>
              <a:t>After treating assumption accordingly we look at the values of remaining 2 missing column.</a:t>
            </a:r>
          </a:p>
          <a:p>
            <a:pPr marL="285750" indent="-285750">
              <a:buFont typeface="Wingdings" panose="05000000000000000000" pitchFamily="2" charset="2"/>
              <a:buChar char="Ø"/>
            </a:pPr>
            <a:r>
              <a:rPr lang="en-US" sz="2000" b="1" dirty="0">
                <a:effectLst>
                  <a:outerShdw blurRad="38100" dist="38100" dir="2700000" algn="tl">
                    <a:srgbClr val="000000">
                      <a:alpha val="43137"/>
                    </a:srgbClr>
                  </a:outerShdw>
                </a:effectLst>
              </a:rPr>
              <a:t>HERE WE CAN SEE 21 HOST_NAME AND 16 NAME WHICH ARE MISSING.</a:t>
            </a:r>
          </a:p>
          <a:p>
            <a:pPr marL="285750" indent="-285750">
              <a:buFont typeface="Wingdings" panose="05000000000000000000" pitchFamily="2" charset="2"/>
              <a:buChar char="Ø"/>
            </a:pPr>
            <a:r>
              <a:rPr lang="en-US" sz="2000" b="1" dirty="0">
                <a:effectLst>
                  <a:outerShdw blurRad="38100" dist="38100" dir="2700000" algn="tl">
                    <a:srgbClr val="000000">
                      <a:alpha val="43137"/>
                    </a:srgbClr>
                  </a:outerShdw>
                </a:effectLst>
              </a:rPr>
              <a:t>SINCE THESE VALUES ARE VERY LESS IN NUMBER WE WILL IMPUTE IT WITH MODE AS THEY ARE CATEGORICAL COLUMNS AND WE USE MODE TO FILL THE NULL VALUES OF CATEGORICAL COLUMN AND MEAN OR MEDIAN TO FILL THE NULL VALUES OF NUMERICAL COLUMNS.</a:t>
            </a:r>
            <a:endParaRPr lang="en-IN"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60972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E33D-0D41-88B6-186B-00CC097B34F9}"/>
              </a:ext>
            </a:extLst>
          </p:cNvPr>
          <p:cNvSpPr>
            <a:spLocks noGrp="1"/>
          </p:cNvSpPr>
          <p:nvPr>
            <p:ph type="title"/>
          </p:nvPr>
        </p:nvSpPr>
        <p:spPr>
          <a:xfrm>
            <a:off x="247318" y="168675"/>
            <a:ext cx="4905294" cy="1473693"/>
          </a:xfrm>
        </p:spPr>
        <p:txBody>
          <a:bodyPr>
            <a:normAutofit/>
          </a:bodyPr>
          <a:lstStyle/>
          <a:p>
            <a:pPr algn="ctr"/>
            <a:r>
              <a:rPr lang="en-US" sz="4000" b="1" u="sng" dirty="0">
                <a:solidFill>
                  <a:srgbClr val="FFC000"/>
                </a:solidFill>
                <a:effectLst>
                  <a:outerShdw blurRad="38100" dist="38100" dir="2700000" algn="tl">
                    <a:srgbClr val="000000">
                      <a:alpha val="43137"/>
                    </a:srgbClr>
                  </a:outerShdw>
                </a:effectLst>
                <a:latin typeface="Algerian" panose="04020705040A02060702" pitchFamily="82" charset="0"/>
              </a:rPr>
              <a:t>Handling Missing values</a:t>
            </a:r>
            <a:endParaRPr lang="en-IN" sz="4000" b="1" u="sng" dirty="0">
              <a:solidFill>
                <a:srgbClr val="FFC000"/>
              </a:solidFill>
              <a:effectLst>
                <a:outerShdw blurRad="38100" dist="38100" dir="2700000" algn="tl">
                  <a:srgbClr val="000000">
                    <a:alpha val="43137"/>
                  </a:srgbClr>
                </a:outerShdw>
              </a:effectLst>
              <a:latin typeface="Algerian" panose="04020705040A02060702" pitchFamily="82" charset="0"/>
            </a:endParaRPr>
          </a:p>
        </p:txBody>
      </p:sp>
      <p:pic>
        <p:nvPicPr>
          <p:cNvPr id="6" name="Picture Placeholder 5">
            <a:extLst>
              <a:ext uri="{FF2B5EF4-FFF2-40B4-BE49-F238E27FC236}">
                <a16:creationId xmlns:a16="http://schemas.microsoft.com/office/drawing/2014/main" id="{6C2B200A-9613-AA86-810B-D6B740D92A8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997" t="-1229" r="-1413" b="-410"/>
          <a:stretch/>
        </p:blipFill>
        <p:spPr>
          <a:xfrm>
            <a:off x="5430067" y="168676"/>
            <a:ext cx="6696830" cy="6604986"/>
          </a:xfrm>
        </p:spPr>
      </p:pic>
      <p:sp>
        <p:nvSpPr>
          <p:cNvPr id="4" name="Text Placeholder 3">
            <a:extLst>
              <a:ext uri="{FF2B5EF4-FFF2-40B4-BE49-F238E27FC236}">
                <a16:creationId xmlns:a16="http://schemas.microsoft.com/office/drawing/2014/main" id="{8CF870E1-D661-2C6A-D1B4-7DE412181A92}"/>
              </a:ext>
            </a:extLst>
          </p:cNvPr>
          <p:cNvSpPr>
            <a:spLocks noGrp="1"/>
          </p:cNvSpPr>
          <p:nvPr>
            <p:ph type="body" sz="half" idx="2"/>
          </p:nvPr>
        </p:nvSpPr>
        <p:spPr>
          <a:xfrm>
            <a:off x="247319" y="2254927"/>
            <a:ext cx="4905294" cy="4003829"/>
          </a:xfrm>
        </p:spPr>
        <p:txBody>
          <a:bodyPr>
            <a:normAutofit/>
          </a:bodyPr>
          <a:lstStyle/>
          <a:p>
            <a:pPr marL="342900" indent="-342900">
              <a:buFont typeface="Wingdings" panose="05000000000000000000" pitchFamily="2" charset="2"/>
              <a:buChar char="Ø"/>
            </a:pPr>
            <a:r>
              <a:rPr lang="en-US" sz="2000" b="1" dirty="0">
                <a:effectLst>
                  <a:outerShdw blurRad="38100" dist="38100" dir="2700000" algn="tl">
                    <a:srgbClr val="000000">
                      <a:alpha val="43137"/>
                    </a:srgbClr>
                  </a:outerShdw>
                </a:effectLst>
              </a:rPr>
              <a:t>Here we imputed the null values of remaining 2 column with mode.</a:t>
            </a:r>
          </a:p>
          <a:p>
            <a:pPr marL="342900" indent="-342900">
              <a:buFont typeface="Wingdings" panose="05000000000000000000" pitchFamily="2" charset="2"/>
              <a:buChar char="Ø"/>
            </a:pPr>
            <a:r>
              <a:rPr lang="en-US" sz="2000" b="1" dirty="0">
                <a:effectLst>
                  <a:outerShdw blurRad="38100" dist="38100" dir="2700000" algn="tl">
                    <a:srgbClr val="000000">
                      <a:alpha val="43137"/>
                    </a:srgbClr>
                  </a:outerShdw>
                </a:effectLst>
              </a:rPr>
              <a:t>Then at last we again use the .</a:t>
            </a:r>
            <a:r>
              <a:rPr lang="en-US" sz="2000" b="1" dirty="0" err="1">
                <a:effectLst>
                  <a:outerShdw blurRad="38100" dist="38100" dir="2700000" algn="tl">
                    <a:srgbClr val="000000">
                      <a:alpha val="43137"/>
                    </a:srgbClr>
                  </a:outerShdw>
                </a:effectLst>
              </a:rPr>
              <a:t>isnull</a:t>
            </a:r>
            <a:r>
              <a:rPr lang="en-US" sz="2000" b="1" dirty="0">
                <a:effectLst>
                  <a:outerShdw blurRad="38100" dist="38100" dir="2700000" algn="tl">
                    <a:srgbClr val="000000">
                      <a:alpha val="43137"/>
                    </a:srgbClr>
                  </a:outerShdw>
                </a:effectLst>
              </a:rPr>
              <a:t>().sum() function to look and cross-check </a:t>
            </a:r>
            <a:r>
              <a:rPr lang="en-US" sz="2000" b="1" dirty="0" err="1">
                <a:effectLst>
                  <a:outerShdw blurRad="38100" dist="38100" dir="2700000" algn="tl">
                    <a:srgbClr val="000000">
                      <a:alpha val="43137"/>
                    </a:srgbClr>
                  </a:outerShdw>
                </a:effectLst>
              </a:rPr>
              <a:t>wheather</a:t>
            </a:r>
            <a:r>
              <a:rPr lang="en-US" sz="2000" b="1" dirty="0">
                <a:effectLst>
                  <a:outerShdw blurRad="38100" dist="38100" dir="2700000" algn="tl">
                    <a:srgbClr val="000000">
                      <a:alpha val="43137"/>
                    </a:srgbClr>
                  </a:outerShdw>
                </a:effectLst>
              </a:rPr>
              <a:t> all the null values are gone or some columns still have the null values.</a:t>
            </a:r>
          </a:p>
          <a:p>
            <a:pPr marL="342900" indent="-342900">
              <a:buFont typeface="Wingdings" panose="05000000000000000000" pitchFamily="2" charset="2"/>
              <a:buChar char="Ø"/>
            </a:pPr>
            <a:r>
              <a:rPr lang="en-US" sz="2000" b="1" dirty="0">
                <a:effectLst>
                  <a:outerShdw blurRad="38100" dist="38100" dir="2700000" algn="tl">
                    <a:srgbClr val="000000">
                      <a:alpha val="43137"/>
                    </a:srgbClr>
                  </a:outerShdw>
                </a:effectLst>
              </a:rPr>
              <a:t>At last we should always cross-check.</a:t>
            </a:r>
          </a:p>
          <a:p>
            <a:pPr marL="342900" indent="-342900">
              <a:buFont typeface="Wingdings" panose="05000000000000000000" pitchFamily="2" charset="2"/>
              <a:buChar char="Ø"/>
            </a:pPr>
            <a:r>
              <a:rPr lang="en-US" sz="2000" b="1" dirty="0">
                <a:effectLst>
                  <a:outerShdw blurRad="38100" dist="38100" dir="2700000" algn="tl">
                    <a:srgbClr val="000000">
                      <a:alpha val="43137"/>
                    </a:srgbClr>
                  </a:outerShdw>
                </a:effectLst>
              </a:rPr>
              <a:t>Now we have treated the null values so we will move further.</a:t>
            </a:r>
            <a:endParaRPr lang="en-IN"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40392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EA34F-3652-150D-CBE2-22883259F8EF}"/>
              </a:ext>
            </a:extLst>
          </p:cNvPr>
          <p:cNvSpPr>
            <a:spLocks noGrp="1"/>
          </p:cNvSpPr>
          <p:nvPr>
            <p:ph type="title"/>
          </p:nvPr>
        </p:nvSpPr>
        <p:spPr>
          <a:xfrm>
            <a:off x="149549" y="218481"/>
            <a:ext cx="4795313" cy="1272968"/>
          </a:xfrm>
        </p:spPr>
        <p:txBody>
          <a:bodyPr>
            <a:noAutofit/>
          </a:bodyPr>
          <a:lstStyle/>
          <a:p>
            <a:pPr algn="ctr"/>
            <a:r>
              <a:rPr lang="en-US" sz="4000" b="1" u="sng" dirty="0">
                <a:solidFill>
                  <a:srgbClr val="FFC000"/>
                </a:solidFill>
                <a:effectLst>
                  <a:outerShdw blurRad="38100" dist="38100" dir="2700000" algn="tl">
                    <a:srgbClr val="000000">
                      <a:alpha val="43137"/>
                    </a:srgbClr>
                  </a:outerShdw>
                </a:effectLst>
                <a:latin typeface="Algerian" panose="04020705040A02060702" pitchFamily="82" charset="0"/>
              </a:rPr>
              <a:t>Checking Outliers</a:t>
            </a:r>
            <a:endParaRPr lang="en-IN" sz="4000" b="1" u="sng" dirty="0">
              <a:solidFill>
                <a:srgbClr val="FFC000"/>
              </a:solidFill>
              <a:effectLst>
                <a:outerShdw blurRad="38100" dist="38100" dir="2700000" algn="tl">
                  <a:srgbClr val="000000">
                    <a:alpha val="43137"/>
                  </a:srgbClr>
                </a:outerShdw>
              </a:effectLst>
              <a:latin typeface="Algerian" panose="04020705040A02060702" pitchFamily="82" charset="0"/>
            </a:endParaRPr>
          </a:p>
        </p:txBody>
      </p:sp>
      <p:pic>
        <p:nvPicPr>
          <p:cNvPr id="6" name="Picture Placeholder 5">
            <a:extLst>
              <a:ext uri="{FF2B5EF4-FFF2-40B4-BE49-F238E27FC236}">
                <a16:creationId xmlns:a16="http://schemas.microsoft.com/office/drawing/2014/main" id="{870C352D-2BAF-6F52-D187-9149FBA22F93}"/>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05" t="-1576" r="-965" b="-407"/>
          <a:stretch/>
        </p:blipFill>
        <p:spPr>
          <a:xfrm>
            <a:off x="5057039" y="115410"/>
            <a:ext cx="6985411" cy="6667130"/>
          </a:xfrm>
        </p:spPr>
      </p:pic>
      <p:sp>
        <p:nvSpPr>
          <p:cNvPr id="4" name="Text Placeholder 3">
            <a:extLst>
              <a:ext uri="{FF2B5EF4-FFF2-40B4-BE49-F238E27FC236}">
                <a16:creationId xmlns:a16="http://schemas.microsoft.com/office/drawing/2014/main" id="{515A7D0E-7821-A78F-9172-39B90D3BE815}"/>
              </a:ext>
            </a:extLst>
          </p:cNvPr>
          <p:cNvSpPr>
            <a:spLocks noGrp="1"/>
          </p:cNvSpPr>
          <p:nvPr>
            <p:ph type="body" sz="half" idx="2"/>
          </p:nvPr>
        </p:nvSpPr>
        <p:spPr>
          <a:xfrm>
            <a:off x="149549" y="1988598"/>
            <a:ext cx="4795313" cy="4261282"/>
          </a:xfrm>
        </p:spPr>
        <p:txBody>
          <a:bodyPr>
            <a:normAutofit/>
          </a:bodyPr>
          <a:lstStyle/>
          <a:p>
            <a:pPr marL="342900" indent="-342900">
              <a:buFont typeface="Wingdings" panose="05000000000000000000" pitchFamily="2" charset="2"/>
              <a:buChar char="Ø"/>
            </a:pPr>
            <a:r>
              <a:rPr lang="en-US" sz="2400" b="1" dirty="0">
                <a:effectLst>
                  <a:outerShdw blurRad="38100" dist="38100" dir="2700000" algn="tl">
                    <a:srgbClr val="000000">
                      <a:alpha val="43137"/>
                    </a:srgbClr>
                  </a:outerShdw>
                </a:effectLst>
              </a:rPr>
              <a:t>After treating null values we will look at the outliers and treat them accordingly.</a:t>
            </a:r>
          </a:p>
          <a:p>
            <a:pPr marL="342900" indent="-342900">
              <a:buFont typeface="Wingdings" panose="05000000000000000000" pitchFamily="2" charset="2"/>
              <a:buChar char="Ø"/>
            </a:pPr>
            <a:r>
              <a:rPr lang="en-US" sz="2400" b="1" dirty="0">
                <a:effectLst>
                  <a:outerShdw blurRad="38100" dist="38100" dir="2700000" algn="tl">
                    <a:srgbClr val="000000">
                      <a:alpha val="43137"/>
                    </a:srgbClr>
                  </a:outerShdw>
                </a:effectLst>
              </a:rPr>
              <a:t>Here in this code snippet I have created a list of all the Numerical column and running a for loop for finding the outliers in that list.</a:t>
            </a:r>
          </a:p>
          <a:p>
            <a:pPr marL="342900" indent="-342900">
              <a:buFont typeface="Wingdings" panose="05000000000000000000" pitchFamily="2" charset="2"/>
              <a:buChar char="Ø"/>
            </a:pPr>
            <a:r>
              <a:rPr lang="en-US" sz="2400" b="1" dirty="0">
                <a:effectLst>
                  <a:outerShdw blurRad="38100" dist="38100" dir="2700000" algn="tl">
                    <a:srgbClr val="000000">
                      <a:alpha val="43137"/>
                    </a:srgbClr>
                  </a:outerShdw>
                </a:effectLst>
              </a:rPr>
              <a:t>And we found out that some columns contains outliers.</a:t>
            </a:r>
            <a:endParaRPr lang="en-IN"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84800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CACFE-4F43-7E6E-1346-659CD80399A3}"/>
              </a:ext>
            </a:extLst>
          </p:cNvPr>
          <p:cNvSpPr>
            <a:spLocks noGrp="1"/>
          </p:cNvSpPr>
          <p:nvPr>
            <p:ph type="title"/>
          </p:nvPr>
        </p:nvSpPr>
        <p:spPr>
          <a:xfrm>
            <a:off x="207567" y="300599"/>
            <a:ext cx="4669844" cy="951152"/>
          </a:xfrm>
        </p:spPr>
        <p:txBody>
          <a:bodyPr>
            <a:normAutofit/>
          </a:bodyPr>
          <a:lstStyle/>
          <a:p>
            <a:pPr algn="ctr"/>
            <a:r>
              <a:rPr lang="en-US" b="1" u="sng" dirty="0">
                <a:solidFill>
                  <a:srgbClr val="FFC000"/>
                </a:solidFill>
                <a:effectLst>
                  <a:outerShdw blurRad="38100" dist="38100" dir="2700000" algn="tl">
                    <a:srgbClr val="000000">
                      <a:alpha val="43137"/>
                    </a:srgbClr>
                  </a:outerShdw>
                </a:effectLst>
                <a:latin typeface="Algerian" panose="04020705040A02060702" pitchFamily="82" charset="0"/>
              </a:rPr>
              <a:t>Treating Outliers</a:t>
            </a:r>
            <a:endParaRPr lang="en-IN" b="1" u="sng" dirty="0">
              <a:solidFill>
                <a:srgbClr val="FFC000"/>
              </a:solidFill>
              <a:effectLst>
                <a:outerShdw blurRad="38100" dist="38100" dir="2700000" algn="tl">
                  <a:srgbClr val="000000">
                    <a:alpha val="43137"/>
                  </a:srgbClr>
                </a:outerShdw>
              </a:effectLst>
              <a:latin typeface="Algerian" panose="04020705040A02060702" pitchFamily="82" charset="0"/>
            </a:endParaRPr>
          </a:p>
        </p:txBody>
      </p:sp>
      <p:pic>
        <p:nvPicPr>
          <p:cNvPr id="6" name="Picture Placeholder 5">
            <a:extLst>
              <a:ext uri="{FF2B5EF4-FFF2-40B4-BE49-F238E27FC236}">
                <a16:creationId xmlns:a16="http://schemas.microsoft.com/office/drawing/2014/main" id="{30EB0558-AA4C-186F-DBB0-41951EF5040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626" t="1" r="-1167" b="-948"/>
          <a:stretch/>
        </p:blipFill>
        <p:spPr>
          <a:xfrm>
            <a:off x="4971495" y="158557"/>
            <a:ext cx="7220505" cy="6615105"/>
          </a:xfrm>
        </p:spPr>
      </p:pic>
      <p:sp>
        <p:nvSpPr>
          <p:cNvPr id="4" name="Text Placeholder 3">
            <a:extLst>
              <a:ext uri="{FF2B5EF4-FFF2-40B4-BE49-F238E27FC236}">
                <a16:creationId xmlns:a16="http://schemas.microsoft.com/office/drawing/2014/main" id="{9DA39D7E-8F7F-7833-A2CE-74D942873641}"/>
              </a:ext>
            </a:extLst>
          </p:cNvPr>
          <p:cNvSpPr>
            <a:spLocks noGrp="1"/>
          </p:cNvSpPr>
          <p:nvPr>
            <p:ph type="body" sz="half" idx="2"/>
          </p:nvPr>
        </p:nvSpPr>
        <p:spPr>
          <a:xfrm>
            <a:off x="207567" y="1873187"/>
            <a:ext cx="4669844" cy="3542191"/>
          </a:xfrm>
        </p:spPr>
        <p:txBody>
          <a:bodyPr>
            <a:normAutofit/>
          </a:bodyPr>
          <a:lstStyle/>
          <a:p>
            <a:pPr marL="285750" indent="-285750">
              <a:buFont typeface="Wingdings" panose="05000000000000000000" pitchFamily="2" charset="2"/>
              <a:buChar char="Ø"/>
            </a:pPr>
            <a:r>
              <a:rPr lang="en-US" sz="2400" b="1" dirty="0">
                <a:effectLst>
                  <a:outerShdw blurRad="38100" dist="38100" dir="2700000" algn="tl">
                    <a:srgbClr val="000000">
                      <a:alpha val="43137"/>
                    </a:srgbClr>
                  </a:outerShdw>
                </a:effectLst>
              </a:rPr>
              <a:t>Here in the first code snippet I have again running a for-loop for the same list to treat outliers.</a:t>
            </a:r>
          </a:p>
          <a:p>
            <a:pPr marL="285750" indent="-285750">
              <a:buFont typeface="Wingdings" panose="05000000000000000000" pitchFamily="2" charset="2"/>
              <a:buChar char="Ø"/>
            </a:pPr>
            <a:r>
              <a:rPr lang="en-US" sz="2400" b="1" dirty="0">
                <a:effectLst>
                  <a:outerShdw blurRad="38100" dist="38100" dir="2700000" algn="tl">
                    <a:srgbClr val="000000">
                      <a:alpha val="43137"/>
                    </a:srgbClr>
                  </a:outerShdw>
                </a:effectLst>
              </a:rPr>
              <a:t>Then I have again run a for-loop to cross-check weather outliers have been treated accordingly or not.</a:t>
            </a:r>
          </a:p>
          <a:p>
            <a:pPr marL="285750" indent="-285750">
              <a:buFont typeface="Wingdings" panose="05000000000000000000" pitchFamily="2" charset="2"/>
              <a:buChar char="Ø"/>
            </a:pPr>
            <a:endParaRPr lang="en-IN"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90501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48C8-5F83-8544-1454-EDD5E2B9E3AF}"/>
              </a:ext>
            </a:extLst>
          </p:cNvPr>
          <p:cNvSpPr>
            <a:spLocks noGrp="1"/>
          </p:cNvSpPr>
          <p:nvPr>
            <p:ph type="title"/>
          </p:nvPr>
        </p:nvSpPr>
        <p:spPr>
          <a:xfrm>
            <a:off x="266138" y="116389"/>
            <a:ext cx="4403514" cy="1233018"/>
          </a:xfrm>
        </p:spPr>
        <p:txBody>
          <a:bodyPr>
            <a:normAutofit/>
          </a:bodyPr>
          <a:lstStyle/>
          <a:p>
            <a:pPr algn="ctr"/>
            <a:r>
              <a:rPr lang="en-US" b="1" u="sng" dirty="0">
                <a:solidFill>
                  <a:srgbClr val="FFC000"/>
                </a:solidFill>
                <a:effectLst>
                  <a:outerShdw blurRad="38100" dist="38100" dir="2700000" algn="tl">
                    <a:srgbClr val="000000">
                      <a:alpha val="43137"/>
                    </a:srgbClr>
                  </a:outerShdw>
                </a:effectLst>
                <a:latin typeface="Algerian" panose="04020705040A02060702" pitchFamily="82" charset="0"/>
              </a:rPr>
              <a:t>Some properties have price = 0</a:t>
            </a:r>
            <a:endParaRPr lang="en-IN" b="1" u="sng" dirty="0">
              <a:solidFill>
                <a:srgbClr val="FFC000"/>
              </a:solidFill>
              <a:effectLst>
                <a:outerShdw blurRad="38100" dist="38100" dir="2700000" algn="tl">
                  <a:srgbClr val="000000">
                    <a:alpha val="43137"/>
                  </a:srgbClr>
                </a:outerShdw>
              </a:effectLst>
              <a:latin typeface="Algerian" panose="04020705040A02060702" pitchFamily="82" charset="0"/>
            </a:endParaRPr>
          </a:p>
        </p:txBody>
      </p:sp>
      <p:pic>
        <p:nvPicPr>
          <p:cNvPr id="6" name="Picture Placeholder 5">
            <a:extLst>
              <a:ext uri="{FF2B5EF4-FFF2-40B4-BE49-F238E27FC236}">
                <a16:creationId xmlns:a16="http://schemas.microsoft.com/office/drawing/2014/main" id="{812623BC-9EC1-7D19-6978-BC1C6643B6A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58" t="-550" r="-1136" b="-1667"/>
          <a:stretch/>
        </p:blipFill>
        <p:spPr>
          <a:xfrm>
            <a:off x="4740675" y="52133"/>
            <a:ext cx="7386221" cy="6805867"/>
          </a:xfrm>
        </p:spPr>
      </p:pic>
      <p:sp>
        <p:nvSpPr>
          <p:cNvPr id="4" name="Text Placeholder 3">
            <a:extLst>
              <a:ext uri="{FF2B5EF4-FFF2-40B4-BE49-F238E27FC236}">
                <a16:creationId xmlns:a16="http://schemas.microsoft.com/office/drawing/2014/main" id="{00EF49F2-96BC-096A-F6B3-3E014B20619B}"/>
              </a:ext>
            </a:extLst>
          </p:cNvPr>
          <p:cNvSpPr>
            <a:spLocks noGrp="1"/>
          </p:cNvSpPr>
          <p:nvPr>
            <p:ph type="body" sz="half" idx="2"/>
          </p:nvPr>
        </p:nvSpPr>
        <p:spPr>
          <a:xfrm>
            <a:off x="266138" y="1455939"/>
            <a:ext cx="4403515" cy="2840854"/>
          </a:xfrm>
        </p:spPr>
        <p:txBody>
          <a:bodyPr>
            <a:normAutofit/>
          </a:bodyPr>
          <a:lstStyle/>
          <a:p>
            <a:pPr marL="285750" indent="-285750">
              <a:buFont typeface="Wingdings" panose="05000000000000000000" pitchFamily="2" charset="2"/>
              <a:buChar char="Ø"/>
            </a:pPr>
            <a:r>
              <a:rPr lang="en-US" sz="1800" b="1" dirty="0">
                <a:effectLst>
                  <a:outerShdw blurRad="38100" dist="38100" dir="2700000" algn="tl">
                    <a:srgbClr val="000000">
                      <a:alpha val="43137"/>
                    </a:srgbClr>
                  </a:outerShdw>
                </a:effectLst>
              </a:rPr>
              <a:t>At first I got all the column which has price as 0.</a:t>
            </a:r>
          </a:p>
          <a:p>
            <a:pPr marL="285750" indent="-285750">
              <a:buFont typeface="Wingdings" panose="05000000000000000000" pitchFamily="2" charset="2"/>
              <a:buChar char="Ø"/>
            </a:pPr>
            <a:r>
              <a:rPr lang="en-US" sz="1800" b="1" dirty="0">
                <a:effectLst>
                  <a:outerShdw blurRad="38100" dist="38100" dir="2700000" algn="tl">
                    <a:srgbClr val="000000">
                      <a:alpha val="43137"/>
                    </a:srgbClr>
                  </a:outerShdw>
                </a:effectLst>
              </a:rPr>
              <a:t>Then I replaced all the values of price = 0 with the median of price.</a:t>
            </a:r>
          </a:p>
          <a:p>
            <a:pPr marL="285750" indent="-285750">
              <a:buFont typeface="Wingdings" panose="05000000000000000000" pitchFamily="2" charset="2"/>
              <a:buChar char="Ø"/>
            </a:pPr>
            <a:r>
              <a:rPr lang="en-US" sz="1800" b="1" dirty="0">
                <a:effectLst>
                  <a:outerShdw blurRad="38100" dist="38100" dir="2700000" algn="tl">
                    <a:srgbClr val="000000">
                      <a:alpha val="43137"/>
                    </a:srgbClr>
                  </a:outerShdw>
                </a:effectLst>
              </a:rPr>
              <a:t>Then at last cross-check weather the  above code snippet has been worked or not.</a:t>
            </a:r>
          </a:p>
          <a:p>
            <a:pPr marL="285750" indent="-285750">
              <a:buFont typeface="Wingdings" panose="05000000000000000000" pitchFamily="2" charset="2"/>
              <a:buChar char="Ø"/>
            </a:pPr>
            <a:r>
              <a:rPr lang="en-US" sz="1800" b="1" dirty="0">
                <a:effectLst>
                  <a:outerShdw blurRad="38100" dist="38100" dir="2700000" algn="tl">
                    <a:srgbClr val="000000">
                      <a:alpha val="43137"/>
                    </a:srgbClr>
                  </a:outerShdw>
                </a:effectLst>
              </a:rPr>
              <a:t>At last I saved the data in csv file.</a:t>
            </a:r>
          </a:p>
        </p:txBody>
      </p:sp>
      <p:sp>
        <p:nvSpPr>
          <p:cNvPr id="5" name="TextBox 4">
            <a:extLst>
              <a:ext uri="{FF2B5EF4-FFF2-40B4-BE49-F238E27FC236}">
                <a16:creationId xmlns:a16="http://schemas.microsoft.com/office/drawing/2014/main" id="{E3B435E0-408A-330E-D928-B2AE74CAAE1B}"/>
              </a:ext>
            </a:extLst>
          </p:cNvPr>
          <p:cNvSpPr txBox="1"/>
          <p:nvPr/>
        </p:nvSpPr>
        <p:spPr>
          <a:xfrm>
            <a:off x="266136" y="4980372"/>
            <a:ext cx="4376886" cy="1600438"/>
          </a:xfrm>
          <a:prstGeom prst="rect">
            <a:avLst/>
          </a:prstGeom>
          <a:noFill/>
        </p:spPr>
        <p:txBody>
          <a:bodyPr wrap="square" rtlCol="0">
            <a:spAutoFit/>
          </a:bodyPr>
          <a:lstStyle/>
          <a:p>
            <a:r>
              <a:rPr lang="en-US" sz="2000" b="1" dirty="0">
                <a:solidFill>
                  <a:srgbClr val="FFC000"/>
                </a:solidFill>
                <a:effectLst>
                  <a:outerShdw blurRad="38100" dist="38100" dir="2700000" algn="tl">
                    <a:srgbClr val="000000">
                      <a:alpha val="43137"/>
                    </a:srgbClr>
                  </a:outerShdw>
                </a:effectLst>
              </a:rPr>
              <a:t>After this step I have loaded the data-set in Tableau Desktop for visualizations and get &amp; recommend insights.</a:t>
            </a:r>
            <a:endParaRPr lang="en-IN" sz="2000" b="1" dirty="0">
              <a:solidFill>
                <a:srgbClr val="FFC000"/>
              </a:solidFill>
              <a:effectLst>
                <a:outerShdw blurRad="38100" dist="38100" dir="2700000" algn="tl">
                  <a:srgbClr val="000000">
                    <a:alpha val="43137"/>
                  </a:srgbClr>
                </a:outerShdw>
              </a:effectLst>
            </a:endParaRPr>
          </a:p>
          <a:p>
            <a:endParaRPr lang="en-IN" dirty="0"/>
          </a:p>
        </p:txBody>
      </p:sp>
    </p:spTree>
    <p:extLst>
      <p:ext uri="{BB962C8B-B14F-4D97-AF65-F5344CB8AC3E}">
        <p14:creationId xmlns:p14="http://schemas.microsoft.com/office/powerpoint/2010/main" val="3879320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C02BB-149A-4C1B-2C95-6FE31064332A}"/>
              </a:ext>
            </a:extLst>
          </p:cNvPr>
          <p:cNvSpPr>
            <a:spLocks noGrp="1"/>
          </p:cNvSpPr>
          <p:nvPr>
            <p:ph type="title"/>
          </p:nvPr>
        </p:nvSpPr>
        <p:spPr>
          <a:xfrm>
            <a:off x="88776" y="87374"/>
            <a:ext cx="12020365" cy="960562"/>
          </a:xfrm>
        </p:spPr>
        <p:txBody>
          <a:bodyPr/>
          <a:lstStyle/>
          <a:p>
            <a:pPr algn="ctr"/>
            <a:r>
              <a:rPr lang="en-US" sz="4000" b="1" u="sng" dirty="0">
                <a:solidFill>
                  <a:srgbClr val="FFC000"/>
                </a:solidFill>
                <a:effectLst>
                  <a:outerShdw blurRad="38100" dist="38100" dir="2700000" algn="tl">
                    <a:srgbClr val="000000">
                      <a:alpha val="43137"/>
                    </a:srgbClr>
                  </a:outerShdw>
                </a:effectLst>
                <a:latin typeface="Algerian" panose="04020705040A02060702" pitchFamily="82" charset="0"/>
              </a:rPr>
              <a:t>Created Bins &amp; Calculated Field in Tableau</a:t>
            </a:r>
            <a:endParaRPr lang="en-IN" sz="4000" b="1" u="sng" dirty="0">
              <a:solidFill>
                <a:srgbClr val="FFC000"/>
              </a:solidFill>
              <a:effectLst>
                <a:outerShdw blurRad="38100" dist="38100" dir="2700000" algn="tl">
                  <a:srgbClr val="000000">
                    <a:alpha val="43137"/>
                  </a:srgbClr>
                </a:outerShdw>
              </a:effectLst>
              <a:latin typeface="Algerian" panose="04020705040A02060702" pitchFamily="82" charset="0"/>
            </a:endParaRPr>
          </a:p>
        </p:txBody>
      </p:sp>
      <p:sp>
        <p:nvSpPr>
          <p:cNvPr id="22" name="Content Placeholder 21">
            <a:extLst>
              <a:ext uri="{FF2B5EF4-FFF2-40B4-BE49-F238E27FC236}">
                <a16:creationId xmlns:a16="http://schemas.microsoft.com/office/drawing/2014/main" id="{320766F5-753F-1664-0A7E-31AB589A95F8}"/>
              </a:ext>
            </a:extLst>
          </p:cNvPr>
          <p:cNvSpPr>
            <a:spLocks noGrp="1"/>
          </p:cNvSpPr>
          <p:nvPr>
            <p:ph idx="1"/>
          </p:nvPr>
        </p:nvSpPr>
        <p:spPr>
          <a:xfrm>
            <a:off x="225640" y="1186247"/>
            <a:ext cx="5962096" cy="4770670"/>
          </a:xfrm>
        </p:spPr>
        <p:txBody>
          <a:bodyPr>
            <a:normAutofit/>
          </a:bodyPr>
          <a:lstStyle/>
          <a:p>
            <a:pPr>
              <a:buFont typeface="Wingdings" panose="05000000000000000000" pitchFamily="2" charset="2"/>
              <a:buChar char="Ø"/>
            </a:pPr>
            <a:r>
              <a:rPr lang="en-US" sz="2500" b="1" dirty="0">
                <a:effectLst>
                  <a:outerShdw blurRad="38100" dist="38100" dir="2700000" algn="tl">
                    <a:srgbClr val="000000">
                      <a:alpha val="43137"/>
                    </a:srgbClr>
                  </a:outerShdw>
                </a:effectLst>
              </a:rPr>
              <a:t>First we have created a bin of Price column.</a:t>
            </a:r>
          </a:p>
          <a:p>
            <a:pPr>
              <a:buFont typeface="Wingdings" panose="05000000000000000000" pitchFamily="2" charset="2"/>
              <a:buChar char="Ø"/>
            </a:pPr>
            <a:r>
              <a:rPr lang="en-US" sz="2500" b="1" dirty="0">
                <a:effectLst>
                  <a:outerShdw blurRad="38100" dist="38100" dir="2700000" algn="tl">
                    <a:srgbClr val="000000">
                      <a:alpha val="43137"/>
                    </a:srgbClr>
                  </a:outerShdw>
                </a:effectLst>
              </a:rPr>
              <a:t>Then we have created a new calculated field named as Fixed LOD using columns </a:t>
            </a:r>
            <a:r>
              <a:rPr lang="en-US" sz="2500" b="1" dirty="0" err="1">
                <a:effectLst>
                  <a:outerShdw blurRad="38100" dist="38100" dir="2700000" algn="tl">
                    <a:srgbClr val="000000">
                      <a:alpha val="43137"/>
                    </a:srgbClr>
                  </a:outerShdw>
                </a:effectLst>
              </a:rPr>
              <a:t>Neighbourhood</a:t>
            </a:r>
            <a:r>
              <a:rPr lang="en-US" sz="2500" b="1" dirty="0">
                <a:effectLst>
                  <a:outerShdw blurRad="38100" dist="38100" dir="2700000" algn="tl">
                    <a:srgbClr val="000000">
                      <a:alpha val="43137"/>
                    </a:srgbClr>
                  </a:outerShdw>
                </a:effectLst>
              </a:rPr>
              <a:t> Group and sum(price).</a:t>
            </a:r>
          </a:p>
          <a:p>
            <a:pPr>
              <a:buFont typeface="Wingdings" panose="05000000000000000000" pitchFamily="2" charset="2"/>
              <a:buChar char="Ø"/>
            </a:pPr>
            <a:r>
              <a:rPr lang="en-US" sz="2500" b="1" dirty="0">
                <a:effectLst>
                  <a:outerShdw blurRad="38100" dist="38100" dir="2700000" algn="tl">
                    <a:srgbClr val="000000">
                      <a:alpha val="43137"/>
                    </a:srgbClr>
                  </a:outerShdw>
                </a:effectLst>
              </a:rPr>
              <a:t>And again with the help of above Fixed LOD we created a new calculated field named as Percentage of Income Contribution.</a:t>
            </a:r>
            <a:endParaRPr lang="en-IN" sz="2500" b="1" dirty="0">
              <a:effectLst>
                <a:outerShdw blurRad="38100" dist="38100" dir="2700000" algn="tl">
                  <a:srgbClr val="000000">
                    <a:alpha val="43137"/>
                  </a:srgbClr>
                </a:outerShdw>
              </a:effectLst>
            </a:endParaRPr>
          </a:p>
        </p:txBody>
      </p:sp>
      <p:pic>
        <p:nvPicPr>
          <p:cNvPr id="24" name="Picture 23">
            <a:extLst>
              <a:ext uri="{FF2B5EF4-FFF2-40B4-BE49-F238E27FC236}">
                <a16:creationId xmlns:a16="http://schemas.microsoft.com/office/drawing/2014/main" id="{ED646C1C-9AB5-56FD-53EB-C9009D79B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3056" y="1044021"/>
            <a:ext cx="4633405" cy="1637036"/>
          </a:xfrm>
          <a:prstGeom prst="rect">
            <a:avLst/>
          </a:prstGeom>
        </p:spPr>
      </p:pic>
      <p:pic>
        <p:nvPicPr>
          <p:cNvPr id="26" name="Picture 25">
            <a:extLst>
              <a:ext uri="{FF2B5EF4-FFF2-40B4-BE49-F238E27FC236}">
                <a16:creationId xmlns:a16="http://schemas.microsoft.com/office/drawing/2014/main" id="{3B2C9006-53C1-CB2A-C59E-C477D9FBD1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046" y="2775166"/>
            <a:ext cx="5503416" cy="1637036"/>
          </a:xfrm>
          <a:prstGeom prst="rect">
            <a:avLst/>
          </a:prstGeom>
        </p:spPr>
      </p:pic>
      <p:pic>
        <p:nvPicPr>
          <p:cNvPr id="28" name="Picture 27">
            <a:extLst>
              <a:ext uri="{FF2B5EF4-FFF2-40B4-BE49-F238E27FC236}">
                <a16:creationId xmlns:a16="http://schemas.microsoft.com/office/drawing/2014/main" id="{887A6A31-C211-547A-9333-EB12918F06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3046" y="4551227"/>
            <a:ext cx="5583314" cy="2219399"/>
          </a:xfrm>
          <a:prstGeom prst="rect">
            <a:avLst/>
          </a:prstGeom>
        </p:spPr>
      </p:pic>
    </p:spTree>
    <p:extLst>
      <p:ext uri="{BB962C8B-B14F-4D97-AF65-F5344CB8AC3E}">
        <p14:creationId xmlns:p14="http://schemas.microsoft.com/office/powerpoint/2010/main" val="3066276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1A7EF1-BC25-AF35-2433-9BA8B4378949}"/>
              </a:ext>
            </a:extLst>
          </p:cNvPr>
          <p:cNvSpPr>
            <a:spLocks noGrp="1"/>
          </p:cNvSpPr>
          <p:nvPr>
            <p:ph type="title"/>
          </p:nvPr>
        </p:nvSpPr>
        <p:spPr>
          <a:xfrm>
            <a:off x="162757" y="143184"/>
            <a:ext cx="5350275" cy="1019791"/>
          </a:xfrm>
        </p:spPr>
        <p:txBody>
          <a:bodyPr>
            <a:normAutofit/>
          </a:bodyPr>
          <a:lstStyle/>
          <a:p>
            <a:pPr algn="ctr"/>
            <a:r>
              <a:rPr lang="en-US" sz="4400" b="1" u="sng" dirty="0" err="1">
                <a:solidFill>
                  <a:srgbClr val="FFC000"/>
                </a:solidFill>
                <a:effectLst>
                  <a:outerShdw blurRad="38100" dist="38100" dir="2700000" algn="tl">
                    <a:srgbClr val="000000">
                      <a:alpha val="43137"/>
                    </a:srgbClr>
                  </a:outerShdw>
                </a:effectLst>
                <a:latin typeface="Algerian" panose="04020705040A02060702" pitchFamily="82" charset="0"/>
              </a:rPr>
              <a:t>Visualisation</a:t>
            </a:r>
            <a:endParaRPr lang="en-IN" sz="4400" b="1" u="sng" dirty="0">
              <a:solidFill>
                <a:srgbClr val="FFC000"/>
              </a:solidFill>
              <a:effectLst>
                <a:outerShdw blurRad="38100" dist="38100" dir="2700000" algn="tl">
                  <a:srgbClr val="000000">
                    <a:alpha val="43137"/>
                  </a:srgbClr>
                </a:outerShdw>
              </a:effectLst>
              <a:latin typeface="Algerian" panose="04020705040A02060702" pitchFamily="82" charset="0"/>
            </a:endParaRPr>
          </a:p>
        </p:txBody>
      </p:sp>
      <p:sp>
        <p:nvSpPr>
          <p:cNvPr id="6" name="Content Placeholder 5">
            <a:extLst>
              <a:ext uri="{FF2B5EF4-FFF2-40B4-BE49-F238E27FC236}">
                <a16:creationId xmlns:a16="http://schemas.microsoft.com/office/drawing/2014/main" id="{24CA64E5-D7C0-8B59-5E0F-58F63AD3605B}"/>
              </a:ext>
            </a:extLst>
          </p:cNvPr>
          <p:cNvSpPr>
            <a:spLocks noGrp="1"/>
          </p:cNvSpPr>
          <p:nvPr>
            <p:ph idx="1"/>
          </p:nvPr>
        </p:nvSpPr>
        <p:spPr>
          <a:xfrm>
            <a:off x="162757" y="1532661"/>
            <a:ext cx="5350275" cy="4351338"/>
          </a:xfrm>
        </p:spPr>
        <p:txBody>
          <a:bodyPr>
            <a:normAutofit/>
          </a:bodyPr>
          <a:lstStyle/>
          <a:p>
            <a:pPr marL="0" indent="0">
              <a:buNone/>
            </a:pPr>
            <a:r>
              <a:rPr lang="en-US" sz="2800" b="1" dirty="0">
                <a:effectLst>
                  <a:outerShdw blurRad="38100" dist="38100" dir="2700000" algn="tl">
                    <a:srgbClr val="000000">
                      <a:alpha val="43137"/>
                    </a:srgbClr>
                  </a:outerShdw>
                </a:effectLst>
              </a:rPr>
              <a:t>Now here with the help of bins and calculated field that we have created earlier we get the following insights :- </a:t>
            </a:r>
          </a:p>
          <a:p>
            <a:pPr>
              <a:buFont typeface="Wingdings" panose="05000000000000000000" pitchFamily="2" charset="2"/>
              <a:buChar char="Ø"/>
            </a:pPr>
            <a:r>
              <a:rPr lang="en-US" sz="2800" b="1" dirty="0">
                <a:effectLst>
                  <a:outerShdw blurRad="38100" dist="38100" dir="2700000" algn="tl">
                    <a:srgbClr val="000000">
                      <a:alpha val="43137"/>
                    </a:srgbClr>
                  </a:outerShdw>
                </a:effectLst>
              </a:rPr>
              <a:t> Price range preferred by customers.</a:t>
            </a:r>
          </a:p>
          <a:p>
            <a:pPr>
              <a:buFont typeface="Wingdings" panose="05000000000000000000" pitchFamily="2" charset="2"/>
              <a:buChar char="Ø"/>
            </a:pPr>
            <a:r>
              <a:rPr lang="en-US" sz="2800" b="1" dirty="0">
                <a:effectLst>
                  <a:outerShdw blurRad="38100" dist="38100" dir="2700000" algn="tl">
                    <a:srgbClr val="000000">
                      <a:alpha val="43137"/>
                    </a:srgbClr>
                  </a:outerShdw>
                </a:effectLst>
              </a:rPr>
              <a:t> Top 20 popular accommodation across NYC.</a:t>
            </a:r>
            <a:endParaRPr lang="en-IN" sz="2800" b="1" dirty="0">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22A5EEAC-CBC1-FEA7-DDFF-CCC76A5F9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0006" y="143184"/>
            <a:ext cx="6349237" cy="3175741"/>
          </a:xfrm>
          <a:prstGeom prst="rect">
            <a:avLst/>
          </a:prstGeom>
        </p:spPr>
      </p:pic>
      <p:pic>
        <p:nvPicPr>
          <p:cNvPr id="10" name="Picture 9">
            <a:extLst>
              <a:ext uri="{FF2B5EF4-FFF2-40B4-BE49-F238E27FC236}">
                <a16:creationId xmlns:a16="http://schemas.microsoft.com/office/drawing/2014/main" id="{6BCED9B0-3BA2-5F5C-D985-9329D97B8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0006" y="3444536"/>
            <a:ext cx="6349237" cy="3338004"/>
          </a:xfrm>
          <a:prstGeom prst="rect">
            <a:avLst/>
          </a:prstGeom>
        </p:spPr>
      </p:pic>
    </p:spTree>
    <p:extLst>
      <p:ext uri="{BB962C8B-B14F-4D97-AF65-F5344CB8AC3E}">
        <p14:creationId xmlns:p14="http://schemas.microsoft.com/office/powerpoint/2010/main" val="4104010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E8D2-3978-C914-06F3-D9E06F533478}"/>
              </a:ext>
            </a:extLst>
          </p:cNvPr>
          <p:cNvSpPr>
            <a:spLocks noGrp="1"/>
          </p:cNvSpPr>
          <p:nvPr>
            <p:ph type="title"/>
          </p:nvPr>
        </p:nvSpPr>
        <p:spPr>
          <a:xfrm>
            <a:off x="186431" y="365125"/>
            <a:ext cx="5752730" cy="1108568"/>
          </a:xfrm>
        </p:spPr>
        <p:txBody>
          <a:bodyPr/>
          <a:lstStyle/>
          <a:p>
            <a:pPr algn="ctr"/>
            <a:r>
              <a:rPr lang="en-US" sz="4800" b="1" u="sng" dirty="0" err="1">
                <a:solidFill>
                  <a:srgbClr val="FFC000"/>
                </a:solidFill>
                <a:effectLst>
                  <a:outerShdw blurRad="38100" dist="38100" dir="2700000" algn="tl">
                    <a:srgbClr val="000000">
                      <a:alpha val="43137"/>
                    </a:srgbClr>
                  </a:outerShdw>
                </a:effectLst>
                <a:latin typeface="Algerian" panose="04020705040A02060702" pitchFamily="82" charset="0"/>
              </a:rPr>
              <a:t>Visualisation</a:t>
            </a:r>
            <a:endParaRPr lang="en-IN" sz="4800" b="1" u="sng" dirty="0">
              <a:solidFill>
                <a:srgbClr val="FFC000"/>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AEA8E0E7-DAC6-BDCC-1905-6CE2D311EB34}"/>
              </a:ext>
            </a:extLst>
          </p:cNvPr>
          <p:cNvSpPr>
            <a:spLocks noGrp="1"/>
          </p:cNvSpPr>
          <p:nvPr>
            <p:ph idx="1"/>
          </p:nvPr>
        </p:nvSpPr>
        <p:spPr>
          <a:xfrm>
            <a:off x="186431" y="1825625"/>
            <a:ext cx="5752729" cy="3563121"/>
          </a:xfrm>
        </p:spPr>
        <p:txBody>
          <a:bodyPr>
            <a:normAutofit/>
          </a:bodyPr>
          <a:lstStyle/>
          <a:p>
            <a:pPr marL="0" indent="0">
              <a:buNone/>
            </a:pPr>
            <a:r>
              <a:rPr lang="en-US" sz="3200" b="1" dirty="0">
                <a:effectLst>
                  <a:outerShdw blurRad="38100" dist="38100" dir="2700000" algn="tl">
                    <a:srgbClr val="000000">
                      <a:alpha val="43137"/>
                    </a:srgbClr>
                  </a:outerShdw>
                </a:effectLst>
              </a:rPr>
              <a:t>Here we get two insights :-</a:t>
            </a:r>
          </a:p>
          <a:p>
            <a:pPr>
              <a:buFont typeface="Wingdings" panose="05000000000000000000" pitchFamily="2" charset="2"/>
              <a:buChar char="Ø"/>
            </a:pPr>
            <a:r>
              <a:rPr lang="en-US" sz="3200" b="1" dirty="0">
                <a:effectLst>
                  <a:outerShdw blurRad="38100" dist="38100" dir="2700000" algn="tl">
                    <a:srgbClr val="000000">
                      <a:alpha val="43137"/>
                    </a:srgbClr>
                  </a:outerShdw>
                </a:effectLst>
              </a:rPr>
              <a:t> Top 10 host by Number of Reviews.</a:t>
            </a:r>
          </a:p>
          <a:p>
            <a:pPr>
              <a:buFont typeface="Wingdings" panose="05000000000000000000" pitchFamily="2" charset="2"/>
              <a:buChar char="Ø"/>
            </a:pPr>
            <a:r>
              <a:rPr lang="en-US" sz="3200" b="1" dirty="0">
                <a:effectLst>
                  <a:outerShdw blurRad="38100" dist="38100" dir="2700000" algn="tl">
                    <a:srgbClr val="000000">
                      <a:alpha val="43137"/>
                    </a:srgbClr>
                  </a:outerShdw>
                </a:effectLst>
              </a:rPr>
              <a:t> Availability vs Price w.r.t Area &amp; Location (Dual Axis Chart).</a:t>
            </a:r>
            <a:endParaRPr lang="en-IN" sz="3200" b="1"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76CAB1F0-B605-C870-39C9-5ED592A08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85176"/>
            <a:ext cx="5998346" cy="3343824"/>
          </a:xfrm>
          <a:prstGeom prst="rect">
            <a:avLst/>
          </a:prstGeom>
        </p:spPr>
      </p:pic>
      <p:pic>
        <p:nvPicPr>
          <p:cNvPr id="7" name="Picture 6">
            <a:extLst>
              <a:ext uri="{FF2B5EF4-FFF2-40B4-BE49-F238E27FC236}">
                <a16:creationId xmlns:a16="http://schemas.microsoft.com/office/drawing/2014/main" id="{16BC710F-907F-1A85-3142-45FD59F8B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577964"/>
            <a:ext cx="5998347" cy="3194860"/>
          </a:xfrm>
          <a:prstGeom prst="rect">
            <a:avLst/>
          </a:prstGeom>
        </p:spPr>
      </p:pic>
    </p:spTree>
    <p:extLst>
      <p:ext uri="{BB962C8B-B14F-4D97-AF65-F5344CB8AC3E}">
        <p14:creationId xmlns:p14="http://schemas.microsoft.com/office/powerpoint/2010/main" val="333832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CD93-3ED1-3A1F-52E8-915E5E114E96}"/>
              </a:ext>
            </a:extLst>
          </p:cNvPr>
          <p:cNvSpPr>
            <a:spLocks noGrp="1"/>
          </p:cNvSpPr>
          <p:nvPr>
            <p:ph type="title"/>
          </p:nvPr>
        </p:nvSpPr>
        <p:spPr>
          <a:xfrm>
            <a:off x="1029810" y="612516"/>
            <a:ext cx="9376131" cy="1242917"/>
          </a:xfrm>
        </p:spPr>
        <p:txBody>
          <a:bodyPr/>
          <a:lstStyle/>
          <a:p>
            <a:pPr algn="ctr"/>
            <a:r>
              <a:rPr lang="en-US" sz="5400" b="1" u="sng" dirty="0">
                <a:solidFill>
                  <a:srgbClr val="FFC000"/>
                </a:solidFill>
                <a:effectLst>
                  <a:outerShdw blurRad="38100" dist="38100" dir="2700000" algn="tl">
                    <a:srgbClr val="000000">
                      <a:alpha val="43137"/>
                    </a:srgbClr>
                  </a:outerShdw>
                </a:effectLst>
                <a:latin typeface="Algerian" panose="04020705040A02060702" pitchFamily="82" charset="0"/>
              </a:rPr>
              <a:t>Problem Statement</a:t>
            </a:r>
            <a:endParaRPr lang="en-IN" sz="5400" b="1" u="sng" dirty="0">
              <a:solidFill>
                <a:srgbClr val="FFC000"/>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39953864-A884-3721-57BF-4F04C03A9D5A}"/>
              </a:ext>
            </a:extLst>
          </p:cNvPr>
          <p:cNvSpPr>
            <a:spLocks noGrp="1"/>
          </p:cNvSpPr>
          <p:nvPr>
            <p:ph idx="1"/>
          </p:nvPr>
        </p:nvSpPr>
        <p:spPr>
          <a:xfrm>
            <a:off x="1029811" y="2372514"/>
            <a:ext cx="9376130" cy="3344705"/>
          </a:xfrm>
        </p:spPr>
        <p:txBody>
          <a:bodyPr>
            <a:normAutofit/>
          </a:bodyPr>
          <a:lstStyle/>
          <a:p>
            <a:r>
              <a:rPr lang="en-US" sz="3200" b="1" dirty="0">
                <a:effectLst>
                  <a:outerShdw blurRad="38100" dist="38100" dir="2700000" algn="tl">
                    <a:srgbClr val="000000">
                      <a:alpha val="43137"/>
                    </a:srgbClr>
                  </a:outerShdw>
                </a:effectLst>
              </a:rPr>
              <a:t>For the past few months, Airbnb has seen a major decline in revenue.</a:t>
            </a:r>
          </a:p>
          <a:p>
            <a:r>
              <a:rPr lang="en-US" sz="3200" b="1" dirty="0">
                <a:effectLst>
                  <a:outerShdw blurRad="38100" dist="38100" dir="2700000" algn="tl">
                    <a:srgbClr val="000000">
                      <a:alpha val="43137"/>
                    </a:srgbClr>
                  </a:outerShdw>
                </a:effectLst>
              </a:rPr>
              <a:t>Now that the restrictions have started lifting and people have started to travel more, Airbnb wants to make sure that it is fully prepared for this change.</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05259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18AC-4784-882A-B6CF-14CF50338995}"/>
              </a:ext>
            </a:extLst>
          </p:cNvPr>
          <p:cNvSpPr>
            <a:spLocks noGrp="1"/>
          </p:cNvSpPr>
          <p:nvPr>
            <p:ph type="title"/>
          </p:nvPr>
        </p:nvSpPr>
        <p:spPr>
          <a:xfrm>
            <a:off x="763480" y="452718"/>
            <a:ext cx="9667782" cy="1855476"/>
          </a:xfrm>
        </p:spPr>
        <p:txBody>
          <a:bodyPr/>
          <a:lstStyle/>
          <a:p>
            <a:pPr algn="ctr"/>
            <a:r>
              <a:rPr lang="en-US" sz="4800" b="1" u="sng" dirty="0">
                <a:solidFill>
                  <a:srgbClr val="FFC000"/>
                </a:solidFill>
                <a:effectLst>
                  <a:outerShdw blurRad="38100" dist="38100" dir="2700000" algn="tl">
                    <a:srgbClr val="000000">
                      <a:alpha val="43137"/>
                    </a:srgbClr>
                  </a:outerShdw>
                </a:effectLst>
                <a:latin typeface="Algerian" panose="04020705040A02060702" pitchFamily="82" charset="0"/>
              </a:rPr>
              <a:t>Recommendation &amp; Presentation</a:t>
            </a:r>
            <a:endParaRPr lang="en-IN" sz="4800" b="1" u="sng" dirty="0">
              <a:solidFill>
                <a:srgbClr val="FFC000"/>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E77DCB9A-B29C-8BAE-3EA9-FA4A8A57701F}"/>
              </a:ext>
            </a:extLst>
          </p:cNvPr>
          <p:cNvSpPr>
            <a:spLocks noGrp="1"/>
          </p:cNvSpPr>
          <p:nvPr>
            <p:ph idx="1"/>
          </p:nvPr>
        </p:nvSpPr>
        <p:spPr>
          <a:xfrm>
            <a:off x="763480" y="2308193"/>
            <a:ext cx="9667782" cy="3773011"/>
          </a:xfrm>
        </p:spPr>
        <p:txBody>
          <a:bodyPr>
            <a:normAutofit/>
          </a:bodyPr>
          <a:lstStyle/>
          <a:p>
            <a:pPr>
              <a:buFont typeface="Wingdings" panose="05000000000000000000" pitchFamily="2" charset="2"/>
              <a:buChar char="Ø"/>
            </a:pPr>
            <a:r>
              <a:rPr lang="en-US" sz="3200" b="1" dirty="0">
                <a:effectLst>
                  <a:outerShdw blurRad="38100" dist="38100" dir="2700000" algn="tl">
                    <a:srgbClr val="000000">
                      <a:alpha val="43137"/>
                    </a:srgbClr>
                  </a:outerShdw>
                </a:effectLst>
              </a:rPr>
              <a:t>After doing all the analysis in the Data-set we made the presentation using the above given insights and visualization keeping the pyramid principle and the best business practices in mind and we have also given some recommendations on that presentation for the growth of the business.</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4335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C77E9-FE6E-A6B8-89F8-71E8158494EE}"/>
              </a:ext>
            </a:extLst>
          </p:cNvPr>
          <p:cNvSpPr>
            <a:spLocks noGrp="1"/>
          </p:cNvSpPr>
          <p:nvPr>
            <p:ph type="title"/>
          </p:nvPr>
        </p:nvSpPr>
        <p:spPr>
          <a:xfrm>
            <a:off x="257451" y="71522"/>
            <a:ext cx="11754035" cy="1091454"/>
          </a:xfrm>
        </p:spPr>
        <p:txBody>
          <a:bodyPr/>
          <a:lstStyle/>
          <a:p>
            <a:pPr algn="ctr"/>
            <a:r>
              <a:rPr lang="en-US" sz="5400" b="1" u="sng" dirty="0">
                <a:solidFill>
                  <a:srgbClr val="FFC000"/>
                </a:solidFill>
                <a:effectLst>
                  <a:outerShdw blurRad="38100" dist="38100" dir="2700000" algn="tl">
                    <a:srgbClr val="000000">
                      <a:alpha val="43137"/>
                    </a:srgbClr>
                  </a:outerShdw>
                </a:effectLst>
                <a:latin typeface="Algerian" panose="04020705040A02060702" pitchFamily="82" charset="0"/>
              </a:rPr>
              <a:t>Objective</a:t>
            </a:r>
            <a:endParaRPr lang="en-IN" sz="5400" b="1" u="sng" dirty="0">
              <a:solidFill>
                <a:srgbClr val="FFC000"/>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6A8762E0-1ED3-8253-79BB-90309C3C1F7B}"/>
              </a:ext>
            </a:extLst>
          </p:cNvPr>
          <p:cNvSpPr>
            <a:spLocks noGrp="1"/>
          </p:cNvSpPr>
          <p:nvPr>
            <p:ph idx="1"/>
          </p:nvPr>
        </p:nvSpPr>
        <p:spPr>
          <a:xfrm>
            <a:off x="257451" y="1292964"/>
            <a:ext cx="11754035" cy="5249879"/>
          </a:xfrm>
        </p:spPr>
        <p:txBody>
          <a:bodyPr>
            <a:normAutofit fontScale="92500" lnSpcReduction="10000"/>
          </a:bodyPr>
          <a:lstStyle/>
          <a:p>
            <a:pPr marL="0" indent="0">
              <a:buNone/>
            </a:pPr>
            <a:r>
              <a:rPr lang="en-US" b="1" dirty="0">
                <a:effectLst>
                  <a:outerShdw blurRad="38100" dist="38100" dir="2700000" algn="tl">
                    <a:srgbClr val="000000">
                      <a:alpha val="43137"/>
                    </a:srgbClr>
                  </a:outerShdw>
                </a:effectLst>
              </a:rPr>
              <a:t>To prepare for the next best steps that Airbnb needs to take as a business, you have been asked to analyze a dataset consisting of various Airbnb listings in New York. Based on this analysis, you need to give two presentations to the following groups. </a:t>
            </a:r>
          </a:p>
          <a:p>
            <a:pPr marL="0" indent="0">
              <a:buNone/>
            </a:pPr>
            <a:r>
              <a:rPr lang="en-US" b="1" dirty="0">
                <a:effectLst>
                  <a:outerShdw blurRad="38100" dist="38100" dir="2700000" algn="tl">
                    <a:srgbClr val="000000">
                      <a:alpha val="43137"/>
                    </a:srgbClr>
                  </a:outerShdw>
                </a:effectLst>
              </a:rPr>
              <a:t>1. Presentation - I </a:t>
            </a:r>
          </a:p>
          <a:p>
            <a:pPr>
              <a:buFont typeface="Wingdings" panose="05000000000000000000" pitchFamily="2" charset="2"/>
              <a:buChar char="Ø"/>
            </a:pPr>
            <a:r>
              <a:rPr lang="en-US" b="1" dirty="0">
                <a:effectLst>
                  <a:outerShdw blurRad="38100" dist="38100" dir="2700000" algn="tl">
                    <a:srgbClr val="000000">
                      <a:alpha val="43137"/>
                    </a:srgbClr>
                  </a:outerShdw>
                </a:effectLst>
              </a:rPr>
              <a:t>Data Analysis Managers: These people manage the data analysts directly for processes and their technical expertise is basic. </a:t>
            </a:r>
          </a:p>
          <a:p>
            <a:pPr>
              <a:buFont typeface="Wingdings" panose="05000000000000000000" pitchFamily="2" charset="2"/>
              <a:buChar char="Ø"/>
            </a:pPr>
            <a:r>
              <a:rPr lang="en-US" b="1" dirty="0">
                <a:effectLst>
                  <a:outerShdw blurRad="38100" dist="38100" dir="2700000" algn="tl">
                    <a:srgbClr val="000000">
                      <a:alpha val="43137"/>
                    </a:srgbClr>
                  </a:outerShdw>
                </a:effectLst>
              </a:rPr>
              <a:t>Lead Data Analyst: The lead data analyst looks after the entire team of data and business analysts and is technically sound. </a:t>
            </a:r>
          </a:p>
          <a:p>
            <a:pPr marL="0" indent="0">
              <a:buNone/>
            </a:pPr>
            <a:r>
              <a:rPr lang="en-US" b="1" dirty="0">
                <a:effectLst>
                  <a:outerShdw blurRad="38100" dist="38100" dir="2700000" algn="tl">
                    <a:srgbClr val="000000">
                      <a:alpha val="43137"/>
                    </a:srgbClr>
                  </a:outerShdw>
                </a:effectLst>
              </a:rPr>
              <a:t>2. Presentation - II </a:t>
            </a:r>
          </a:p>
          <a:p>
            <a:pPr>
              <a:buFont typeface="Wingdings" panose="05000000000000000000" pitchFamily="2" charset="2"/>
              <a:buChar char="Ø"/>
            </a:pPr>
            <a:r>
              <a:rPr lang="en-US" b="1" dirty="0">
                <a:effectLst>
                  <a:outerShdw blurRad="38100" dist="38100" dir="2700000" algn="tl">
                    <a:srgbClr val="000000">
                      <a:alpha val="43137"/>
                    </a:srgbClr>
                  </a:outerShdw>
                </a:effectLst>
              </a:rPr>
              <a:t>Head of Acquisitions and Operations, NYC: This head looks after all the property and host acquisitions and operations. Acquisition of the best properties, price negotiation, and negotiating the services the properties offer falls under the purview of this role.</a:t>
            </a:r>
          </a:p>
          <a:p>
            <a:pPr>
              <a:buFont typeface="Wingdings" panose="05000000000000000000" pitchFamily="2" charset="2"/>
              <a:buChar char="Ø"/>
            </a:pPr>
            <a:r>
              <a:rPr lang="en-US" b="1" dirty="0">
                <a:effectLst>
                  <a:outerShdw blurRad="38100" dist="38100" dir="2700000" algn="tl">
                    <a:srgbClr val="000000">
                      <a:alpha val="43137"/>
                    </a:srgbClr>
                  </a:outerShdw>
                </a:effectLst>
              </a:rPr>
              <a:t>Head of User Experience, NYC: The head of user experience looks after the customer preferences and also handles the properties listed on the website and the Airbnb app. Basically, the head of user experience tries to optimize the order of property listing in certain neighborhoods and cities in order to get every property the optimal amount of traction.</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1385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2990-31EC-6715-2A68-55270523081A}"/>
              </a:ext>
            </a:extLst>
          </p:cNvPr>
          <p:cNvSpPr>
            <a:spLocks noGrp="1"/>
          </p:cNvSpPr>
          <p:nvPr>
            <p:ph type="title"/>
          </p:nvPr>
        </p:nvSpPr>
        <p:spPr>
          <a:xfrm>
            <a:off x="790113" y="452718"/>
            <a:ext cx="9650027" cy="1198529"/>
          </a:xfrm>
        </p:spPr>
        <p:txBody>
          <a:bodyPr/>
          <a:lstStyle/>
          <a:p>
            <a:pPr algn="ctr"/>
            <a:r>
              <a:rPr lang="en-US" sz="4800" b="1" u="sng" dirty="0">
                <a:solidFill>
                  <a:srgbClr val="FFC000"/>
                </a:solidFill>
                <a:effectLst>
                  <a:outerShdw blurRad="38100" dist="38100" dir="2700000" algn="tl">
                    <a:srgbClr val="000000">
                      <a:alpha val="43137"/>
                    </a:srgbClr>
                  </a:outerShdw>
                </a:effectLst>
                <a:latin typeface="Algerian" panose="04020705040A02060702" pitchFamily="82" charset="0"/>
              </a:rPr>
              <a:t>Steps Followed</a:t>
            </a:r>
            <a:endParaRPr lang="en-IN" sz="4800" b="1" u="sng" dirty="0">
              <a:solidFill>
                <a:srgbClr val="FFC000"/>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347EFF1A-C051-041C-80EE-F964AFA4DC65}"/>
              </a:ext>
            </a:extLst>
          </p:cNvPr>
          <p:cNvSpPr>
            <a:spLocks noGrp="1"/>
          </p:cNvSpPr>
          <p:nvPr>
            <p:ph idx="1"/>
          </p:nvPr>
        </p:nvSpPr>
        <p:spPr>
          <a:xfrm>
            <a:off x="790113" y="1759955"/>
            <a:ext cx="9650027" cy="4195481"/>
          </a:xfrm>
        </p:spPr>
        <p:txBody>
          <a:bodyPr>
            <a:normAutofit/>
          </a:bodyPr>
          <a:lstStyle/>
          <a:p>
            <a:pPr marL="0" indent="0">
              <a:buNone/>
            </a:pPr>
            <a:r>
              <a:rPr lang="en-US" b="1" dirty="0">
                <a:effectLst>
                  <a:outerShdw blurRad="38100" dist="38100" dir="2700000" algn="tl">
                    <a:srgbClr val="000000">
                      <a:alpha val="43137"/>
                    </a:srgbClr>
                  </a:outerShdw>
                </a:effectLst>
              </a:rPr>
              <a:t>Data Understanding, Preparation, and Pre-Processing : </a:t>
            </a:r>
          </a:p>
          <a:p>
            <a:pPr>
              <a:buFont typeface="Wingdings" panose="05000000000000000000" pitchFamily="2" charset="2"/>
              <a:buChar char="Ø"/>
            </a:pPr>
            <a:r>
              <a:rPr lang="en-US" b="1" dirty="0">
                <a:effectLst>
                  <a:outerShdw blurRad="38100" dist="38100" dir="2700000" algn="tl">
                    <a:srgbClr val="000000">
                      <a:alpha val="43137"/>
                    </a:srgbClr>
                  </a:outerShdw>
                </a:effectLst>
              </a:rPr>
              <a:t>Reading Data </a:t>
            </a:r>
          </a:p>
          <a:p>
            <a:pPr>
              <a:buFont typeface="Wingdings" panose="05000000000000000000" pitchFamily="2" charset="2"/>
              <a:buChar char="Ø"/>
            </a:pPr>
            <a:r>
              <a:rPr lang="en-US" b="1" dirty="0">
                <a:effectLst>
                  <a:outerShdw blurRad="38100" dist="38100" dir="2700000" algn="tl">
                    <a:srgbClr val="000000">
                      <a:alpha val="43137"/>
                    </a:srgbClr>
                  </a:outerShdw>
                </a:effectLst>
              </a:rPr>
              <a:t>Treating Missing values </a:t>
            </a:r>
          </a:p>
          <a:p>
            <a:pPr>
              <a:buFont typeface="Wingdings" panose="05000000000000000000" pitchFamily="2" charset="2"/>
              <a:buChar char="Ø"/>
            </a:pPr>
            <a:r>
              <a:rPr lang="en-US" b="1" dirty="0">
                <a:effectLst>
                  <a:outerShdw blurRad="38100" dist="38100" dir="2700000" algn="tl">
                    <a:srgbClr val="000000">
                      <a:alpha val="43137"/>
                    </a:srgbClr>
                  </a:outerShdw>
                </a:effectLst>
              </a:rPr>
              <a:t>Treating outlier</a:t>
            </a:r>
          </a:p>
          <a:p>
            <a:pPr>
              <a:buFont typeface="Wingdings" panose="05000000000000000000" pitchFamily="2" charset="2"/>
              <a:buChar char="Ø"/>
            </a:pPr>
            <a:r>
              <a:rPr lang="en-US" b="1" dirty="0">
                <a:effectLst>
                  <a:outerShdw blurRad="38100" dist="38100" dir="2700000" algn="tl">
                    <a:srgbClr val="000000">
                      <a:alpha val="43137"/>
                    </a:srgbClr>
                  </a:outerShdw>
                </a:effectLst>
              </a:rPr>
              <a:t>Treating some error columns.</a:t>
            </a:r>
          </a:p>
          <a:p>
            <a:pPr marL="0" indent="0">
              <a:buNone/>
            </a:pPr>
            <a:endParaRPr lang="en-US" b="1" dirty="0">
              <a:effectLst>
                <a:outerShdw blurRad="38100" dist="38100" dir="2700000" algn="tl">
                  <a:srgbClr val="000000">
                    <a:alpha val="43137"/>
                  </a:srgbClr>
                </a:outerShdw>
              </a:effectLst>
            </a:endParaRPr>
          </a:p>
          <a:p>
            <a:pPr marL="0" indent="0">
              <a:buNone/>
            </a:pPr>
            <a:r>
              <a:rPr lang="en-US" b="1" dirty="0">
                <a:effectLst>
                  <a:outerShdw blurRad="38100" dist="38100" dir="2700000" algn="tl">
                    <a:srgbClr val="000000">
                      <a:alpha val="43137"/>
                    </a:srgbClr>
                  </a:outerShdw>
                </a:effectLst>
              </a:rPr>
              <a:t>Tools Used :</a:t>
            </a:r>
          </a:p>
          <a:p>
            <a:pPr>
              <a:buFont typeface="Wingdings" panose="05000000000000000000" pitchFamily="2" charset="2"/>
              <a:buChar char="Ø"/>
            </a:pPr>
            <a:r>
              <a:rPr lang="en-US" b="1" dirty="0">
                <a:effectLst>
                  <a:outerShdw blurRad="38100" dist="38100" dir="2700000" algn="tl">
                    <a:srgbClr val="000000">
                      <a:alpha val="43137"/>
                    </a:srgbClr>
                  </a:outerShdw>
                </a:effectLst>
              </a:rPr>
              <a:t>Python </a:t>
            </a:r>
            <a:r>
              <a:rPr lang="en-US" b="1" dirty="0" err="1">
                <a:effectLst>
                  <a:outerShdw blurRad="38100" dist="38100" dir="2700000" algn="tl">
                    <a:srgbClr val="000000">
                      <a:alpha val="43137"/>
                    </a:srgbClr>
                  </a:outerShdw>
                </a:effectLst>
              </a:rPr>
              <a:t>Jupyter</a:t>
            </a:r>
            <a:r>
              <a:rPr lang="en-US" b="1" dirty="0">
                <a:effectLst>
                  <a:outerShdw blurRad="38100" dist="38100" dir="2700000" algn="tl">
                    <a:srgbClr val="000000">
                      <a:alpha val="43137"/>
                    </a:srgbClr>
                  </a:outerShdw>
                </a:effectLst>
              </a:rPr>
              <a:t> Notebook :- Mainly to perform Data Wrangling.</a:t>
            </a:r>
          </a:p>
          <a:p>
            <a:pPr>
              <a:buFont typeface="Wingdings" panose="05000000000000000000" pitchFamily="2" charset="2"/>
              <a:buChar char="Ø"/>
            </a:pPr>
            <a:r>
              <a:rPr lang="en-US" b="1" dirty="0">
                <a:effectLst>
                  <a:outerShdw blurRad="38100" dist="38100" dir="2700000" algn="tl">
                    <a:srgbClr val="000000">
                      <a:alpha val="43137"/>
                    </a:srgbClr>
                  </a:outerShdw>
                </a:effectLst>
              </a:rPr>
              <a:t>Tableau :- To come up with useful insights and business recommendations. </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10127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FDA67BC-A03F-D3BD-BA8B-799EEE5B8F4B}"/>
              </a:ext>
            </a:extLst>
          </p:cNvPr>
          <p:cNvSpPr>
            <a:spLocks noGrp="1"/>
          </p:cNvSpPr>
          <p:nvPr>
            <p:ph type="title"/>
          </p:nvPr>
        </p:nvSpPr>
        <p:spPr>
          <a:xfrm>
            <a:off x="1018974" y="342309"/>
            <a:ext cx="9404723" cy="1291182"/>
          </a:xfrm>
        </p:spPr>
        <p:txBody>
          <a:bodyPr/>
          <a:lstStyle/>
          <a:p>
            <a:pPr algn="ctr"/>
            <a:r>
              <a:rPr lang="en-US" sz="4400" b="1" u="sng" dirty="0">
                <a:solidFill>
                  <a:srgbClr val="FFC000"/>
                </a:solidFill>
                <a:effectLst>
                  <a:outerShdw blurRad="38100" dist="38100" dir="2700000" algn="tl">
                    <a:srgbClr val="000000">
                      <a:alpha val="43137"/>
                    </a:srgbClr>
                  </a:outerShdw>
                </a:effectLst>
                <a:latin typeface="Algerian" panose="04020705040A02060702" pitchFamily="82" charset="0"/>
              </a:rPr>
              <a:t>Importing Necessary Libraries</a:t>
            </a:r>
            <a:endParaRPr lang="en-IN" sz="4400" b="1" u="sng" dirty="0">
              <a:solidFill>
                <a:srgbClr val="FFC000"/>
              </a:solidFill>
              <a:effectLst>
                <a:outerShdw blurRad="38100" dist="38100" dir="2700000" algn="tl">
                  <a:srgbClr val="000000">
                    <a:alpha val="43137"/>
                  </a:srgbClr>
                </a:outerShdw>
              </a:effectLst>
              <a:latin typeface="Algerian" panose="04020705040A02060702" pitchFamily="82" charset="0"/>
            </a:endParaRPr>
          </a:p>
        </p:txBody>
      </p:sp>
      <p:pic>
        <p:nvPicPr>
          <p:cNvPr id="15" name="Picture 14">
            <a:extLst>
              <a:ext uri="{FF2B5EF4-FFF2-40B4-BE49-F238E27FC236}">
                <a16:creationId xmlns:a16="http://schemas.microsoft.com/office/drawing/2014/main" id="{09C5F9F0-4BBE-BF43-ED32-242D3395D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52" y="1876004"/>
            <a:ext cx="9682480" cy="3845161"/>
          </a:xfrm>
          <a:prstGeom prst="rect">
            <a:avLst/>
          </a:prstGeom>
        </p:spPr>
      </p:pic>
    </p:spTree>
    <p:extLst>
      <p:ext uri="{BB962C8B-B14F-4D97-AF65-F5344CB8AC3E}">
        <p14:creationId xmlns:p14="http://schemas.microsoft.com/office/powerpoint/2010/main" val="4157693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16593A-53F7-77ED-08E1-10FCF548C3B3}"/>
              </a:ext>
            </a:extLst>
          </p:cNvPr>
          <p:cNvSpPr>
            <a:spLocks noGrp="1"/>
          </p:cNvSpPr>
          <p:nvPr>
            <p:ph type="title"/>
          </p:nvPr>
        </p:nvSpPr>
        <p:spPr>
          <a:xfrm>
            <a:off x="352107" y="320490"/>
            <a:ext cx="3932237" cy="1561576"/>
          </a:xfrm>
        </p:spPr>
        <p:txBody>
          <a:bodyPr>
            <a:normAutofit/>
          </a:bodyPr>
          <a:lstStyle/>
          <a:p>
            <a:pPr algn="ctr"/>
            <a:r>
              <a:rPr lang="en-US" sz="4000" b="1" u="sng" dirty="0">
                <a:solidFill>
                  <a:srgbClr val="FFC000"/>
                </a:solidFill>
                <a:effectLst>
                  <a:outerShdw blurRad="38100" dist="38100" dir="2700000" algn="tl">
                    <a:srgbClr val="000000">
                      <a:alpha val="43137"/>
                    </a:srgbClr>
                  </a:outerShdw>
                </a:effectLst>
                <a:latin typeface="Algerian" panose="04020705040A02060702" pitchFamily="82" charset="0"/>
              </a:rPr>
              <a:t>Reading The Data-set</a:t>
            </a:r>
            <a:endParaRPr lang="en-IN" sz="4000" b="1" u="sng" dirty="0">
              <a:solidFill>
                <a:srgbClr val="FFC000"/>
              </a:solidFill>
              <a:effectLst>
                <a:outerShdw blurRad="38100" dist="38100" dir="2700000" algn="tl">
                  <a:srgbClr val="000000">
                    <a:alpha val="43137"/>
                  </a:srgbClr>
                </a:outerShdw>
              </a:effectLst>
              <a:latin typeface="Algerian" panose="04020705040A02060702" pitchFamily="82" charset="0"/>
            </a:endParaRPr>
          </a:p>
        </p:txBody>
      </p:sp>
      <p:pic>
        <p:nvPicPr>
          <p:cNvPr id="8" name="Picture Placeholder 7">
            <a:extLst>
              <a:ext uri="{FF2B5EF4-FFF2-40B4-BE49-F238E27FC236}">
                <a16:creationId xmlns:a16="http://schemas.microsoft.com/office/drawing/2014/main" id="{B50A55A7-AC8D-4D9F-FF7C-4676B03354D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800" b="164"/>
          <a:stretch/>
        </p:blipFill>
        <p:spPr>
          <a:xfrm>
            <a:off x="4399280" y="111760"/>
            <a:ext cx="7620000" cy="6614159"/>
          </a:xfrm>
        </p:spPr>
      </p:pic>
      <p:sp>
        <p:nvSpPr>
          <p:cNvPr id="6" name="Text Placeholder 5">
            <a:extLst>
              <a:ext uri="{FF2B5EF4-FFF2-40B4-BE49-F238E27FC236}">
                <a16:creationId xmlns:a16="http://schemas.microsoft.com/office/drawing/2014/main" id="{33A51FAA-744B-DFBD-753F-0A537D53750E}"/>
              </a:ext>
            </a:extLst>
          </p:cNvPr>
          <p:cNvSpPr>
            <a:spLocks noGrp="1"/>
          </p:cNvSpPr>
          <p:nvPr>
            <p:ph type="body" sz="half" idx="2"/>
          </p:nvPr>
        </p:nvSpPr>
        <p:spPr>
          <a:xfrm>
            <a:off x="352107" y="2564512"/>
            <a:ext cx="3932237" cy="3427915"/>
          </a:xfrm>
        </p:spPr>
        <p:txBody>
          <a:bodyPr>
            <a:normAutofit/>
          </a:bodyPr>
          <a:lstStyle/>
          <a:p>
            <a:pPr marL="285750" indent="-285750">
              <a:buFont typeface="Wingdings" panose="05000000000000000000" pitchFamily="2" charset="2"/>
              <a:buChar char="Ø"/>
            </a:pPr>
            <a:r>
              <a:rPr lang="en-US" sz="2200" b="1" dirty="0">
                <a:effectLst>
                  <a:outerShdw blurRad="38100" dist="38100" dir="2700000" algn="tl">
                    <a:srgbClr val="000000">
                      <a:alpha val="43137"/>
                    </a:srgbClr>
                  </a:outerShdw>
                </a:effectLst>
              </a:rPr>
              <a:t>First I read the data-set with help of pandas then look at the first 5 rows for understanding the data.</a:t>
            </a:r>
          </a:p>
          <a:p>
            <a:pPr marL="285750" indent="-285750">
              <a:buFont typeface="Wingdings" panose="05000000000000000000" pitchFamily="2" charset="2"/>
              <a:buChar char="Ø"/>
            </a:pPr>
            <a:r>
              <a:rPr lang="en-US" sz="2200" b="1" dirty="0">
                <a:effectLst>
                  <a:outerShdw blurRad="38100" dist="38100" dir="2700000" algn="tl">
                    <a:srgbClr val="000000">
                      <a:alpha val="43137"/>
                    </a:srgbClr>
                  </a:outerShdw>
                </a:effectLst>
              </a:rPr>
              <a:t>Then I look at the shape of the data-set which comes out as :-</a:t>
            </a:r>
          </a:p>
          <a:p>
            <a:pPr marL="285750" indent="-285750">
              <a:buFont typeface="Wingdings" panose="05000000000000000000" pitchFamily="2" charset="2"/>
              <a:buChar char="Ø"/>
            </a:pPr>
            <a:r>
              <a:rPr lang="en-US" sz="2200" b="1" dirty="0">
                <a:effectLst>
                  <a:outerShdw blurRad="38100" dist="38100" dir="2700000" algn="tl">
                    <a:srgbClr val="000000">
                      <a:alpha val="43137"/>
                    </a:srgbClr>
                  </a:outerShdw>
                </a:effectLst>
              </a:rPr>
              <a:t>Total 48895 rows and 16 columns.</a:t>
            </a:r>
            <a:endParaRPr lang="en-IN" sz="2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5477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144283-B12E-0E5D-386F-9371873B85AD}"/>
              </a:ext>
            </a:extLst>
          </p:cNvPr>
          <p:cNvSpPr>
            <a:spLocks noGrp="1"/>
          </p:cNvSpPr>
          <p:nvPr>
            <p:ph type="title"/>
          </p:nvPr>
        </p:nvSpPr>
        <p:spPr>
          <a:xfrm>
            <a:off x="836611" y="309478"/>
            <a:ext cx="9585773" cy="1137582"/>
          </a:xfrm>
        </p:spPr>
        <p:txBody>
          <a:bodyPr>
            <a:normAutofit/>
          </a:bodyPr>
          <a:lstStyle/>
          <a:p>
            <a:pPr algn="ctr"/>
            <a:r>
              <a:rPr lang="en-US" sz="4400" b="1" u="sng" dirty="0">
                <a:solidFill>
                  <a:srgbClr val="FFC000"/>
                </a:solidFill>
                <a:effectLst>
                  <a:outerShdw blurRad="38100" dist="38100" dir="2700000" algn="tl">
                    <a:srgbClr val="000000">
                      <a:alpha val="43137"/>
                    </a:srgbClr>
                  </a:outerShdw>
                </a:effectLst>
                <a:latin typeface="Algerian" panose="04020705040A02060702" pitchFamily="82" charset="0"/>
              </a:rPr>
              <a:t>Understanding The data-set</a:t>
            </a:r>
            <a:endParaRPr lang="en-IN" sz="4400" b="1" u="sng" dirty="0">
              <a:solidFill>
                <a:srgbClr val="FFC000"/>
              </a:solidFill>
              <a:effectLst>
                <a:outerShdw blurRad="38100" dist="38100" dir="2700000" algn="tl">
                  <a:srgbClr val="000000">
                    <a:alpha val="43137"/>
                  </a:srgbClr>
                </a:outerShdw>
              </a:effectLst>
              <a:latin typeface="Algerian" panose="04020705040A02060702" pitchFamily="82" charset="0"/>
            </a:endParaRPr>
          </a:p>
        </p:txBody>
      </p:sp>
      <p:pic>
        <p:nvPicPr>
          <p:cNvPr id="8" name="Picture Placeholder 7">
            <a:extLst>
              <a:ext uri="{FF2B5EF4-FFF2-40B4-BE49-F238E27FC236}">
                <a16:creationId xmlns:a16="http://schemas.microsoft.com/office/drawing/2014/main" id="{6F58CBD4-9BDB-5474-E313-C943B3927B0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800" b="164"/>
          <a:stretch/>
        </p:blipFill>
        <p:spPr>
          <a:xfrm>
            <a:off x="6241002" y="1839682"/>
            <a:ext cx="5842354" cy="4873625"/>
          </a:xfrm>
        </p:spPr>
      </p:pic>
      <p:sp>
        <p:nvSpPr>
          <p:cNvPr id="6" name="Text Placeholder 5">
            <a:extLst>
              <a:ext uri="{FF2B5EF4-FFF2-40B4-BE49-F238E27FC236}">
                <a16:creationId xmlns:a16="http://schemas.microsoft.com/office/drawing/2014/main" id="{A2B2CB65-2C24-1F7D-2EC0-D0B4B2EBFD7B}"/>
              </a:ext>
            </a:extLst>
          </p:cNvPr>
          <p:cNvSpPr>
            <a:spLocks noGrp="1"/>
          </p:cNvSpPr>
          <p:nvPr>
            <p:ph type="body" sz="half" idx="2"/>
          </p:nvPr>
        </p:nvSpPr>
        <p:spPr>
          <a:xfrm>
            <a:off x="400352" y="2057400"/>
            <a:ext cx="5550647" cy="4290134"/>
          </a:xfrm>
        </p:spPr>
        <p:txBody>
          <a:bodyPr>
            <a:normAutofit/>
          </a:bodyPr>
          <a:lstStyle/>
          <a:p>
            <a:pPr marL="285750" indent="-285750">
              <a:buFont typeface="Wingdings" panose="05000000000000000000" pitchFamily="2" charset="2"/>
              <a:buChar char="Ø"/>
            </a:pPr>
            <a:r>
              <a:rPr lang="en-US" sz="2200" b="1" dirty="0">
                <a:effectLst>
                  <a:outerShdw blurRad="38100" dist="38100" dir="2700000" algn="tl">
                    <a:srgbClr val="000000">
                      <a:alpha val="43137"/>
                    </a:srgbClr>
                  </a:outerShdw>
                </a:effectLst>
              </a:rPr>
              <a:t>After looking at the shape of the data-set we will look at the overall information of the data-set to get better understanding of data and for that we use .info() function.</a:t>
            </a:r>
          </a:p>
          <a:p>
            <a:pPr marL="285750" indent="-285750">
              <a:buFont typeface="Wingdings" panose="05000000000000000000" pitchFamily="2" charset="2"/>
              <a:buChar char="Ø"/>
            </a:pPr>
            <a:r>
              <a:rPr lang="en-IN" sz="2200" b="1" dirty="0">
                <a:effectLst>
                  <a:outerShdw blurRad="38100" dist="38100" dir="2700000" algn="tl">
                    <a:srgbClr val="000000">
                      <a:alpha val="43137"/>
                    </a:srgbClr>
                  </a:outerShdw>
                </a:effectLst>
              </a:rPr>
              <a:t>By using that function we get to know about how many entries are there, all the columns name with there data-type and count of Non-nulls and overall count of data-type like how many float64, int64 and object are there.</a:t>
            </a:r>
            <a:endParaRPr lang="en-US" sz="2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45059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EE7B73A-D34C-23CA-563C-4CAC456069C1}"/>
              </a:ext>
            </a:extLst>
          </p:cNvPr>
          <p:cNvSpPr>
            <a:spLocks noGrp="1"/>
          </p:cNvSpPr>
          <p:nvPr>
            <p:ph type="title"/>
          </p:nvPr>
        </p:nvSpPr>
        <p:spPr>
          <a:xfrm>
            <a:off x="390427" y="149680"/>
            <a:ext cx="4430147" cy="1574808"/>
          </a:xfrm>
        </p:spPr>
        <p:txBody>
          <a:bodyPr>
            <a:normAutofit/>
          </a:bodyPr>
          <a:lstStyle/>
          <a:p>
            <a:pPr algn="ctr"/>
            <a:r>
              <a:rPr lang="en-US" sz="3200" b="1" u="sng" dirty="0" err="1">
                <a:solidFill>
                  <a:srgbClr val="FFC000"/>
                </a:solidFill>
                <a:effectLst>
                  <a:outerShdw blurRad="38100" dist="38100" dir="2700000" algn="tl">
                    <a:srgbClr val="000000">
                      <a:alpha val="43137"/>
                    </a:srgbClr>
                  </a:outerShdw>
                </a:effectLst>
                <a:latin typeface="Algerian" panose="04020705040A02060702" pitchFamily="82" charset="0"/>
              </a:rPr>
              <a:t>Stastical</a:t>
            </a:r>
            <a:r>
              <a:rPr lang="en-US" sz="3200" b="1" u="sng" dirty="0">
                <a:solidFill>
                  <a:srgbClr val="FFC000"/>
                </a:solidFill>
                <a:effectLst>
                  <a:outerShdw blurRad="38100" dist="38100" dir="2700000" algn="tl">
                    <a:srgbClr val="000000">
                      <a:alpha val="43137"/>
                    </a:srgbClr>
                  </a:outerShdw>
                </a:effectLst>
                <a:latin typeface="Algerian" panose="04020705040A02060702" pitchFamily="82" charset="0"/>
              </a:rPr>
              <a:t> distribution of data-set</a:t>
            </a:r>
            <a:endParaRPr lang="en-IN" sz="3200" b="1" u="sng" dirty="0">
              <a:solidFill>
                <a:srgbClr val="FFC000"/>
              </a:solidFill>
              <a:effectLst>
                <a:outerShdw blurRad="38100" dist="38100" dir="2700000" algn="tl">
                  <a:srgbClr val="000000">
                    <a:alpha val="43137"/>
                  </a:srgbClr>
                </a:outerShdw>
              </a:effectLst>
              <a:latin typeface="Algerian" panose="04020705040A02060702" pitchFamily="82" charset="0"/>
            </a:endParaRPr>
          </a:p>
        </p:txBody>
      </p:sp>
      <p:pic>
        <p:nvPicPr>
          <p:cNvPr id="11" name="Picture Placeholder 10">
            <a:extLst>
              <a:ext uri="{FF2B5EF4-FFF2-40B4-BE49-F238E27FC236}">
                <a16:creationId xmlns:a16="http://schemas.microsoft.com/office/drawing/2014/main" id="{70D18125-1F11-F593-BBEE-D7D69E2DB76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000" t="-976" r="-374" b="-1049"/>
          <a:stretch/>
        </p:blipFill>
        <p:spPr>
          <a:xfrm>
            <a:off x="4900474" y="149680"/>
            <a:ext cx="7199789" cy="6626684"/>
          </a:xfrm>
        </p:spPr>
      </p:pic>
      <p:sp>
        <p:nvSpPr>
          <p:cNvPr id="9" name="Text Placeholder 8">
            <a:extLst>
              <a:ext uri="{FF2B5EF4-FFF2-40B4-BE49-F238E27FC236}">
                <a16:creationId xmlns:a16="http://schemas.microsoft.com/office/drawing/2014/main" id="{EA31C879-1BFB-7005-8AD4-23FAD003E2D7}"/>
              </a:ext>
            </a:extLst>
          </p:cNvPr>
          <p:cNvSpPr>
            <a:spLocks noGrp="1"/>
          </p:cNvSpPr>
          <p:nvPr>
            <p:ph type="body" sz="half" idx="2"/>
          </p:nvPr>
        </p:nvSpPr>
        <p:spPr>
          <a:xfrm>
            <a:off x="390426" y="1837677"/>
            <a:ext cx="4430147" cy="4938687"/>
          </a:xfrm>
        </p:spPr>
        <p:txBody>
          <a:bodyPr>
            <a:noAutofit/>
          </a:bodyPr>
          <a:lstStyle/>
          <a:p>
            <a:pPr marL="285750" indent="-285750">
              <a:buFont typeface="Wingdings" panose="05000000000000000000" pitchFamily="2" charset="2"/>
              <a:buChar char="Ø"/>
            </a:pPr>
            <a:r>
              <a:rPr lang="en-US" sz="1500" b="1" dirty="0">
                <a:effectLst>
                  <a:outerShdw blurRad="38100" dist="38100" dir="2700000" algn="tl">
                    <a:srgbClr val="000000">
                      <a:alpha val="43137"/>
                    </a:srgbClr>
                  </a:outerShdw>
                </a:effectLst>
              </a:rPr>
              <a:t>After that we use .describe() function to get the overall </a:t>
            </a:r>
            <a:r>
              <a:rPr lang="en-US" sz="1500" b="1" dirty="0" err="1">
                <a:effectLst>
                  <a:outerShdw blurRad="38100" dist="38100" dir="2700000" algn="tl">
                    <a:srgbClr val="000000">
                      <a:alpha val="43137"/>
                    </a:srgbClr>
                  </a:outerShdw>
                </a:effectLst>
              </a:rPr>
              <a:t>stastical</a:t>
            </a:r>
            <a:r>
              <a:rPr lang="en-US" sz="1500" b="1" dirty="0">
                <a:effectLst>
                  <a:outerShdw blurRad="38100" dist="38100" dir="2700000" algn="tl">
                    <a:srgbClr val="000000">
                      <a:alpha val="43137"/>
                    </a:srgbClr>
                  </a:outerShdw>
                </a:effectLst>
              </a:rPr>
              <a:t> distribution of data-set.</a:t>
            </a:r>
          </a:p>
          <a:p>
            <a:pPr marL="285750" indent="-285750">
              <a:buFont typeface="Wingdings" panose="05000000000000000000" pitchFamily="2" charset="2"/>
              <a:buChar char="Ø"/>
            </a:pPr>
            <a:r>
              <a:rPr lang="en-US" sz="1500" b="1" dirty="0">
                <a:effectLst>
                  <a:outerShdw blurRad="38100" dist="38100" dir="2700000" algn="tl">
                    <a:srgbClr val="000000">
                      <a:alpha val="43137"/>
                    </a:srgbClr>
                  </a:outerShdw>
                </a:effectLst>
              </a:rPr>
              <a:t>Numerical Column :- If we use .describe() function without any other argument we will get the </a:t>
            </a:r>
            <a:r>
              <a:rPr lang="en-US" sz="1500" b="1" dirty="0" err="1">
                <a:effectLst>
                  <a:outerShdw blurRad="38100" dist="38100" dir="2700000" algn="tl">
                    <a:srgbClr val="000000">
                      <a:alpha val="43137"/>
                    </a:srgbClr>
                  </a:outerShdw>
                </a:effectLst>
              </a:rPr>
              <a:t>stastical</a:t>
            </a:r>
            <a:r>
              <a:rPr lang="en-US" sz="1500" b="1" dirty="0">
                <a:effectLst>
                  <a:outerShdw blurRad="38100" dist="38100" dir="2700000" algn="tl">
                    <a:srgbClr val="000000">
                      <a:alpha val="43137"/>
                    </a:srgbClr>
                  </a:outerShdw>
                </a:effectLst>
              </a:rPr>
              <a:t> distribution of only numerical column i.e. float and int.</a:t>
            </a:r>
          </a:p>
          <a:p>
            <a:pPr marL="285750" indent="-285750">
              <a:buFont typeface="Wingdings" panose="05000000000000000000" pitchFamily="2" charset="2"/>
              <a:buChar char="Ø"/>
            </a:pPr>
            <a:r>
              <a:rPr lang="en-US" sz="1500" b="1" dirty="0">
                <a:effectLst>
                  <a:outerShdw blurRad="38100" dist="38100" dir="2700000" algn="tl">
                    <a:srgbClr val="000000">
                      <a:alpha val="43137"/>
                    </a:srgbClr>
                  </a:outerShdw>
                </a:effectLst>
              </a:rPr>
              <a:t>Categorical Column :- In the 2</a:t>
            </a:r>
            <a:r>
              <a:rPr lang="en-US" sz="1500" b="1" baseline="30000" dirty="0">
                <a:effectLst>
                  <a:outerShdw blurRad="38100" dist="38100" dir="2700000" algn="tl">
                    <a:srgbClr val="000000">
                      <a:alpha val="43137"/>
                    </a:srgbClr>
                  </a:outerShdw>
                </a:effectLst>
              </a:rPr>
              <a:t>nd</a:t>
            </a:r>
            <a:r>
              <a:rPr lang="en-US" sz="1500" b="1" dirty="0">
                <a:effectLst>
                  <a:outerShdw blurRad="38100" dist="38100" dir="2700000" algn="tl">
                    <a:srgbClr val="000000">
                      <a:alpha val="43137"/>
                    </a:srgbClr>
                  </a:outerShdw>
                </a:effectLst>
              </a:rPr>
              <a:t> command we added some arguments before .describe() function to view the </a:t>
            </a:r>
            <a:r>
              <a:rPr lang="en-US" sz="1500" b="1" dirty="0" err="1">
                <a:effectLst>
                  <a:outerShdw blurRad="38100" dist="38100" dir="2700000" algn="tl">
                    <a:srgbClr val="000000">
                      <a:alpha val="43137"/>
                    </a:srgbClr>
                  </a:outerShdw>
                </a:effectLst>
              </a:rPr>
              <a:t>stastical</a:t>
            </a:r>
            <a:r>
              <a:rPr lang="en-US" sz="1500" b="1" dirty="0">
                <a:effectLst>
                  <a:outerShdw blurRad="38100" dist="38100" dir="2700000" algn="tl">
                    <a:srgbClr val="000000">
                      <a:alpha val="43137"/>
                    </a:srgbClr>
                  </a:outerShdw>
                </a:effectLst>
              </a:rPr>
              <a:t> distribution of categorical column i.e. object.</a:t>
            </a:r>
          </a:p>
          <a:p>
            <a:pPr marL="285750" indent="-285750">
              <a:buFont typeface="Wingdings" panose="05000000000000000000" pitchFamily="2" charset="2"/>
              <a:buChar char="Ø"/>
            </a:pPr>
            <a:r>
              <a:rPr lang="en-US" sz="1500" b="1" dirty="0">
                <a:effectLst>
                  <a:outerShdw blurRad="38100" dist="38100" dir="2700000" algn="tl">
                    <a:srgbClr val="000000">
                      <a:alpha val="43137"/>
                    </a:srgbClr>
                  </a:outerShdw>
                </a:effectLst>
              </a:rPr>
              <a:t>WE CAN SEE THAT THERE ARE SOME IRREGULARITIES IN PRICE COLUMN AS MINIMUM PRICE IS O i.e. FREE STAY AND SOME OUTLIERS VALUES ARE ALSO PRESENT IN THE ABOVE COLUMNS, SO WE WILL LOOK INTO IT.</a:t>
            </a:r>
            <a:endParaRPr lang="en-IN" sz="15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12483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E5099C-E071-D1E8-4319-C37A8D323AB9}"/>
              </a:ext>
            </a:extLst>
          </p:cNvPr>
          <p:cNvSpPr>
            <a:spLocks noGrp="1"/>
          </p:cNvSpPr>
          <p:nvPr>
            <p:ph type="title"/>
          </p:nvPr>
        </p:nvSpPr>
        <p:spPr>
          <a:xfrm>
            <a:off x="332626" y="318355"/>
            <a:ext cx="5016074" cy="871253"/>
          </a:xfrm>
        </p:spPr>
        <p:txBody>
          <a:bodyPr>
            <a:normAutofit/>
          </a:bodyPr>
          <a:lstStyle/>
          <a:p>
            <a:pPr algn="ctr"/>
            <a:r>
              <a:rPr lang="en-US" sz="4400" b="1" u="sng" dirty="0">
                <a:solidFill>
                  <a:srgbClr val="FFC000"/>
                </a:solidFill>
                <a:effectLst>
                  <a:outerShdw blurRad="38100" dist="38100" dir="2700000" algn="tl">
                    <a:srgbClr val="000000">
                      <a:alpha val="43137"/>
                    </a:srgbClr>
                  </a:outerShdw>
                </a:effectLst>
                <a:latin typeface="Algerian" panose="04020705040A02060702" pitchFamily="82" charset="0"/>
              </a:rPr>
              <a:t>Missing Values</a:t>
            </a:r>
            <a:endParaRPr lang="en-IN" sz="4400" b="1" u="sng" dirty="0">
              <a:solidFill>
                <a:srgbClr val="FFC000"/>
              </a:solidFill>
              <a:effectLst>
                <a:outerShdw blurRad="38100" dist="38100" dir="2700000" algn="tl">
                  <a:srgbClr val="000000">
                    <a:alpha val="43137"/>
                  </a:srgbClr>
                </a:outerShdw>
              </a:effectLst>
              <a:latin typeface="Algerian" panose="04020705040A02060702" pitchFamily="82" charset="0"/>
            </a:endParaRPr>
          </a:p>
        </p:txBody>
      </p:sp>
      <p:pic>
        <p:nvPicPr>
          <p:cNvPr id="8" name="Picture Placeholder 7">
            <a:extLst>
              <a:ext uri="{FF2B5EF4-FFF2-40B4-BE49-F238E27FC236}">
                <a16:creationId xmlns:a16="http://schemas.microsoft.com/office/drawing/2014/main" id="{41B5C23F-4613-7709-DAA3-1731E511B49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068" t="-1557" r="-821" b="-1117"/>
          <a:stretch/>
        </p:blipFill>
        <p:spPr>
          <a:xfrm>
            <a:off x="5477521" y="185190"/>
            <a:ext cx="6604987" cy="6526328"/>
          </a:xfrm>
        </p:spPr>
      </p:pic>
      <p:sp>
        <p:nvSpPr>
          <p:cNvPr id="6" name="Text Placeholder 5">
            <a:extLst>
              <a:ext uri="{FF2B5EF4-FFF2-40B4-BE49-F238E27FC236}">
                <a16:creationId xmlns:a16="http://schemas.microsoft.com/office/drawing/2014/main" id="{53F032DA-62C6-4063-7C1D-20252A917256}"/>
              </a:ext>
            </a:extLst>
          </p:cNvPr>
          <p:cNvSpPr>
            <a:spLocks noGrp="1"/>
          </p:cNvSpPr>
          <p:nvPr>
            <p:ph type="body" sz="half" idx="2"/>
          </p:nvPr>
        </p:nvSpPr>
        <p:spPr>
          <a:xfrm>
            <a:off x="332626" y="1493667"/>
            <a:ext cx="5016074" cy="4871621"/>
          </a:xfrm>
        </p:spPr>
        <p:txBody>
          <a:bodyPr>
            <a:noAutofit/>
          </a:bodyPr>
          <a:lstStyle/>
          <a:p>
            <a:pPr marL="285750" indent="-285750">
              <a:buFont typeface="Wingdings" panose="05000000000000000000" pitchFamily="2" charset="2"/>
              <a:buChar char="Ø"/>
            </a:pPr>
            <a:r>
              <a:rPr lang="en-US" sz="1800" b="1" dirty="0">
                <a:effectLst>
                  <a:outerShdw blurRad="38100" dist="38100" dir="2700000" algn="tl">
                    <a:srgbClr val="000000">
                      <a:alpha val="43137"/>
                    </a:srgbClr>
                  </a:outerShdw>
                </a:effectLst>
              </a:rPr>
              <a:t>After understanding the data we will look at the missing values in the data-set and treat them accordingly.</a:t>
            </a:r>
          </a:p>
          <a:p>
            <a:pPr marL="285750" indent="-285750">
              <a:buFont typeface="Wingdings" panose="05000000000000000000" pitchFamily="2" charset="2"/>
              <a:buChar char="Ø"/>
            </a:pPr>
            <a:r>
              <a:rPr lang="en-US" sz="1800" b="1" dirty="0">
                <a:effectLst>
                  <a:outerShdw blurRad="38100" dist="38100" dir="2700000" algn="tl">
                    <a:srgbClr val="000000">
                      <a:alpha val="43137"/>
                    </a:srgbClr>
                  </a:outerShdw>
                </a:effectLst>
              </a:rPr>
              <a:t>By using the .</a:t>
            </a:r>
            <a:r>
              <a:rPr lang="en-US" sz="1800" b="1" dirty="0" err="1">
                <a:effectLst>
                  <a:outerShdw blurRad="38100" dist="38100" dir="2700000" algn="tl">
                    <a:srgbClr val="000000">
                      <a:alpha val="43137"/>
                    </a:srgbClr>
                  </a:outerShdw>
                </a:effectLst>
              </a:rPr>
              <a:t>isnull</a:t>
            </a:r>
            <a:r>
              <a:rPr lang="en-US" sz="1800" b="1" dirty="0">
                <a:effectLst>
                  <a:outerShdw blurRad="38100" dist="38100" dir="2700000" algn="tl">
                    <a:srgbClr val="000000">
                      <a:alpha val="43137"/>
                    </a:srgbClr>
                  </a:outerShdw>
                </a:effectLst>
              </a:rPr>
              <a:t>().sum() function we will get the count of missing values i.e. </a:t>
            </a:r>
            <a:r>
              <a:rPr lang="en-US" sz="1800" b="1" dirty="0" err="1">
                <a:effectLst>
                  <a:outerShdw blurRad="38100" dist="38100" dir="2700000" algn="tl">
                    <a:srgbClr val="000000">
                      <a:alpha val="43137"/>
                    </a:srgbClr>
                  </a:outerShdw>
                </a:effectLst>
              </a:rPr>
              <a:t>NaN</a:t>
            </a:r>
            <a:r>
              <a:rPr lang="en-US" sz="1800" b="1" dirty="0">
                <a:effectLst>
                  <a:outerShdw blurRad="38100" dist="38100" dir="2700000" algn="tl">
                    <a:srgbClr val="000000">
                      <a:alpha val="43137"/>
                    </a:srgbClr>
                  </a:outerShdw>
                </a:effectLst>
              </a:rPr>
              <a:t> values that are present in each column of the data-set.</a:t>
            </a:r>
          </a:p>
          <a:p>
            <a:pPr marL="285750" indent="-285750">
              <a:buFont typeface="Wingdings" panose="05000000000000000000" pitchFamily="2" charset="2"/>
              <a:buChar char="Ø"/>
            </a:pPr>
            <a:r>
              <a:rPr lang="en-US" sz="1800" b="1" dirty="0">
                <a:effectLst>
                  <a:outerShdw blurRad="38100" dist="38100" dir="2700000" algn="tl">
                    <a:srgbClr val="000000">
                      <a:alpha val="43137"/>
                    </a:srgbClr>
                  </a:outerShdw>
                </a:effectLst>
              </a:rPr>
              <a:t>In 2</a:t>
            </a:r>
            <a:r>
              <a:rPr lang="en-US" sz="1800" b="1" baseline="30000" dirty="0">
                <a:effectLst>
                  <a:outerShdw blurRad="38100" dist="38100" dir="2700000" algn="tl">
                    <a:srgbClr val="000000">
                      <a:alpha val="43137"/>
                    </a:srgbClr>
                  </a:outerShdw>
                </a:effectLst>
              </a:rPr>
              <a:t>nd</a:t>
            </a:r>
            <a:r>
              <a:rPr lang="en-US" sz="1800" b="1" dirty="0">
                <a:effectLst>
                  <a:outerShdw blurRad="38100" dist="38100" dir="2700000" algn="tl">
                    <a:srgbClr val="000000">
                      <a:alpha val="43137"/>
                    </a:srgbClr>
                  </a:outerShdw>
                </a:effectLst>
              </a:rPr>
              <a:t> command we get the percentage of missing values means which column contains how much percentage of missing values and sort it in descending order to get highest missing value column on top.</a:t>
            </a:r>
          </a:p>
          <a:p>
            <a:pPr marL="285750" indent="-285750">
              <a:buFont typeface="Wingdings" panose="05000000000000000000" pitchFamily="2" charset="2"/>
              <a:buChar char="Ø"/>
            </a:pPr>
            <a:r>
              <a:rPr lang="en-US" sz="1800" b="1" dirty="0">
                <a:effectLst>
                  <a:outerShdw blurRad="38100" dist="38100" dir="2700000" algn="tl">
                    <a:srgbClr val="000000">
                      <a:alpha val="43137"/>
                    </a:srgbClr>
                  </a:outerShdw>
                </a:effectLst>
              </a:rPr>
              <a:t>We can see there are 4 columns that have missing values.</a:t>
            </a:r>
          </a:p>
          <a:p>
            <a:pPr marL="285750" indent="-285750">
              <a:buFont typeface="Wingdings" panose="05000000000000000000" pitchFamily="2" charset="2"/>
              <a:buChar char="Ø"/>
            </a:pPr>
            <a:endParaRPr lang="en-IN" sz="1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45926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345</TotalTime>
  <Words>1349</Words>
  <Application>Microsoft Office PowerPoint</Application>
  <PresentationFormat>Widescreen</PresentationFormat>
  <Paragraphs>87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Algerian</vt:lpstr>
      <vt:lpstr>Century Gothic</vt:lpstr>
      <vt:lpstr>Wingdings</vt:lpstr>
      <vt:lpstr>Wingdings 3</vt:lpstr>
      <vt:lpstr>Ion</vt:lpstr>
      <vt:lpstr>Methodology</vt:lpstr>
      <vt:lpstr>Problem Statement</vt:lpstr>
      <vt:lpstr>Objective</vt:lpstr>
      <vt:lpstr>Steps Followed</vt:lpstr>
      <vt:lpstr>Importing Necessary Libraries</vt:lpstr>
      <vt:lpstr>Reading The Data-set</vt:lpstr>
      <vt:lpstr>Understanding The data-set</vt:lpstr>
      <vt:lpstr>Stastical distribution of data-set</vt:lpstr>
      <vt:lpstr>Missing Values</vt:lpstr>
      <vt:lpstr>Assumption of missing value</vt:lpstr>
      <vt:lpstr>Treating Assumption</vt:lpstr>
      <vt:lpstr>Handling Remaining 2 missing column</vt:lpstr>
      <vt:lpstr>Handling Missing values</vt:lpstr>
      <vt:lpstr>Checking Outliers</vt:lpstr>
      <vt:lpstr>Treating Outliers</vt:lpstr>
      <vt:lpstr>Some properties have price = 0</vt:lpstr>
      <vt:lpstr>Created Bins &amp; Calculated Field in Tableau</vt:lpstr>
      <vt:lpstr>Visualisation</vt:lpstr>
      <vt:lpstr>Visualisation</vt:lpstr>
      <vt:lpstr>Recommendation &amp;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Methodology</dc:title>
  <dc:creator>Vivek Singh</dc:creator>
  <cp:lastModifiedBy>Vivek Singh</cp:lastModifiedBy>
  <cp:revision>2</cp:revision>
  <dcterms:created xsi:type="dcterms:W3CDTF">2023-07-07T11:59:46Z</dcterms:created>
  <dcterms:modified xsi:type="dcterms:W3CDTF">2024-08-16T10:20:18Z</dcterms:modified>
</cp:coreProperties>
</file>