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Singh" userId="385e214c060afc4a" providerId="LiveId" clId="{A7F15E6C-F414-4E2A-8AAC-CADA9CBFC7E8}"/>
    <pc:docChg chg="undo redo custSel modSld">
      <pc:chgData name="Vivek Singh" userId="385e214c060afc4a" providerId="LiveId" clId="{A7F15E6C-F414-4E2A-8AAC-CADA9CBFC7E8}" dt="2023-07-11T09:29:26.852" v="2609" actId="1076"/>
      <pc:docMkLst>
        <pc:docMk/>
      </pc:docMkLst>
      <pc:sldChg chg="modSp mod">
        <pc:chgData name="Vivek Singh" userId="385e214c060afc4a" providerId="LiveId" clId="{A7F15E6C-F414-4E2A-8AAC-CADA9CBFC7E8}" dt="2023-07-11T09:10:10.041" v="2415" actId="113"/>
        <pc:sldMkLst>
          <pc:docMk/>
          <pc:sldMk cId="1132071509" sldId="256"/>
        </pc:sldMkLst>
        <pc:spChg chg="mod">
          <ac:chgData name="Vivek Singh" userId="385e214c060afc4a" providerId="LiveId" clId="{A7F15E6C-F414-4E2A-8AAC-CADA9CBFC7E8}" dt="2023-07-11T09:06:29.719" v="2391" actId="207"/>
          <ac:spMkLst>
            <pc:docMk/>
            <pc:sldMk cId="1132071509" sldId="256"/>
            <ac:spMk id="16" creationId="{B92AD909-246A-2687-C96D-F0689B3D5889}"/>
          </ac:spMkLst>
        </pc:spChg>
        <pc:spChg chg="mod">
          <ac:chgData name="Vivek Singh" userId="385e214c060afc4a" providerId="LiveId" clId="{A7F15E6C-F414-4E2A-8AAC-CADA9CBFC7E8}" dt="2023-07-11T09:08:22.779" v="2401" actId="2711"/>
          <ac:spMkLst>
            <pc:docMk/>
            <pc:sldMk cId="1132071509" sldId="256"/>
            <ac:spMk id="17" creationId="{368CD058-B7F8-9431-B47D-C5341DCD6610}"/>
          </ac:spMkLst>
        </pc:spChg>
        <pc:spChg chg="mod">
          <ac:chgData name="Vivek Singh" userId="385e214c060afc4a" providerId="LiveId" clId="{A7F15E6C-F414-4E2A-8AAC-CADA9CBFC7E8}" dt="2023-07-11T09:10:10.041" v="2415" actId="113"/>
          <ac:spMkLst>
            <pc:docMk/>
            <pc:sldMk cId="1132071509" sldId="256"/>
            <ac:spMk id="20" creationId="{69842355-EAAA-7F20-F169-EC070400BA54}"/>
          </ac:spMkLst>
        </pc:spChg>
        <pc:picChg chg="mod">
          <ac:chgData name="Vivek Singh" userId="385e214c060afc4a" providerId="LiveId" clId="{A7F15E6C-F414-4E2A-8AAC-CADA9CBFC7E8}" dt="2023-07-11T09:08:54.730" v="2403" actId="14100"/>
          <ac:picMkLst>
            <pc:docMk/>
            <pc:sldMk cId="1132071509" sldId="256"/>
            <ac:picMk id="19" creationId="{0B81A8F4-6294-5A1A-7225-6BC41111A53D}"/>
          </ac:picMkLst>
        </pc:picChg>
      </pc:sldChg>
      <pc:sldChg chg="modSp mod">
        <pc:chgData name="Vivek Singh" userId="385e214c060afc4a" providerId="LiveId" clId="{A7F15E6C-F414-4E2A-8AAC-CADA9CBFC7E8}" dt="2023-07-11T09:29:26.852" v="2609" actId="1076"/>
        <pc:sldMkLst>
          <pc:docMk/>
          <pc:sldMk cId="1502081239" sldId="258"/>
        </pc:sldMkLst>
        <pc:spChg chg="mod">
          <ac:chgData name="Vivek Singh" userId="385e214c060afc4a" providerId="LiveId" clId="{A7F15E6C-F414-4E2A-8AAC-CADA9CBFC7E8}" dt="2023-07-11T09:29:21.598" v="2608" actId="1076"/>
          <ac:spMkLst>
            <pc:docMk/>
            <pc:sldMk cId="1502081239" sldId="258"/>
            <ac:spMk id="2" creationId="{B8C3C66D-A961-2D92-9C8B-87C8F8FFBFB6}"/>
          </ac:spMkLst>
        </pc:spChg>
        <pc:spChg chg="mod">
          <ac:chgData name="Vivek Singh" userId="385e214c060afc4a" providerId="LiveId" clId="{A7F15E6C-F414-4E2A-8AAC-CADA9CBFC7E8}" dt="2023-07-11T09:29:26.852" v="2609" actId="1076"/>
          <ac:spMkLst>
            <pc:docMk/>
            <pc:sldMk cId="1502081239" sldId="258"/>
            <ac:spMk id="3" creationId="{9193BEB2-F5E5-2406-8CC2-2311A5626FD0}"/>
          </ac:spMkLst>
        </pc:spChg>
      </pc:sldChg>
      <pc:sldChg chg="modSp mod">
        <pc:chgData name="Vivek Singh" userId="385e214c060afc4a" providerId="LiveId" clId="{A7F15E6C-F414-4E2A-8AAC-CADA9CBFC7E8}" dt="2023-07-11T09:29:01.099" v="2606" actId="14100"/>
        <pc:sldMkLst>
          <pc:docMk/>
          <pc:sldMk cId="2635025440" sldId="259"/>
        </pc:sldMkLst>
        <pc:spChg chg="mod">
          <ac:chgData name="Vivek Singh" userId="385e214c060afc4a" providerId="LiveId" clId="{A7F15E6C-F414-4E2A-8AAC-CADA9CBFC7E8}" dt="2023-07-11T09:28:54.093" v="2603" actId="14100"/>
          <ac:spMkLst>
            <pc:docMk/>
            <pc:sldMk cId="2635025440" sldId="259"/>
            <ac:spMk id="2" creationId="{94008305-9B09-BB84-7A2E-5304F56A58B1}"/>
          </ac:spMkLst>
        </pc:spChg>
        <pc:spChg chg="mod">
          <ac:chgData name="Vivek Singh" userId="385e214c060afc4a" providerId="LiveId" clId="{A7F15E6C-F414-4E2A-8AAC-CADA9CBFC7E8}" dt="2023-07-11T09:29:01.099" v="2606" actId="14100"/>
          <ac:spMkLst>
            <pc:docMk/>
            <pc:sldMk cId="2635025440" sldId="259"/>
            <ac:spMk id="3" creationId="{AB466892-2D0C-9525-0569-52FCE0113B4F}"/>
          </ac:spMkLst>
        </pc:spChg>
      </pc:sldChg>
      <pc:sldChg chg="addSp delSp modSp mod">
        <pc:chgData name="Vivek Singh" userId="385e214c060afc4a" providerId="LiveId" clId="{A7F15E6C-F414-4E2A-8AAC-CADA9CBFC7E8}" dt="2023-07-11T09:16:08.930" v="2518" actId="207"/>
        <pc:sldMkLst>
          <pc:docMk/>
          <pc:sldMk cId="4235890318" sldId="260"/>
        </pc:sldMkLst>
        <pc:spChg chg="mod">
          <ac:chgData name="Vivek Singh" userId="385e214c060afc4a" providerId="LiveId" clId="{A7F15E6C-F414-4E2A-8AAC-CADA9CBFC7E8}" dt="2023-07-11T09:15:23.581" v="2510" actId="115"/>
          <ac:spMkLst>
            <pc:docMk/>
            <pc:sldMk cId="4235890318" sldId="260"/>
            <ac:spMk id="4" creationId="{A1D181A1-378D-64CE-D8A0-FE1C2FFD8595}"/>
          </ac:spMkLst>
        </pc:spChg>
        <pc:spChg chg="del">
          <ac:chgData name="Vivek Singh" userId="385e214c060afc4a" providerId="LiveId" clId="{A7F15E6C-F414-4E2A-8AAC-CADA9CBFC7E8}" dt="2023-07-10T12:43:41.764" v="623" actId="931"/>
          <ac:spMkLst>
            <pc:docMk/>
            <pc:sldMk cId="4235890318" sldId="260"/>
            <ac:spMk id="5" creationId="{64A6ABD9-00F8-627D-A9DA-38688608E61A}"/>
          </ac:spMkLst>
        </pc:spChg>
        <pc:spChg chg="mod">
          <ac:chgData name="Vivek Singh" userId="385e214c060afc4a" providerId="LiveId" clId="{A7F15E6C-F414-4E2A-8AAC-CADA9CBFC7E8}" dt="2023-07-11T09:16:08.930" v="2518" actId="207"/>
          <ac:spMkLst>
            <pc:docMk/>
            <pc:sldMk cId="4235890318" sldId="260"/>
            <ac:spMk id="6" creationId="{A3745F87-5535-11AE-0BD9-9C161315FBF6}"/>
          </ac:spMkLst>
        </pc:spChg>
        <pc:picChg chg="add mod modCrop">
          <ac:chgData name="Vivek Singh" userId="385e214c060afc4a" providerId="LiveId" clId="{A7F15E6C-F414-4E2A-8AAC-CADA9CBFC7E8}" dt="2023-07-11T09:14:39.152" v="2506" actId="1440"/>
          <ac:picMkLst>
            <pc:docMk/>
            <pc:sldMk cId="4235890318" sldId="260"/>
            <ac:picMk id="3" creationId="{8A70CFC8-2BDE-1CE5-EADB-6D1863965400}"/>
          </ac:picMkLst>
        </pc:picChg>
      </pc:sldChg>
      <pc:sldChg chg="addSp delSp modSp mod">
        <pc:chgData name="Vivek Singh" userId="385e214c060afc4a" providerId="LiveId" clId="{A7F15E6C-F414-4E2A-8AAC-CADA9CBFC7E8}" dt="2023-07-11T09:22:45.780" v="2559" actId="1076"/>
        <pc:sldMkLst>
          <pc:docMk/>
          <pc:sldMk cId="4175605775" sldId="261"/>
        </pc:sldMkLst>
        <pc:spChg chg="mod">
          <ac:chgData name="Vivek Singh" userId="385e214c060afc4a" providerId="LiveId" clId="{A7F15E6C-F414-4E2A-8AAC-CADA9CBFC7E8}" dt="2023-07-11T09:20:51.791" v="2542" actId="207"/>
          <ac:spMkLst>
            <pc:docMk/>
            <pc:sldMk cId="4175605775" sldId="261"/>
            <ac:spMk id="2" creationId="{D8F52368-3B5A-9D10-7A0C-0C4AEF41E20F}"/>
          </ac:spMkLst>
        </pc:spChg>
        <pc:spChg chg="del">
          <ac:chgData name="Vivek Singh" userId="385e214c060afc4a" providerId="LiveId" clId="{A7F15E6C-F414-4E2A-8AAC-CADA9CBFC7E8}" dt="2023-07-10T12:53:11.170" v="649" actId="931"/>
          <ac:spMkLst>
            <pc:docMk/>
            <pc:sldMk cId="4175605775" sldId="261"/>
            <ac:spMk id="3" creationId="{7B413C2E-A75D-8D90-A8C1-6AC1D56BF509}"/>
          </ac:spMkLst>
        </pc:spChg>
        <pc:spChg chg="mod">
          <ac:chgData name="Vivek Singh" userId="385e214c060afc4a" providerId="LiveId" clId="{A7F15E6C-F414-4E2A-8AAC-CADA9CBFC7E8}" dt="2023-07-11T09:22:45.780" v="2559" actId="1076"/>
          <ac:spMkLst>
            <pc:docMk/>
            <pc:sldMk cId="4175605775" sldId="261"/>
            <ac:spMk id="4" creationId="{5CCD6E5C-8C97-C4C2-8FD8-641D02259329}"/>
          </ac:spMkLst>
        </pc:spChg>
        <pc:picChg chg="add mod modCrop">
          <ac:chgData name="Vivek Singh" userId="385e214c060afc4a" providerId="LiveId" clId="{A7F15E6C-F414-4E2A-8AAC-CADA9CBFC7E8}" dt="2023-07-11T09:18:59.955" v="2531" actId="1440"/>
          <ac:picMkLst>
            <pc:docMk/>
            <pc:sldMk cId="4175605775" sldId="261"/>
            <ac:picMk id="6" creationId="{EC8F6E0D-0B7D-99DF-3847-10F224F2C5C0}"/>
          </ac:picMkLst>
        </pc:picChg>
      </pc:sldChg>
      <pc:sldChg chg="addSp delSp modSp mod">
        <pc:chgData name="Vivek Singh" userId="385e214c060afc4a" providerId="LiveId" clId="{A7F15E6C-F414-4E2A-8AAC-CADA9CBFC7E8}" dt="2023-07-11T09:22:33.843" v="2558" actId="1076"/>
        <pc:sldMkLst>
          <pc:docMk/>
          <pc:sldMk cId="3122895670" sldId="262"/>
        </pc:sldMkLst>
        <pc:spChg chg="mod">
          <ac:chgData name="Vivek Singh" userId="385e214c060afc4a" providerId="LiveId" clId="{A7F15E6C-F414-4E2A-8AAC-CADA9CBFC7E8}" dt="2023-07-11T09:21:12.461" v="2543" actId="207"/>
          <ac:spMkLst>
            <pc:docMk/>
            <pc:sldMk cId="3122895670" sldId="262"/>
            <ac:spMk id="2" creationId="{F6E4B8C6-AFA1-3500-8743-773D99140744}"/>
          </ac:spMkLst>
        </pc:spChg>
        <pc:spChg chg="del">
          <ac:chgData name="Vivek Singh" userId="385e214c060afc4a" providerId="LiveId" clId="{A7F15E6C-F414-4E2A-8AAC-CADA9CBFC7E8}" dt="2023-07-11T04:30:01.009" v="665" actId="931"/>
          <ac:spMkLst>
            <pc:docMk/>
            <pc:sldMk cId="3122895670" sldId="262"/>
            <ac:spMk id="3" creationId="{EB751D5D-241C-09D1-6863-F386DB79843E}"/>
          </ac:spMkLst>
        </pc:spChg>
        <pc:spChg chg="mod">
          <ac:chgData name="Vivek Singh" userId="385e214c060afc4a" providerId="LiveId" clId="{A7F15E6C-F414-4E2A-8AAC-CADA9CBFC7E8}" dt="2023-07-11T09:22:33.843" v="2558" actId="1076"/>
          <ac:spMkLst>
            <pc:docMk/>
            <pc:sldMk cId="3122895670" sldId="262"/>
            <ac:spMk id="4" creationId="{560BCE5B-0418-D407-B337-8AB096EB52AE}"/>
          </ac:spMkLst>
        </pc:spChg>
        <pc:spChg chg="add del mod">
          <ac:chgData name="Vivek Singh" userId="385e214c060afc4a" providerId="LiveId" clId="{A7F15E6C-F414-4E2A-8AAC-CADA9CBFC7E8}" dt="2023-07-11T05:34:30.166" v="1133" actId="931"/>
          <ac:spMkLst>
            <pc:docMk/>
            <pc:sldMk cId="3122895670" sldId="262"/>
            <ac:spMk id="8" creationId="{B742C663-2E30-5573-4CA1-1FA69DDFE1A4}"/>
          </ac:spMkLst>
        </pc:spChg>
        <pc:picChg chg="add del mod modCrop">
          <ac:chgData name="Vivek Singh" userId="385e214c060afc4a" providerId="LiveId" clId="{A7F15E6C-F414-4E2A-8AAC-CADA9CBFC7E8}" dt="2023-07-11T05:34:24.011" v="1132" actId="21"/>
          <ac:picMkLst>
            <pc:docMk/>
            <pc:sldMk cId="3122895670" sldId="262"/>
            <ac:picMk id="6" creationId="{4DF2D196-4FA3-4C82-E97E-47DD7DDFBC05}"/>
          </ac:picMkLst>
        </pc:picChg>
        <pc:picChg chg="add mod modCrop">
          <ac:chgData name="Vivek Singh" userId="385e214c060afc4a" providerId="LiveId" clId="{A7F15E6C-F414-4E2A-8AAC-CADA9CBFC7E8}" dt="2023-07-11T05:35:36.629" v="1145" actId="1440"/>
          <ac:picMkLst>
            <pc:docMk/>
            <pc:sldMk cId="3122895670" sldId="262"/>
            <ac:picMk id="10" creationId="{5A0F3385-4AC1-3BC4-076E-103386846D77}"/>
          </ac:picMkLst>
        </pc:picChg>
      </pc:sldChg>
      <pc:sldChg chg="addSp delSp modSp mod">
        <pc:chgData name="Vivek Singh" userId="385e214c060afc4a" providerId="LiveId" clId="{A7F15E6C-F414-4E2A-8AAC-CADA9CBFC7E8}" dt="2023-07-11T09:22:28.454" v="2557" actId="1076"/>
        <pc:sldMkLst>
          <pc:docMk/>
          <pc:sldMk cId="841921722" sldId="263"/>
        </pc:sldMkLst>
        <pc:spChg chg="mod">
          <ac:chgData name="Vivek Singh" userId="385e214c060afc4a" providerId="LiveId" clId="{A7F15E6C-F414-4E2A-8AAC-CADA9CBFC7E8}" dt="2023-07-11T09:21:43.781" v="2548" actId="14100"/>
          <ac:spMkLst>
            <pc:docMk/>
            <pc:sldMk cId="841921722" sldId="263"/>
            <ac:spMk id="2" creationId="{789CE14C-2900-4536-2978-A2C926C602C8}"/>
          </ac:spMkLst>
        </pc:spChg>
        <pc:spChg chg="del">
          <ac:chgData name="Vivek Singh" userId="385e214c060afc4a" providerId="LiveId" clId="{A7F15E6C-F414-4E2A-8AAC-CADA9CBFC7E8}" dt="2023-07-11T04:41:28.793" v="679" actId="931"/>
          <ac:spMkLst>
            <pc:docMk/>
            <pc:sldMk cId="841921722" sldId="263"/>
            <ac:spMk id="3" creationId="{44835E8E-DF1F-DDCC-3C53-7D3891A1FFBD}"/>
          </ac:spMkLst>
        </pc:spChg>
        <pc:spChg chg="mod">
          <ac:chgData name="Vivek Singh" userId="385e214c060afc4a" providerId="LiveId" clId="{A7F15E6C-F414-4E2A-8AAC-CADA9CBFC7E8}" dt="2023-07-11T09:22:28.454" v="2557" actId="1076"/>
          <ac:spMkLst>
            <pc:docMk/>
            <pc:sldMk cId="841921722" sldId="263"/>
            <ac:spMk id="4" creationId="{23DED008-BB50-F9DE-346D-B37E2C7E15AE}"/>
          </ac:spMkLst>
        </pc:spChg>
        <pc:picChg chg="add mod modCrop">
          <ac:chgData name="Vivek Singh" userId="385e214c060afc4a" providerId="LiveId" clId="{A7F15E6C-F414-4E2A-8AAC-CADA9CBFC7E8}" dt="2023-07-11T09:21:29.497" v="2544" actId="1440"/>
          <ac:picMkLst>
            <pc:docMk/>
            <pc:sldMk cId="841921722" sldId="263"/>
            <ac:picMk id="6" creationId="{AEC8F959-571E-F931-48C3-3FB61C046918}"/>
          </ac:picMkLst>
        </pc:picChg>
      </pc:sldChg>
      <pc:sldChg chg="modSp mod">
        <pc:chgData name="Vivek Singh" userId="385e214c060afc4a" providerId="LiveId" clId="{A7F15E6C-F414-4E2A-8AAC-CADA9CBFC7E8}" dt="2023-07-11T09:24:03.135" v="2570" actId="14100"/>
        <pc:sldMkLst>
          <pc:docMk/>
          <pc:sldMk cId="2872863353" sldId="264"/>
        </pc:sldMkLst>
        <pc:spChg chg="mod">
          <ac:chgData name="Vivek Singh" userId="385e214c060afc4a" providerId="LiveId" clId="{A7F15E6C-F414-4E2A-8AAC-CADA9CBFC7E8}" dt="2023-07-11T09:24:03.135" v="2570" actId="14100"/>
          <ac:spMkLst>
            <pc:docMk/>
            <pc:sldMk cId="2872863353" sldId="264"/>
            <ac:spMk id="5" creationId="{DDD3FFDF-8FCD-8D73-4EDD-52D0C5E10B30}"/>
          </ac:spMkLst>
        </pc:spChg>
        <pc:spChg chg="mod">
          <ac:chgData name="Vivek Singh" userId="385e214c060afc4a" providerId="LiveId" clId="{A7F15E6C-F414-4E2A-8AAC-CADA9CBFC7E8}" dt="2023-07-11T09:23:59.722" v="2569" actId="1076"/>
          <ac:spMkLst>
            <pc:docMk/>
            <pc:sldMk cId="2872863353" sldId="264"/>
            <ac:spMk id="6" creationId="{118EAC5C-F1EC-A8CE-8FCC-13F0DF57B10C}"/>
          </ac:spMkLst>
        </pc:spChg>
      </pc:sldChg>
      <pc:sldChg chg="addSp delSp modSp mod">
        <pc:chgData name="Vivek Singh" userId="385e214c060afc4a" providerId="LiveId" clId="{A7F15E6C-F414-4E2A-8AAC-CADA9CBFC7E8}" dt="2023-07-11T09:25:17.814" v="2577" actId="12"/>
        <pc:sldMkLst>
          <pc:docMk/>
          <pc:sldMk cId="736074857" sldId="265"/>
        </pc:sldMkLst>
        <pc:spChg chg="mod">
          <ac:chgData name="Vivek Singh" userId="385e214c060afc4a" providerId="LiveId" clId="{A7F15E6C-F414-4E2A-8AAC-CADA9CBFC7E8}" dt="2023-07-11T09:24:54.666" v="2572" actId="14100"/>
          <ac:spMkLst>
            <pc:docMk/>
            <pc:sldMk cId="736074857" sldId="265"/>
            <ac:spMk id="2" creationId="{42857186-8E0D-6320-1DDB-3252144FC2FE}"/>
          </ac:spMkLst>
        </pc:spChg>
        <pc:spChg chg="mod">
          <ac:chgData name="Vivek Singh" userId="385e214c060afc4a" providerId="LiveId" clId="{A7F15E6C-F414-4E2A-8AAC-CADA9CBFC7E8}" dt="2023-07-11T09:25:17.814" v="2577" actId="12"/>
          <ac:spMkLst>
            <pc:docMk/>
            <pc:sldMk cId="736074857" sldId="265"/>
            <ac:spMk id="3" creationId="{A1D6A535-74F4-FB33-6B22-620A3CF3F349}"/>
          </ac:spMkLst>
        </pc:spChg>
        <pc:picChg chg="add del mod">
          <ac:chgData name="Vivek Singh" userId="385e214c060afc4a" providerId="LiveId" clId="{A7F15E6C-F414-4E2A-8AAC-CADA9CBFC7E8}" dt="2023-07-10T12:12:27.208" v="468" actId="931"/>
          <ac:picMkLst>
            <pc:docMk/>
            <pc:sldMk cId="736074857" sldId="265"/>
            <ac:picMk id="5" creationId="{2B003CFE-5113-45F9-F464-359340EAA8C3}"/>
          </ac:picMkLst>
        </pc:picChg>
        <pc:picChg chg="add mod">
          <ac:chgData name="Vivek Singh" userId="385e214c060afc4a" providerId="LiveId" clId="{A7F15E6C-F414-4E2A-8AAC-CADA9CBFC7E8}" dt="2023-07-10T12:12:40.876" v="470" actId="1076"/>
          <ac:picMkLst>
            <pc:docMk/>
            <pc:sldMk cId="736074857" sldId="265"/>
            <ac:picMk id="7" creationId="{86D106DD-EAF1-86E9-B60B-60C97F8CDB9B}"/>
          </ac:picMkLst>
        </pc:picChg>
      </pc:sldChg>
      <pc:sldChg chg="modSp mod">
        <pc:chgData name="Vivek Singh" userId="385e214c060afc4a" providerId="LiveId" clId="{A7F15E6C-F414-4E2A-8AAC-CADA9CBFC7E8}" dt="2023-07-11T09:26:30.070" v="2589" actId="255"/>
        <pc:sldMkLst>
          <pc:docMk/>
          <pc:sldMk cId="4133403200" sldId="266"/>
        </pc:sldMkLst>
        <pc:spChg chg="mod">
          <ac:chgData name="Vivek Singh" userId="385e214c060afc4a" providerId="LiveId" clId="{A7F15E6C-F414-4E2A-8AAC-CADA9CBFC7E8}" dt="2023-07-11T09:26:01.856" v="2586" actId="14100"/>
          <ac:spMkLst>
            <pc:docMk/>
            <pc:sldMk cId="4133403200" sldId="266"/>
            <ac:spMk id="2" creationId="{BD9DE668-102E-1E72-DE9B-6256A90B19C4}"/>
          </ac:spMkLst>
        </pc:spChg>
        <pc:spChg chg="mod">
          <ac:chgData name="Vivek Singh" userId="385e214c060afc4a" providerId="LiveId" clId="{A7F15E6C-F414-4E2A-8AAC-CADA9CBFC7E8}" dt="2023-07-11T09:26:30.070" v="2589" actId="255"/>
          <ac:spMkLst>
            <pc:docMk/>
            <pc:sldMk cId="4133403200" sldId="266"/>
            <ac:spMk id="3" creationId="{014EC5AE-0952-1FB8-A45A-1CE6C24374D1}"/>
          </ac:spMkLst>
        </pc:spChg>
      </pc:sldChg>
      <pc:sldChg chg="modSp mod">
        <pc:chgData name="Vivek Singh" userId="385e214c060afc4a" providerId="LiveId" clId="{A7F15E6C-F414-4E2A-8AAC-CADA9CBFC7E8}" dt="2023-07-11T09:27:37.897" v="2596" actId="1076"/>
        <pc:sldMkLst>
          <pc:docMk/>
          <pc:sldMk cId="1807668924" sldId="267"/>
        </pc:sldMkLst>
        <pc:spChg chg="mod">
          <ac:chgData name="Vivek Singh" userId="385e214c060afc4a" providerId="LiveId" clId="{A7F15E6C-F414-4E2A-8AAC-CADA9CBFC7E8}" dt="2023-07-11T09:27:04.595" v="2590" actId="1076"/>
          <ac:spMkLst>
            <pc:docMk/>
            <pc:sldMk cId="1807668924" sldId="267"/>
            <ac:spMk id="2" creationId="{5DE77335-A66E-E402-5079-D6E9AC89B373}"/>
          </ac:spMkLst>
        </pc:spChg>
        <pc:spChg chg="mod">
          <ac:chgData name="Vivek Singh" userId="385e214c060afc4a" providerId="LiveId" clId="{A7F15E6C-F414-4E2A-8AAC-CADA9CBFC7E8}" dt="2023-07-11T09:27:37.897" v="2596" actId="1076"/>
          <ac:spMkLst>
            <pc:docMk/>
            <pc:sldMk cId="1807668924" sldId="267"/>
            <ac:spMk id="3" creationId="{53DF3D68-33B9-969B-A7F1-CF3E8B14CB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6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8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38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1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5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2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7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2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7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7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8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5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4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0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6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2D632-8132-4762-B1FC-BD70E5A1051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CC50-F0EC-4996-9CC5-705AE53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47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92AD909-246A-2687-C96D-F0689B3D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8338"/>
            <a:ext cx="10353761" cy="1491483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accent3"/>
                </a:solidFill>
                <a:latin typeface="Algerian" panose="04020705040A02060702" pitchFamily="82" charset="0"/>
              </a:rPr>
              <a:t>Insights from air-</a:t>
            </a:r>
            <a:r>
              <a:rPr lang="en-US" sz="4400" u="sng" dirty="0" err="1">
                <a:solidFill>
                  <a:schemeClr val="accent3"/>
                </a:solidFill>
                <a:latin typeface="Algerian" panose="04020705040A02060702" pitchFamily="82" charset="0"/>
              </a:rPr>
              <a:t>bnb</a:t>
            </a:r>
            <a:r>
              <a:rPr lang="en-US" sz="4400" u="sng" dirty="0">
                <a:solidFill>
                  <a:schemeClr val="accent3"/>
                </a:solidFill>
                <a:latin typeface="Algerian" panose="04020705040A02060702" pitchFamily="82" charset="0"/>
              </a:rPr>
              <a:t>, </a:t>
            </a:r>
            <a:r>
              <a:rPr lang="en-US" sz="4400" u="sng" dirty="0" err="1">
                <a:solidFill>
                  <a:schemeClr val="accent3"/>
                </a:solidFill>
                <a:latin typeface="Algerian" panose="04020705040A02060702" pitchFamily="82" charset="0"/>
              </a:rPr>
              <a:t>nyc</a:t>
            </a:r>
            <a:r>
              <a:rPr lang="en-US" sz="4400" u="sng" dirty="0">
                <a:solidFill>
                  <a:schemeClr val="accent3"/>
                </a:solidFill>
                <a:latin typeface="Algerian" panose="04020705040A02060702" pitchFamily="82" charset="0"/>
              </a:rPr>
              <a:t> </a:t>
            </a:r>
            <a:br>
              <a:rPr lang="en-US" sz="4400" u="sng" dirty="0">
                <a:solidFill>
                  <a:schemeClr val="accent3"/>
                </a:solidFill>
                <a:latin typeface="Algerian" panose="04020705040A02060702" pitchFamily="82" charset="0"/>
              </a:rPr>
            </a:br>
            <a:r>
              <a:rPr lang="en-US" sz="4400" u="sng" dirty="0">
                <a:solidFill>
                  <a:schemeClr val="accent3"/>
                </a:solidFill>
                <a:latin typeface="Algerian" panose="04020705040A02060702" pitchFamily="82" charset="0"/>
              </a:rPr>
              <a:t>pre-covid period</a:t>
            </a:r>
            <a:endParaRPr lang="en-IN" sz="4400" u="sng" dirty="0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68CD058-B7F8-9431-B47D-C5341DCD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250489"/>
            <a:ext cx="10353761" cy="14914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u="sng" dirty="0">
                <a:latin typeface="Algerian" panose="04020705040A02060702" pitchFamily="82" charset="0"/>
              </a:rPr>
              <a:t>For data analysis managers &amp; </a:t>
            </a:r>
          </a:p>
          <a:p>
            <a:pPr marL="0" indent="0" algn="ctr">
              <a:buNone/>
            </a:pPr>
            <a:r>
              <a:rPr lang="en-US" sz="3600" b="1" u="sng" dirty="0">
                <a:latin typeface="Algerian" panose="04020705040A02060702" pitchFamily="82" charset="0"/>
              </a:rPr>
              <a:t>lead data analyst</a:t>
            </a:r>
            <a:endParaRPr lang="en-IN" sz="3600" b="1" u="sng" dirty="0">
              <a:latin typeface="Algerian" panose="04020705040A02060702" pitchFamily="8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81A8F4-6294-5A1A-7225-6BC41111A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534189"/>
            <a:ext cx="3622694" cy="14914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842355-EAAA-7F20-F169-EC070400BA54}"/>
              </a:ext>
            </a:extLst>
          </p:cNvPr>
          <p:cNvSpPr txBox="1"/>
          <p:nvPr/>
        </p:nvSpPr>
        <p:spPr>
          <a:xfrm>
            <a:off x="6960094" y="5100223"/>
            <a:ext cx="4641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BY</a:t>
            </a:r>
            <a:r>
              <a:rPr lang="en-US" sz="2800" dirty="0"/>
              <a:t> :</a:t>
            </a:r>
          </a:p>
          <a:p>
            <a:r>
              <a:rPr lang="en-US" sz="2800" dirty="0"/>
              <a:t>	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NIKHIL KUMAR SINGH</a:t>
            </a:r>
            <a:endParaRPr lang="en-IN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07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7186-8E0D-6320-1DDB-3252144F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004"/>
            <a:ext cx="10353761" cy="1254711"/>
          </a:xfrm>
        </p:spPr>
        <p:txBody>
          <a:bodyPr>
            <a:normAutofit/>
          </a:bodyPr>
          <a:lstStyle/>
          <a:p>
            <a:r>
              <a:rPr lang="en-US" sz="4800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Appendix – data source</a:t>
            </a:r>
            <a:endParaRPr lang="en-IN" sz="4800" u="sng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A535-74F4-FB33-6B22-620A3CF3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324030" cy="381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NYC AIR-BNB data-set provided.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data-set columns are self-explanatory.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is a snapshot of our data dictionary.</a:t>
            </a:r>
            <a:endParaRPr lang="en-IN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106DD-EAF1-86E9-B60B-60C97F8CD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86" y="1875815"/>
            <a:ext cx="487748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7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E668-102E-1E72-DE9B-6256A90B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7659"/>
            <a:ext cx="10353761" cy="1263588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Appendix – data methodology</a:t>
            </a:r>
            <a:endParaRPr lang="en-IN" sz="4000" u="sng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5AE-0952-1FB8-A45A-1CE6C243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47489"/>
            <a:ext cx="10353762" cy="4260347"/>
          </a:xfrm>
        </p:spPr>
        <p:txBody>
          <a:bodyPr>
            <a:normAutofit/>
          </a:bodyPr>
          <a:lstStyle/>
          <a:p>
            <a:r>
              <a:rPr lang="en-US" sz="21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Data understanding, preparation and pre-processing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Reading and Understanding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Treating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1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Treating outliers.</a:t>
            </a:r>
          </a:p>
          <a:p>
            <a:pPr marL="0" indent="0">
              <a:buNone/>
            </a:pPr>
            <a:r>
              <a:rPr lang="en-IN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We used python </a:t>
            </a:r>
            <a:r>
              <a:rPr lang="en-IN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jupyter</a:t>
            </a:r>
            <a:r>
              <a:rPr lang="en-IN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 notebook to perform this steps.</a:t>
            </a:r>
          </a:p>
          <a:p>
            <a:r>
              <a:rPr lang="en-IN" sz="21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Used Tableau for data visualization for deeper analysis.</a:t>
            </a:r>
          </a:p>
          <a:p>
            <a:r>
              <a:rPr lang="en-IN" sz="2100" b="1" i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Yu Gothic UI" panose="020B0500000000000000" pitchFamily="34" charset="-128"/>
              </a:rPr>
              <a:t>The methodology document file has been attached with it which has the overall process and snapshot of our whole analysis.</a:t>
            </a:r>
          </a:p>
          <a:p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413340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7335-A66E-E402-5079-D6E9AC89B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4"/>
                </a:solidFill>
                <a:latin typeface="Algerian" panose="04020705040A02060702" pitchFamily="82" charset="0"/>
              </a:rPr>
              <a:t>Appendix – data model assumptions</a:t>
            </a:r>
            <a:endParaRPr lang="en-IN" sz="4000" u="sng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3D68-33B9-969B-A7F1-CF3E8B14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80655"/>
            <a:ext cx="1035376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assumed the data prior to the COVID - 19 period was achieving the desired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company’s strategies are decided considering the travel will increased in the post COVID period.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After global COVID - 19 limitations are loosened the business plans will be developed in light of the anticipated increase in travel.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C3AB0-A2C4-E15F-889F-1B80F51E86C9}"/>
              </a:ext>
            </a:extLst>
          </p:cNvPr>
          <p:cNvSpPr txBox="1"/>
          <p:nvPr/>
        </p:nvSpPr>
        <p:spPr>
          <a:xfrm>
            <a:off x="913795" y="5838738"/>
            <a:ext cx="103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+mj-lt"/>
              </a:rPr>
              <a:t>THANK YOU</a:t>
            </a:r>
            <a:endParaRPr lang="en-IN" sz="4400" b="1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76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EF4AF1-09DF-A8D7-E46F-7DD88F2B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4" y="387658"/>
            <a:ext cx="9135122" cy="1139301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agenda</a:t>
            </a:r>
            <a:endParaRPr lang="en-IN" sz="5400" u="sng" dirty="0">
              <a:solidFill>
                <a:schemeClr val="accent4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795CC-62D7-F22C-1B92-85A9E497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3" y="1757779"/>
            <a:ext cx="9135121" cy="4712563"/>
          </a:xfrm>
          <a:prstGeom prst="roundRect">
            <a:avLst>
              <a:gd name="adj" fmla="val 9140"/>
            </a:avLst>
          </a:prstGeom>
          <a:noFill/>
          <a:ln w="25400" cap="flat" cmpd="sng" algn="ctr">
            <a:solidFill>
              <a:srgbClr val="FAA726"/>
            </a:solidFill>
            <a:prstDash val="solid"/>
          </a:ln>
          <a:effectLst/>
        </p:spPr>
        <p:txBody>
          <a:bodyPr rtlCol="0" anchor="ctr">
            <a:normAutofit/>
          </a:bodyPr>
          <a:lstStyle/>
          <a:p>
            <a:pPr marL="342000" marR="0" lvl="0" indent="-3420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Objective </a:t>
            </a:r>
          </a:p>
          <a:p>
            <a:pPr marL="342000" marR="0" lvl="0" indent="-3420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Background</a:t>
            </a:r>
          </a:p>
          <a:p>
            <a:pPr marL="342000" marR="0" lvl="0" indent="-3420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Key findings</a:t>
            </a:r>
          </a:p>
          <a:p>
            <a:pPr marL="342000" marR="0" lvl="0" indent="-3420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Recommendations</a:t>
            </a:r>
          </a:p>
          <a:p>
            <a:pPr marL="342000" marR="0" lvl="0" indent="-3420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Appendix:</a:t>
            </a:r>
          </a:p>
          <a:p>
            <a:pPr marL="720000" marR="0" lvl="0" indent="-3429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Data sources </a:t>
            </a:r>
          </a:p>
          <a:p>
            <a:pPr marL="720000" marR="0" lvl="0" indent="-3429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Data methodology</a:t>
            </a:r>
          </a:p>
          <a:p>
            <a:pPr marL="720000" marR="0" lvl="0" indent="-34290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  <a:sym typeface="Arial"/>
              </a:rPr>
              <a:t>Data 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201875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C66D-A961-2D92-9C8B-87C8F8FF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85314"/>
            <a:ext cx="10353761" cy="1281344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objective</a:t>
            </a:r>
            <a:endParaRPr lang="en-IN" sz="5400" u="sng" dirty="0">
              <a:solidFill>
                <a:schemeClr val="accent6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BEB2-F5E5-2406-8CC2-2311A562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36265"/>
            <a:ext cx="10353761" cy="39141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FFC000"/>
                </a:solidFill>
              </a:rPr>
              <a:t>Improve our strategy to minimize the economic and commercial effects of COVID – 19 on AIR-BNB, New York 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FFC000"/>
                </a:solidFill>
              </a:rPr>
              <a:t>Understand client preferences and trends in user experience for AIR-BNB in New York 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FFC000"/>
                </a:solidFill>
              </a:rPr>
              <a:t>Provide early recommendations for fresh acquisitions and customer experience enhancement.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8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8305-9B09-BB84-7A2E-5304F56A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8781"/>
            <a:ext cx="10353761" cy="1299100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background</a:t>
            </a:r>
            <a:endParaRPr lang="en-IN" sz="5400" u="sng" dirty="0">
              <a:solidFill>
                <a:schemeClr val="accent5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6892-2D0C-9525-0569-52FCE011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77881"/>
            <a:ext cx="10353762" cy="42701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FFC000"/>
                </a:solidFill>
              </a:rPr>
              <a:t>FOR THE PAST FEW MONTHS AIR-BNB HAS SEEN A MAJOR DECLINE IN IT’S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FFC000"/>
                </a:solidFill>
              </a:rPr>
              <a:t>THE COVID – 19 PANDEMIC AFFECTED AIR-BNB BUSINESS DUE TO TRAVLE RESTRICTIONS.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FFC000"/>
                </a:solidFill>
              </a:rPr>
              <a:t>RESTRICTIONS HAVE STARTED LIFTING AND PEOPLE HAVE STARTED TO TRAVEL MORE AND THUS A THOROUGH ANALYSIS WAS NEEDED TO RECOVER THE LOSSES INCURRED.</a:t>
            </a:r>
          </a:p>
        </p:txBody>
      </p:sp>
    </p:spTree>
    <p:extLst>
      <p:ext uri="{BB962C8B-B14F-4D97-AF65-F5344CB8AC3E}">
        <p14:creationId xmlns:p14="http://schemas.microsoft.com/office/powerpoint/2010/main" val="263502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181A1-378D-64CE-D8A0-FE1C2FFD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27" y="112451"/>
            <a:ext cx="4379140" cy="157430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Average Prices of Location w.r.t Room Type</a:t>
            </a:r>
            <a:endParaRPr lang="en-IN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A70CFC8-2BDE-1CE5-EADB-6D18639654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8" t="-1250" r="-949" b="-1111"/>
          <a:stretch/>
        </p:blipFill>
        <p:spPr>
          <a:xfrm>
            <a:off x="4767309" y="177552"/>
            <a:ext cx="7258464" cy="6542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745F87-5535-11AE-0BD9-9C161315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226" y="1846555"/>
            <a:ext cx="4379140" cy="445659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price of Manhattan is highest among all the room type.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shared room type Brooklyn has the lowest average price whereas if we look at the entire home/apt and private room type Brooklyn is second highest in terms of average price.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Queens, Staten Island and Bronx have approximately equal average prices in all room type.</a:t>
            </a:r>
          </a:p>
          <a:p>
            <a:pPr algn="l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423589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368-3B5A-9D10-7A0C-0C4AEF41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155359"/>
            <a:ext cx="4208016" cy="16601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Host listing count of location w.r.t room type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C8F6E0D-0B7D-99DF-3847-10F224F2C5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6" t="-1675" r="-1499" b="-1257"/>
          <a:stretch/>
        </p:blipFill>
        <p:spPr>
          <a:xfrm>
            <a:off x="4598633" y="159798"/>
            <a:ext cx="7519386" cy="6542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D6E5C-8C97-C4C2-8FD8-641D02259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799" y="1953086"/>
            <a:ext cx="4208015" cy="4678533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/>
              <a:t>Amount of listings per host is highest in Manhattan followed by Brooklyn.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/>
              <a:t>Entire home/apt has more amount of listings in Manhattan but for Brooklyn &amp; Queens Private room has more amount of listings per host.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1" dirty="0"/>
              <a:t>Bronx &amp; Staten Island has very less amount of listings per host.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7560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B8C6-AFA1-3500-8743-773D9914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183472"/>
            <a:ext cx="3968319" cy="17607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Top 25 area by no of reviews &amp; there avg minimum nights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BCE5B-0418-D407-B337-8AB096EB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0818" y="2201663"/>
            <a:ext cx="3968319" cy="4234648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1" dirty="0"/>
              <a:t>Bedford-Stuyvesant (Brooklyn) has the highest No of Reviews.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1" dirty="0"/>
              <a:t>Average amount of minimum nights is highest in Midtown (Manhattan).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1" dirty="0"/>
              <a:t>No area of Bronx &amp; Staten Island location is under Top 25.</a:t>
            </a:r>
            <a:endParaRPr lang="en-IN" sz="2100" b="1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A0F3385-4AC1-3BC4-076E-103386846D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" t="-809" r="-488" b="-943"/>
          <a:stretch/>
        </p:blipFill>
        <p:spPr>
          <a:xfrm>
            <a:off x="4785064" y="71020"/>
            <a:ext cx="7324078" cy="67026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289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E14C-2900-4536-2978-A2C926C6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183471"/>
            <a:ext cx="4089174" cy="1485531"/>
          </a:xfrm>
        </p:spPr>
        <p:txBody>
          <a:bodyPr/>
          <a:lstStyle/>
          <a:p>
            <a:r>
              <a:rPr lang="en-US" dirty="0"/>
              <a:t>Top 20 earning host w.r.t location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EC8F959-571E-F931-48C3-3FB61C0469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" t="-401" r="-121" b="-534"/>
          <a:stretch/>
        </p:blipFill>
        <p:spPr>
          <a:xfrm>
            <a:off x="4767309" y="79898"/>
            <a:ext cx="7332955" cy="6702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ED008-BB50-F9DE-346D-B37E2C7E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1942" y="2068497"/>
            <a:ext cx="4089174" cy="375525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1" dirty="0"/>
              <a:t>Sonder (NYC) has the maximum earnings.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1" dirty="0"/>
              <a:t>Manhattan has the maximum earnings in Top 20 followed by Brooklyn.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00" b="1" dirty="0"/>
              <a:t>No host from Queens, Bronx &amp; Staten Island location is under Top 20.</a:t>
            </a:r>
          </a:p>
        </p:txBody>
      </p:sp>
    </p:spTree>
    <p:extLst>
      <p:ext uri="{BB962C8B-B14F-4D97-AF65-F5344CB8AC3E}">
        <p14:creationId xmlns:p14="http://schemas.microsoft.com/office/powerpoint/2010/main" val="84192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D3FFDF-8FCD-8D73-4EDD-52D0C5E1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4493"/>
            <a:ext cx="10353761" cy="1263589"/>
          </a:xfrm>
        </p:spPr>
        <p:txBody>
          <a:bodyPr>
            <a:normAutofit/>
          </a:bodyPr>
          <a:lstStyle/>
          <a:p>
            <a:r>
              <a:rPr lang="en-US" sz="48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recommendation</a:t>
            </a:r>
            <a:endParaRPr lang="en-IN" sz="48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EAC5C-F1EC-A8CE-8FCC-13F0DF57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687346"/>
            <a:ext cx="10353762" cy="42337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Acquire more of Entire home/apt and Private room hosts than shared rooms as they are in demand to maximize the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We should concentrate on increasing our amount of listings per host in Staten Island and Bronx because we have very less listings on this locations and a feedback system should be reviewed in order to have more reviews from this two locations.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/>
              <a:t>Focus more on those locations i.e. Manhattan &amp; Brooklyn where the revenue generations is pretty high compared to other locations which are popular among the customers.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578</TotalTime>
  <Words>620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Yu Gothic UI</vt:lpstr>
      <vt:lpstr>Yu Gothic UI Semibold</vt:lpstr>
      <vt:lpstr>Algerian</vt:lpstr>
      <vt:lpstr>Arial</vt:lpstr>
      <vt:lpstr>Bookman Old Style</vt:lpstr>
      <vt:lpstr>Rockwell</vt:lpstr>
      <vt:lpstr>Wingdings</vt:lpstr>
      <vt:lpstr>Damask</vt:lpstr>
      <vt:lpstr>Insights from air-bnb, nyc  pre-covid period</vt:lpstr>
      <vt:lpstr>agenda</vt:lpstr>
      <vt:lpstr>objective</vt:lpstr>
      <vt:lpstr>background</vt:lpstr>
      <vt:lpstr>Average Prices of Location w.r.t Room Type</vt:lpstr>
      <vt:lpstr>Host listing count of location w.r.t room type</vt:lpstr>
      <vt:lpstr>Top 25 area by no of reviews &amp; there avg minimum nights</vt:lpstr>
      <vt:lpstr>Top 20 earning host w.r.t location</vt:lpstr>
      <vt:lpstr>recommendation</vt:lpstr>
      <vt:lpstr>Appendix – data source</vt:lpstr>
      <vt:lpstr>Appendix – data methodology</vt:lpstr>
      <vt:lpstr>Appendix – data model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Singh</dc:creator>
  <cp:lastModifiedBy>Vivek Singh</cp:lastModifiedBy>
  <cp:revision>2</cp:revision>
  <dcterms:created xsi:type="dcterms:W3CDTF">2023-07-09T11:20:16Z</dcterms:created>
  <dcterms:modified xsi:type="dcterms:W3CDTF">2024-08-16T10:31:29Z</dcterms:modified>
</cp:coreProperties>
</file>