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7" r:id="rId8"/>
    <p:sldId id="268" r:id="rId9"/>
    <p:sldId id="264" r:id="rId10"/>
    <p:sldId id="265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 Singh" userId="385e214c060afc4a" providerId="LiveId" clId="{06E9E2C4-1FC3-4BE2-8B4B-7DF0A73E1056}"/>
    <pc:docChg chg="undo redo custSel addSld delSld modSld sldOrd">
      <pc:chgData name="Vivek Singh" userId="385e214c060afc4a" providerId="LiveId" clId="{06E9E2C4-1FC3-4BE2-8B4B-7DF0A73E1056}" dt="2023-07-11T14:44:11.118" v="4711"/>
      <pc:docMkLst>
        <pc:docMk/>
      </pc:docMkLst>
      <pc:sldChg chg="modSp mod">
        <pc:chgData name="Vivek Singh" userId="385e214c060afc4a" providerId="LiveId" clId="{06E9E2C4-1FC3-4BE2-8B4B-7DF0A73E1056}" dt="2023-07-09T11:28:52.696" v="4620" actId="1076"/>
        <pc:sldMkLst>
          <pc:docMk/>
          <pc:sldMk cId="2281927748" sldId="256"/>
        </pc:sldMkLst>
        <pc:spChg chg="mod">
          <ac:chgData name="Vivek Singh" userId="385e214c060afc4a" providerId="LiveId" clId="{06E9E2C4-1FC3-4BE2-8B4B-7DF0A73E1056}" dt="2023-07-08T13:47:55.845" v="4069" actId="115"/>
          <ac:spMkLst>
            <pc:docMk/>
            <pc:sldMk cId="2281927748" sldId="256"/>
            <ac:spMk id="6" creationId="{2A5A2DCE-ED48-9DD8-306E-6A278A34E408}"/>
          </ac:spMkLst>
        </pc:spChg>
        <pc:spChg chg="mod">
          <ac:chgData name="Vivek Singh" userId="385e214c060afc4a" providerId="LiveId" clId="{06E9E2C4-1FC3-4BE2-8B4B-7DF0A73E1056}" dt="2023-07-09T11:28:52.696" v="4620" actId="1076"/>
          <ac:spMkLst>
            <pc:docMk/>
            <pc:sldMk cId="2281927748" sldId="256"/>
            <ac:spMk id="7" creationId="{DE43489B-E56B-1031-9941-8ECCF5B55763}"/>
          </ac:spMkLst>
        </pc:spChg>
      </pc:sldChg>
      <pc:sldChg chg="addSp delSp modSp new mod ord modClrScheme chgLayout">
        <pc:chgData name="Vivek Singh" userId="385e214c060afc4a" providerId="LiveId" clId="{06E9E2C4-1FC3-4BE2-8B4B-7DF0A73E1056}" dt="2023-07-11T12:36:18.116" v="4687" actId="20577"/>
        <pc:sldMkLst>
          <pc:docMk/>
          <pc:sldMk cId="3873290685" sldId="257"/>
        </pc:sldMkLst>
        <pc:spChg chg="del mod ord">
          <ac:chgData name="Vivek Singh" userId="385e214c060afc4a" providerId="LiveId" clId="{06E9E2C4-1FC3-4BE2-8B4B-7DF0A73E1056}" dt="2023-07-08T13:24:34.708" v="3776" actId="700"/>
          <ac:spMkLst>
            <pc:docMk/>
            <pc:sldMk cId="3873290685" sldId="257"/>
            <ac:spMk id="2" creationId="{5A8490A1-49A5-1F07-8245-E217E7BCCC3F}"/>
          </ac:spMkLst>
        </pc:spChg>
        <pc:spChg chg="add mod ord">
          <ac:chgData name="Vivek Singh" userId="385e214c060afc4a" providerId="LiveId" clId="{06E9E2C4-1FC3-4BE2-8B4B-7DF0A73E1056}" dt="2023-07-11T09:07:56.876" v="4624" actId="115"/>
          <ac:spMkLst>
            <pc:docMk/>
            <pc:sldMk cId="3873290685" sldId="257"/>
            <ac:spMk id="3" creationId="{98A42F0B-4580-DE4E-D16F-0DDF58C02723}"/>
          </ac:spMkLst>
        </pc:spChg>
        <pc:spChg chg="add mod ord">
          <ac:chgData name="Vivek Singh" userId="385e214c060afc4a" providerId="LiveId" clId="{06E9E2C4-1FC3-4BE2-8B4B-7DF0A73E1056}" dt="2023-07-11T09:08:02.244" v="4625" actId="115"/>
          <ac:spMkLst>
            <pc:docMk/>
            <pc:sldMk cId="3873290685" sldId="257"/>
            <ac:spMk id="4" creationId="{5ACA0B7F-E6FC-2FC6-70C8-FECD79975DA0}"/>
          </ac:spMkLst>
        </pc:spChg>
        <pc:spChg chg="add del mod ord">
          <ac:chgData name="Vivek Singh" userId="385e214c060afc4a" providerId="LiveId" clId="{06E9E2C4-1FC3-4BE2-8B4B-7DF0A73E1056}" dt="2023-07-08T13:28:10.406" v="3841" actId="931"/>
          <ac:spMkLst>
            <pc:docMk/>
            <pc:sldMk cId="3873290685" sldId="257"/>
            <ac:spMk id="5" creationId="{4AAE6217-2F2A-3614-D411-7367CC7B5B74}"/>
          </ac:spMkLst>
        </pc:spChg>
        <pc:spChg chg="add mod">
          <ac:chgData name="Vivek Singh" userId="385e214c060afc4a" providerId="LiveId" clId="{06E9E2C4-1FC3-4BE2-8B4B-7DF0A73E1056}" dt="2023-07-11T12:36:18.116" v="4687" actId="20577"/>
          <ac:spMkLst>
            <pc:docMk/>
            <pc:sldMk cId="3873290685" sldId="257"/>
            <ac:spMk id="8" creationId="{5066A298-F25E-2CB4-DA1B-E54060701524}"/>
          </ac:spMkLst>
        </pc:spChg>
        <pc:picChg chg="add mod">
          <ac:chgData name="Vivek Singh" userId="385e214c060afc4a" providerId="LiveId" clId="{06E9E2C4-1FC3-4BE2-8B4B-7DF0A73E1056}" dt="2023-07-09T11:42:59.838" v="4621" actId="1440"/>
          <ac:picMkLst>
            <pc:docMk/>
            <pc:sldMk cId="3873290685" sldId="257"/>
            <ac:picMk id="7" creationId="{4CE1EB85-C97B-94A2-D949-A5516ACC2C7F}"/>
          </ac:picMkLst>
        </pc:picChg>
      </pc:sldChg>
      <pc:sldChg chg="new del">
        <pc:chgData name="Vivek Singh" userId="385e214c060afc4a" providerId="LiveId" clId="{06E9E2C4-1FC3-4BE2-8B4B-7DF0A73E1056}" dt="2023-07-08T05:24:06.176" v="2" actId="2696"/>
        <pc:sldMkLst>
          <pc:docMk/>
          <pc:sldMk cId="620661812" sldId="258"/>
        </pc:sldMkLst>
      </pc:sldChg>
      <pc:sldChg chg="addSp delSp modSp new mod modClrScheme chgLayout">
        <pc:chgData name="Vivek Singh" userId="385e214c060afc4a" providerId="LiveId" clId="{06E9E2C4-1FC3-4BE2-8B4B-7DF0A73E1056}" dt="2023-07-08T13:49:15.056" v="4080" actId="14100"/>
        <pc:sldMkLst>
          <pc:docMk/>
          <pc:sldMk cId="1536367210" sldId="258"/>
        </pc:sldMkLst>
        <pc:spChg chg="del mod ord">
          <ac:chgData name="Vivek Singh" userId="385e214c060afc4a" providerId="LiveId" clId="{06E9E2C4-1FC3-4BE2-8B4B-7DF0A73E1056}" dt="2023-07-08T05:46:09.068" v="6" actId="700"/>
          <ac:spMkLst>
            <pc:docMk/>
            <pc:sldMk cId="1536367210" sldId="258"/>
            <ac:spMk id="2" creationId="{F88F5D3B-78A8-6A00-E8DE-439FC6622A4A}"/>
          </ac:spMkLst>
        </pc:spChg>
        <pc:spChg chg="add mod ord">
          <ac:chgData name="Vivek Singh" userId="385e214c060afc4a" providerId="LiveId" clId="{06E9E2C4-1FC3-4BE2-8B4B-7DF0A73E1056}" dt="2023-07-08T13:49:07.303" v="4079" actId="14100"/>
          <ac:spMkLst>
            <pc:docMk/>
            <pc:sldMk cId="1536367210" sldId="258"/>
            <ac:spMk id="3" creationId="{C413AC21-9822-6064-3980-91E6AFC483E1}"/>
          </ac:spMkLst>
        </pc:spChg>
        <pc:spChg chg="add mod ord">
          <ac:chgData name="Vivek Singh" userId="385e214c060afc4a" providerId="LiveId" clId="{06E9E2C4-1FC3-4BE2-8B4B-7DF0A73E1056}" dt="2023-07-08T13:49:15.056" v="4080" actId="14100"/>
          <ac:spMkLst>
            <pc:docMk/>
            <pc:sldMk cId="1536367210" sldId="258"/>
            <ac:spMk id="4" creationId="{B51F6AEC-7687-E784-463D-6194388D525E}"/>
          </ac:spMkLst>
        </pc:spChg>
      </pc:sldChg>
      <pc:sldChg chg="modSp new mod">
        <pc:chgData name="Vivek Singh" userId="385e214c060afc4a" providerId="LiveId" clId="{06E9E2C4-1FC3-4BE2-8B4B-7DF0A73E1056}" dt="2023-07-08T13:51:25.048" v="4176" actId="14100"/>
        <pc:sldMkLst>
          <pc:docMk/>
          <pc:sldMk cId="4203053358" sldId="259"/>
        </pc:sldMkLst>
        <pc:spChg chg="mod">
          <ac:chgData name="Vivek Singh" userId="385e214c060afc4a" providerId="LiveId" clId="{06E9E2C4-1FC3-4BE2-8B4B-7DF0A73E1056}" dt="2023-07-08T13:51:25.048" v="4176" actId="14100"/>
          <ac:spMkLst>
            <pc:docMk/>
            <pc:sldMk cId="4203053358" sldId="259"/>
            <ac:spMk id="2" creationId="{7945FF30-F4A5-1249-08D1-E0FA78B0C142}"/>
          </ac:spMkLst>
        </pc:spChg>
        <pc:spChg chg="mod">
          <ac:chgData name="Vivek Singh" userId="385e214c060afc4a" providerId="LiveId" clId="{06E9E2C4-1FC3-4BE2-8B4B-7DF0A73E1056}" dt="2023-07-08T13:51:03.965" v="4172" actId="14100"/>
          <ac:spMkLst>
            <pc:docMk/>
            <pc:sldMk cId="4203053358" sldId="259"/>
            <ac:spMk id="3" creationId="{E996F862-0A77-9296-7CE1-65BA3BCC4458}"/>
          </ac:spMkLst>
        </pc:spChg>
      </pc:sldChg>
      <pc:sldChg chg="addSp delSp modSp new mod modClrScheme chgLayout">
        <pc:chgData name="Vivek Singh" userId="385e214c060afc4a" providerId="LiveId" clId="{06E9E2C4-1FC3-4BE2-8B4B-7DF0A73E1056}" dt="2023-07-11T12:56:27.318" v="4689" actId="1036"/>
        <pc:sldMkLst>
          <pc:docMk/>
          <pc:sldMk cId="860923650" sldId="260"/>
        </pc:sldMkLst>
        <pc:spChg chg="del mod ord">
          <ac:chgData name="Vivek Singh" userId="385e214c060afc4a" providerId="LiveId" clId="{06E9E2C4-1FC3-4BE2-8B4B-7DF0A73E1056}" dt="2023-07-08T06:07:39.776" v="212" actId="700"/>
          <ac:spMkLst>
            <pc:docMk/>
            <pc:sldMk cId="860923650" sldId="260"/>
            <ac:spMk id="2" creationId="{A1D1BF1B-68F8-1B88-5251-C2B3CD51C55B}"/>
          </ac:spMkLst>
        </pc:spChg>
        <pc:spChg chg="del mod ord">
          <ac:chgData name="Vivek Singh" userId="385e214c060afc4a" providerId="LiveId" clId="{06E9E2C4-1FC3-4BE2-8B4B-7DF0A73E1056}" dt="2023-07-08T06:07:39.776" v="212" actId="700"/>
          <ac:spMkLst>
            <pc:docMk/>
            <pc:sldMk cId="860923650" sldId="260"/>
            <ac:spMk id="3" creationId="{C8389713-FB7E-5C31-D272-42B0FB3646F1}"/>
          </ac:spMkLst>
        </pc:spChg>
        <pc:spChg chg="add mod ord">
          <ac:chgData name="Vivek Singh" userId="385e214c060afc4a" providerId="LiveId" clId="{06E9E2C4-1FC3-4BE2-8B4B-7DF0A73E1056}" dt="2023-07-08T13:56:12.481" v="4219" actId="14100"/>
          <ac:spMkLst>
            <pc:docMk/>
            <pc:sldMk cId="860923650" sldId="260"/>
            <ac:spMk id="4" creationId="{80C9E0C7-83CF-20AE-63B2-4FBE09061E22}"/>
          </ac:spMkLst>
        </pc:spChg>
        <pc:spChg chg="add del mod ord">
          <ac:chgData name="Vivek Singh" userId="385e214c060afc4a" providerId="LiveId" clId="{06E9E2C4-1FC3-4BE2-8B4B-7DF0A73E1056}" dt="2023-07-08T06:10:43.614" v="213" actId="931"/>
          <ac:spMkLst>
            <pc:docMk/>
            <pc:sldMk cId="860923650" sldId="260"/>
            <ac:spMk id="5" creationId="{A0789EE2-B2CE-365D-38FE-6505A0A77C18}"/>
          </ac:spMkLst>
        </pc:spChg>
        <pc:spChg chg="add mod ord">
          <ac:chgData name="Vivek Singh" userId="385e214c060afc4a" providerId="LiveId" clId="{06E9E2C4-1FC3-4BE2-8B4B-7DF0A73E1056}" dt="2023-07-08T13:56:37.876" v="4223" actId="14100"/>
          <ac:spMkLst>
            <pc:docMk/>
            <pc:sldMk cId="860923650" sldId="260"/>
            <ac:spMk id="6" creationId="{1482DB13-41CC-2551-06E4-FE0C87DD9BB4}"/>
          </ac:spMkLst>
        </pc:spChg>
        <pc:spChg chg="add del mod">
          <ac:chgData name="Vivek Singh" userId="385e214c060afc4a" providerId="LiveId" clId="{06E9E2C4-1FC3-4BE2-8B4B-7DF0A73E1056}" dt="2023-07-08T06:12:09.682" v="229" actId="931"/>
          <ac:spMkLst>
            <pc:docMk/>
            <pc:sldMk cId="860923650" sldId="260"/>
            <ac:spMk id="10" creationId="{D8EE289B-1BAA-165C-EB00-3A1308E363AD}"/>
          </ac:spMkLst>
        </pc:spChg>
        <pc:picChg chg="add del mod">
          <ac:chgData name="Vivek Singh" userId="385e214c060afc4a" providerId="LiveId" clId="{06E9E2C4-1FC3-4BE2-8B4B-7DF0A73E1056}" dt="2023-07-08T06:12:03.065" v="228" actId="21"/>
          <ac:picMkLst>
            <pc:docMk/>
            <pc:sldMk cId="860923650" sldId="260"/>
            <ac:picMk id="8" creationId="{1386F3F2-4813-8B1D-25FE-7C8AA6CF2331}"/>
          </ac:picMkLst>
        </pc:picChg>
        <pc:picChg chg="add mod modCrop">
          <ac:chgData name="Vivek Singh" userId="385e214c060afc4a" providerId="LiveId" clId="{06E9E2C4-1FC3-4BE2-8B4B-7DF0A73E1056}" dt="2023-07-11T12:56:27.318" v="4689" actId="1036"/>
          <ac:picMkLst>
            <pc:docMk/>
            <pc:sldMk cId="860923650" sldId="260"/>
            <ac:picMk id="12" creationId="{38B286EF-1FFA-3A5C-3396-25D08BD64CF9}"/>
          </ac:picMkLst>
        </pc:picChg>
      </pc:sldChg>
      <pc:sldChg chg="addSp delSp modSp new del mod">
        <pc:chgData name="Vivek Singh" userId="385e214c060afc4a" providerId="LiveId" clId="{06E9E2C4-1FC3-4BE2-8B4B-7DF0A73E1056}" dt="2023-07-10T12:51:37.576" v="4622" actId="2696"/>
        <pc:sldMkLst>
          <pc:docMk/>
          <pc:sldMk cId="499326186" sldId="261"/>
        </pc:sldMkLst>
        <pc:spChg chg="mod">
          <ac:chgData name="Vivek Singh" userId="385e214c060afc4a" providerId="LiveId" clId="{06E9E2C4-1FC3-4BE2-8B4B-7DF0A73E1056}" dt="2023-07-08T13:57:31.599" v="4234" actId="14100"/>
          <ac:spMkLst>
            <pc:docMk/>
            <pc:sldMk cId="499326186" sldId="261"/>
            <ac:spMk id="2" creationId="{68BA9A67-6920-B2BB-5DD9-65582AB49065}"/>
          </ac:spMkLst>
        </pc:spChg>
        <pc:spChg chg="del">
          <ac:chgData name="Vivek Singh" userId="385e214c060afc4a" providerId="LiveId" clId="{06E9E2C4-1FC3-4BE2-8B4B-7DF0A73E1056}" dt="2023-07-08T06:35:27.434" v="720" actId="931"/>
          <ac:spMkLst>
            <pc:docMk/>
            <pc:sldMk cId="499326186" sldId="261"/>
            <ac:spMk id="3" creationId="{4FF4E43A-2CDA-D79C-467D-6FD566561CA8}"/>
          </ac:spMkLst>
        </pc:spChg>
        <pc:spChg chg="mod">
          <ac:chgData name="Vivek Singh" userId="385e214c060afc4a" providerId="LiveId" clId="{06E9E2C4-1FC3-4BE2-8B4B-7DF0A73E1056}" dt="2023-07-08T13:58:09.948" v="4242" actId="14100"/>
          <ac:spMkLst>
            <pc:docMk/>
            <pc:sldMk cId="499326186" sldId="261"/>
            <ac:spMk id="4" creationId="{87B5BB13-878C-713B-1C53-F96A4599E6B6}"/>
          </ac:spMkLst>
        </pc:spChg>
        <pc:picChg chg="add mod modCrop">
          <ac:chgData name="Vivek Singh" userId="385e214c060afc4a" providerId="LiveId" clId="{06E9E2C4-1FC3-4BE2-8B4B-7DF0A73E1056}" dt="2023-07-08T06:37:51.646" v="749" actId="18131"/>
          <ac:picMkLst>
            <pc:docMk/>
            <pc:sldMk cId="499326186" sldId="261"/>
            <ac:picMk id="6" creationId="{EDEECC1D-C055-9D74-625D-FC54D39195C7}"/>
          </ac:picMkLst>
        </pc:picChg>
      </pc:sldChg>
      <pc:sldChg chg="addSp delSp modSp new mod">
        <pc:chgData name="Vivek Singh" userId="385e214c060afc4a" providerId="LiveId" clId="{06E9E2C4-1FC3-4BE2-8B4B-7DF0A73E1056}" dt="2023-07-11T09:31:22.201" v="4627" actId="1440"/>
        <pc:sldMkLst>
          <pc:docMk/>
          <pc:sldMk cId="3502845811" sldId="262"/>
        </pc:sldMkLst>
        <pc:spChg chg="mod">
          <ac:chgData name="Vivek Singh" userId="385e214c060afc4a" providerId="LiveId" clId="{06E9E2C4-1FC3-4BE2-8B4B-7DF0A73E1056}" dt="2023-07-08T13:59:57.015" v="4267" actId="1076"/>
          <ac:spMkLst>
            <pc:docMk/>
            <pc:sldMk cId="3502845811" sldId="262"/>
            <ac:spMk id="2" creationId="{66DD5A64-CC32-8EFB-B9D8-5F6A211FB81A}"/>
          </ac:spMkLst>
        </pc:spChg>
        <pc:spChg chg="del">
          <ac:chgData name="Vivek Singh" userId="385e214c060afc4a" providerId="LiveId" clId="{06E9E2C4-1FC3-4BE2-8B4B-7DF0A73E1056}" dt="2023-07-08T06:59:31.954" v="796" actId="931"/>
          <ac:spMkLst>
            <pc:docMk/>
            <pc:sldMk cId="3502845811" sldId="262"/>
            <ac:spMk id="3" creationId="{0E26E445-1D7A-7790-9975-7584FCAEA21A}"/>
          </ac:spMkLst>
        </pc:spChg>
        <pc:spChg chg="mod">
          <ac:chgData name="Vivek Singh" userId="385e214c060afc4a" providerId="LiveId" clId="{06E9E2C4-1FC3-4BE2-8B4B-7DF0A73E1056}" dt="2023-07-08T14:00:06.349" v="4269" actId="14100"/>
          <ac:spMkLst>
            <pc:docMk/>
            <pc:sldMk cId="3502845811" sldId="262"/>
            <ac:spMk id="4" creationId="{2DB6F53D-692C-BECC-7ADF-F612675DA45F}"/>
          </ac:spMkLst>
        </pc:spChg>
        <pc:spChg chg="add del mod">
          <ac:chgData name="Vivek Singh" userId="385e214c060afc4a" providerId="LiveId" clId="{06E9E2C4-1FC3-4BE2-8B4B-7DF0A73E1056}" dt="2023-07-08T08:04:21.301" v="1239" actId="931"/>
          <ac:spMkLst>
            <pc:docMk/>
            <pc:sldMk cId="3502845811" sldId="262"/>
            <ac:spMk id="8" creationId="{4B04ECD4-6A9E-A9BC-E87C-33A39921F193}"/>
          </ac:spMkLst>
        </pc:spChg>
        <pc:spChg chg="add del mod">
          <ac:chgData name="Vivek Singh" userId="385e214c060afc4a" providerId="LiveId" clId="{06E9E2C4-1FC3-4BE2-8B4B-7DF0A73E1056}" dt="2023-07-08T08:23:43.372" v="1300" actId="931"/>
          <ac:spMkLst>
            <pc:docMk/>
            <pc:sldMk cId="3502845811" sldId="262"/>
            <ac:spMk id="12" creationId="{C3E29D5A-E01D-99D7-FAD9-D6126FB680DD}"/>
          </ac:spMkLst>
        </pc:spChg>
        <pc:picChg chg="add del mod modCrop">
          <ac:chgData name="Vivek Singh" userId="385e214c060afc4a" providerId="LiveId" clId="{06E9E2C4-1FC3-4BE2-8B4B-7DF0A73E1056}" dt="2023-07-08T08:03:03.405" v="1238" actId="21"/>
          <ac:picMkLst>
            <pc:docMk/>
            <pc:sldMk cId="3502845811" sldId="262"/>
            <ac:picMk id="6" creationId="{73C4920D-F310-02BF-B100-5F13C9F6A174}"/>
          </ac:picMkLst>
        </pc:picChg>
        <pc:picChg chg="add del mod modCrop">
          <ac:chgData name="Vivek Singh" userId="385e214c060afc4a" providerId="LiveId" clId="{06E9E2C4-1FC3-4BE2-8B4B-7DF0A73E1056}" dt="2023-07-08T08:23:37.151" v="1299" actId="21"/>
          <ac:picMkLst>
            <pc:docMk/>
            <pc:sldMk cId="3502845811" sldId="262"/>
            <ac:picMk id="10" creationId="{7ED7C8C6-1AA2-E703-24DD-EABF0AFACB0B}"/>
          </ac:picMkLst>
        </pc:picChg>
        <pc:picChg chg="add mod modCrop">
          <ac:chgData name="Vivek Singh" userId="385e214c060afc4a" providerId="LiveId" clId="{06E9E2C4-1FC3-4BE2-8B4B-7DF0A73E1056}" dt="2023-07-11T09:31:22.201" v="4627" actId="1440"/>
          <ac:picMkLst>
            <pc:docMk/>
            <pc:sldMk cId="3502845811" sldId="262"/>
            <ac:picMk id="14" creationId="{F7E91614-F1F4-D39B-E7F7-EF26A43A4317}"/>
          </ac:picMkLst>
        </pc:picChg>
      </pc:sldChg>
      <pc:sldChg chg="addSp delSp modSp new mod modClrScheme chgLayout">
        <pc:chgData name="Vivek Singh" userId="385e214c060afc4a" providerId="LiveId" clId="{06E9E2C4-1FC3-4BE2-8B4B-7DF0A73E1056}" dt="2023-07-11T14:44:11.118" v="4711"/>
        <pc:sldMkLst>
          <pc:docMk/>
          <pc:sldMk cId="3398078251" sldId="263"/>
        </pc:sldMkLst>
        <pc:spChg chg="del mod ord">
          <ac:chgData name="Vivek Singh" userId="385e214c060afc4a" providerId="LiveId" clId="{06E9E2C4-1FC3-4BE2-8B4B-7DF0A73E1056}" dt="2023-07-08T07:03:27.101" v="858" actId="700"/>
          <ac:spMkLst>
            <pc:docMk/>
            <pc:sldMk cId="3398078251" sldId="263"/>
            <ac:spMk id="2" creationId="{2F721927-08E4-48EE-6D15-1BB9643D9A35}"/>
          </ac:spMkLst>
        </pc:spChg>
        <pc:spChg chg="del mod ord">
          <ac:chgData name="Vivek Singh" userId="385e214c060afc4a" providerId="LiveId" clId="{06E9E2C4-1FC3-4BE2-8B4B-7DF0A73E1056}" dt="2023-07-08T07:03:27.101" v="858" actId="700"/>
          <ac:spMkLst>
            <pc:docMk/>
            <pc:sldMk cId="3398078251" sldId="263"/>
            <ac:spMk id="3" creationId="{C5B73B83-16B3-0360-36B6-1CD2EE466494}"/>
          </ac:spMkLst>
        </pc:spChg>
        <pc:spChg chg="del">
          <ac:chgData name="Vivek Singh" userId="385e214c060afc4a" providerId="LiveId" clId="{06E9E2C4-1FC3-4BE2-8B4B-7DF0A73E1056}" dt="2023-07-08T07:03:27.101" v="858" actId="700"/>
          <ac:spMkLst>
            <pc:docMk/>
            <pc:sldMk cId="3398078251" sldId="263"/>
            <ac:spMk id="4" creationId="{008C10E5-5DD1-27F4-6646-A6095A288036}"/>
          </ac:spMkLst>
        </pc:spChg>
        <pc:spChg chg="add mod ord">
          <ac:chgData name="Vivek Singh" userId="385e214c060afc4a" providerId="LiveId" clId="{06E9E2C4-1FC3-4BE2-8B4B-7DF0A73E1056}" dt="2023-07-08T14:13:11.956" v="4403" actId="14100"/>
          <ac:spMkLst>
            <pc:docMk/>
            <pc:sldMk cId="3398078251" sldId="263"/>
            <ac:spMk id="5" creationId="{00FD0A62-7195-F31D-385C-72AFAAA14D57}"/>
          </ac:spMkLst>
        </pc:spChg>
        <pc:spChg chg="add mod ord">
          <ac:chgData name="Vivek Singh" userId="385e214c060afc4a" providerId="LiveId" clId="{06E9E2C4-1FC3-4BE2-8B4B-7DF0A73E1056}" dt="2023-07-11T14:42:29.657" v="4704" actId="14100"/>
          <ac:spMkLst>
            <pc:docMk/>
            <pc:sldMk cId="3398078251" sldId="263"/>
            <ac:spMk id="6" creationId="{398EF994-BDE7-8927-113D-1265EE916055}"/>
          </ac:spMkLst>
        </pc:spChg>
        <pc:graphicFrameChg chg="add mod">
          <ac:chgData name="Vivek Singh" userId="385e214c060afc4a" providerId="LiveId" clId="{06E9E2C4-1FC3-4BE2-8B4B-7DF0A73E1056}" dt="2023-07-11T14:44:11.118" v="4711"/>
          <ac:graphicFrameMkLst>
            <pc:docMk/>
            <pc:sldMk cId="3398078251" sldId="263"/>
            <ac:graphicFrameMk id="2" creationId="{6D4405A6-E415-E7DC-05C9-4527C9F69653}"/>
          </ac:graphicFrameMkLst>
        </pc:graphicFrameChg>
      </pc:sldChg>
      <pc:sldChg chg="addSp delSp modSp new mod ord modClrScheme chgLayout">
        <pc:chgData name="Vivek Singh" userId="385e214c060afc4a" providerId="LiveId" clId="{06E9E2C4-1FC3-4BE2-8B4B-7DF0A73E1056}" dt="2023-07-08T14:06:26.193" v="4339" actId="14100"/>
        <pc:sldMkLst>
          <pc:docMk/>
          <pc:sldMk cId="1974322442" sldId="264"/>
        </pc:sldMkLst>
        <pc:spChg chg="del mod ord">
          <ac:chgData name="Vivek Singh" userId="385e214c060afc4a" providerId="LiveId" clId="{06E9E2C4-1FC3-4BE2-8B4B-7DF0A73E1056}" dt="2023-07-08T07:01:04.363" v="812" actId="700"/>
          <ac:spMkLst>
            <pc:docMk/>
            <pc:sldMk cId="1974322442" sldId="264"/>
            <ac:spMk id="2" creationId="{9D8422E2-9E6E-0359-478A-D3D3DB3D0159}"/>
          </ac:spMkLst>
        </pc:spChg>
        <pc:spChg chg="del">
          <ac:chgData name="Vivek Singh" userId="385e214c060afc4a" providerId="LiveId" clId="{06E9E2C4-1FC3-4BE2-8B4B-7DF0A73E1056}" dt="2023-07-08T07:01:04.363" v="812" actId="700"/>
          <ac:spMkLst>
            <pc:docMk/>
            <pc:sldMk cId="1974322442" sldId="264"/>
            <ac:spMk id="3" creationId="{7D4E223E-7D47-5E52-CE16-506649D89B2B}"/>
          </ac:spMkLst>
        </pc:spChg>
        <pc:spChg chg="del mod ord">
          <ac:chgData name="Vivek Singh" userId="385e214c060afc4a" providerId="LiveId" clId="{06E9E2C4-1FC3-4BE2-8B4B-7DF0A73E1056}" dt="2023-07-08T07:01:04.363" v="812" actId="700"/>
          <ac:spMkLst>
            <pc:docMk/>
            <pc:sldMk cId="1974322442" sldId="264"/>
            <ac:spMk id="4" creationId="{68D1363A-9ED5-F971-D9B0-D724104D8BA5}"/>
          </ac:spMkLst>
        </pc:spChg>
        <pc:spChg chg="add del mod ord">
          <ac:chgData name="Vivek Singh" userId="385e214c060afc4a" providerId="LiveId" clId="{06E9E2C4-1FC3-4BE2-8B4B-7DF0A73E1056}" dt="2023-07-08T07:01:09.057" v="813" actId="700"/>
          <ac:spMkLst>
            <pc:docMk/>
            <pc:sldMk cId="1974322442" sldId="264"/>
            <ac:spMk id="5" creationId="{4D9131C8-95BB-A668-7D61-C0466C1D5A08}"/>
          </ac:spMkLst>
        </pc:spChg>
        <pc:spChg chg="add del mod ord">
          <ac:chgData name="Vivek Singh" userId="385e214c060afc4a" providerId="LiveId" clId="{06E9E2C4-1FC3-4BE2-8B4B-7DF0A73E1056}" dt="2023-07-08T07:01:09.057" v="813" actId="700"/>
          <ac:spMkLst>
            <pc:docMk/>
            <pc:sldMk cId="1974322442" sldId="264"/>
            <ac:spMk id="6" creationId="{8ABDD514-F0AC-1DF4-15DB-1D332C9692ED}"/>
          </ac:spMkLst>
        </pc:spChg>
        <pc:spChg chg="add mod ord">
          <ac:chgData name="Vivek Singh" userId="385e214c060afc4a" providerId="LiveId" clId="{06E9E2C4-1FC3-4BE2-8B4B-7DF0A73E1056}" dt="2023-07-08T14:05:59.798" v="4333" actId="207"/>
          <ac:spMkLst>
            <pc:docMk/>
            <pc:sldMk cId="1974322442" sldId="264"/>
            <ac:spMk id="7" creationId="{CA399710-7989-767C-0B39-14661739514A}"/>
          </ac:spMkLst>
        </pc:spChg>
        <pc:spChg chg="add mod ord">
          <ac:chgData name="Vivek Singh" userId="385e214c060afc4a" providerId="LiveId" clId="{06E9E2C4-1FC3-4BE2-8B4B-7DF0A73E1056}" dt="2023-07-08T14:06:26.193" v="4339" actId="14100"/>
          <ac:spMkLst>
            <pc:docMk/>
            <pc:sldMk cId="1974322442" sldId="264"/>
            <ac:spMk id="8" creationId="{15E10294-F312-800B-DA85-A40453488226}"/>
          </ac:spMkLst>
        </pc:spChg>
      </pc:sldChg>
      <pc:sldChg chg="addSp delSp modSp new mod ord modClrScheme chgLayout">
        <pc:chgData name="Vivek Singh" userId="385e214c060afc4a" providerId="LiveId" clId="{06E9E2C4-1FC3-4BE2-8B4B-7DF0A73E1056}" dt="2023-07-08T14:08:40.866" v="4374" actId="115"/>
        <pc:sldMkLst>
          <pc:docMk/>
          <pc:sldMk cId="4256642067" sldId="265"/>
        </pc:sldMkLst>
        <pc:spChg chg="del mod ord">
          <ac:chgData name="Vivek Singh" userId="385e214c060afc4a" providerId="LiveId" clId="{06E9E2C4-1FC3-4BE2-8B4B-7DF0A73E1056}" dt="2023-07-08T07:01:21.848" v="829" actId="700"/>
          <ac:spMkLst>
            <pc:docMk/>
            <pc:sldMk cId="4256642067" sldId="265"/>
            <ac:spMk id="2" creationId="{9FDF3533-AE65-AF74-85E4-CB52D76640A9}"/>
          </ac:spMkLst>
        </pc:spChg>
        <pc:spChg chg="del mod ord">
          <ac:chgData name="Vivek Singh" userId="385e214c060afc4a" providerId="LiveId" clId="{06E9E2C4-1FC3-4BE2-8B4B-7DF0A73E1056}" dt="2023-07-08T07:01:21.848" v="829" actId="700"/>
          <ac:spMkLst>
            <pc:docMk/>
            <pc:sldMk cId="4256642067" sldId="265"/>
            <ac:spMk id="3" creationId="{153CE4DC-AB4B-7FC3-90B9-4E76486A9BD2}"/>
          </ac:spMkLst>
        </pc:spChg>
        <pc:spChg chg="del">
          <ac:chgData name="Vivek Singh" userId="385e214c060afc4a" providerId="LiveId" clId="{06E9E2C4-1FC3-4BE2-8B4B-7DF0A73E1056}" dt="2023-07-08T07:01:21.848" v="829" actId="700"/>
          <ac:spMkLst>
            <pc:docMk/>
            <pc:sldMk cId="4256642067" sldId="265"/>
            <ac:spMk id="4" creationId="{68BAC3E1-7DC9-CC8E-E798-B0AF061C6CD0}"/>
          </ac:spMkLst>
        </pc:spChg>
        <pc:spChg chg="add mod ord">
          <ac:chgData name="Vivek Singh" userId="385e214c060afc4a" providerId="LiveId" clId="{06E9E2C4-1FC3-4BE2-8B4B-7DF0A73E1056}" dt="2023-07-08T14:07:35.572" v="4352" actId="1076"/>
          <ac:spMkLst>
            <pc:docMk/>
            <pc:sldMk cId="4256642067" sldId="265"/>
            <ac:spMk id="5" creationId="{369938A4-2ACB-AAF1-EACC-71A25E54444E}"/>
          </ac:spMkLst>
        </pc:spChg>
        <pc:spChg chg="add mod ord">
          <ac:chgData name="Vivek Singh" userId="385e214c060afc4a" providerId="LiveId" clId="{06E9E2C4-1FC3-4BE2-8B4B-7DF0A73E1056}" dt="2023-07-08T14:08:40.866" v="4374" actId="115"/>
          <ac:spMkLst>
            <pc:docMk/>
            <pc:sldMk cId="4256642067" sldId="265"/>
            <ac:spMk id="6" creationId="{307B3069-A3E0-ECA1-4D6B-C7D4300B16D0}"/>
          </ac:spMkLst>
        </pc:spChg>
        <pc:picChg chg="add mod">
          <ac:chgData name="Vivek Singh" userId="385e214c060afc4a" providerId="LiveId" clId="{06E9E2C4-1FC3-4BE2-8B4B-7DF0A73E1056}" dt="2023-07-08T12:51:41.314" v="3195" actId="14100"/>
          <ac:picMkLst>
            <pc:docMk/>
            <pc:sldMk cId="4256642067" sldId="265"/>
            <ac:picMk id="3" creationId="{778B3E35-C84E-74BF-0B47-16458BC60496}"/>
          </ac:picMkLst>
        </pc:picChg>
      </pc:sldChg>
      <pc:sldChg chg="modSp new mod">
        <pc:chgData name="Vivek Singh" userId="385e214c060afc4a" providerId="LiveId" clId="{06E9E2C4-1FC3-4BE2-8B4B-7DF0A73E1056}" dt="2023-07-09T08:38:12.942" v="4619" actId="14100"/>
        <pc:sldMkLst>
          <pc:docMk/>
          <pc:sldMk cId="154128354" sldId="266"/>
        </pc:sldMkLst>
        <pc:spChg chg="mod">
          <ac:chgData name="Vivek Singh" userId="385e214c060afc4a" providerId="LiveId" clId="{06E9E2C4-1FC3-4BE2-8B4B-7DF0A73E1056}" dt="2023-07-09T08:38:12.942" v="4619" actId="14100"/>
          <ac:spMkLst>
            <pc:docMk/>
            <pc:sldMk cId="154128354" sldId="266"/>
            <ac:spMk id="2" creationId="{ABF48222-C4A3-4B8F-5B5B-0B3C49A151B2}"/>
          </ac:spMkLst>
        </pc:spChg>
        <pc:spChg chg="mod">
          <ac:chgData name="Vivek Singh" userId="385e214c060afc4a" providerId="LiveId" clId="{06E9E2C4-1FC3-4BE2-8B4B-7DF0A73E1056}" dt="2023-07-09T08:38:10.229" v="4618" actId="1076"/>
          <ac:spMkLst>
            <pc:docMk/>
            <pc:sldMk cId="154128354" sldId="266"/>
            <ac:spMk id="3" creationId="{E7044C16-C767-0629-8894-C7110E170BFE}"/>
          </ac:spMkLst>
        </pc:spChg>
      </pc:sldChg>
      <pc:sldChg chg="addSp delSp modSp new mod ord modClrScheme chgLayout">
        <pc:chgData name="Vivek Singh" userId="385e214c060afc4a" providerId="LiveId" clId="{06E9E2C4-1FC3-4BE2-8B4B-7DF0A73E1056}" dt="2023-07-11T09:31:31.959" v="4628" actId="1440"/>
        <pc:sldMkLst>
          <pc:docMk/>
          <pc:sldMk cId="3072413874" sldId="267"/>
        </pc:sldMkLst>
        <pc:spChg chg="del mod ord">
          <ac:chgData name="Vivek Singh" userId="385e214c060afc4a" providerId="LiveId" clId="{06E9E2C4-1FC3-4BE2-8B4B-7DF0A73E1056}" dt="2023-07-08T07:22:35.759" v="912" actId="700"/>
          <ac:spMkLst>
            <pc:docMk/>
            <pc:sldMk cId="3072413874" sldId="267"/>
            <ac:spMk id="2" creationId="{024251AD-4FAA-C367-65DE-FFB0EEB9C988}"/>
          </ac:spMkLst>
        </pc:spChg>
        <pc:spChg chg="del mod ord">
          <ac:chgData name="Vivek Singh" userId="385e214c060afc4a" providerId="LiveId" clId="{06E9E2C4-1FC3-4BE2-8B4B-7DF0A73E1056}" dt="2023-07-08T07:22:35.759" v="912" actId="700"/>
          <ac:spMkLst>
            <pc:docMk/>
            <pc:sldMk cId="3072413874" sldId="267"/>
            <ac:spMk id="3" creationId="{D7A1FE2F-708D-4A4E-2383-948B0D020B8E}"/>
          </ac:spMkLst>
        </pc:spChg>
        <pc:spChg chg="add del mod ord">
          <ac:chgData name="Vivek Singh" userId="385e214c060afc4a" providerId="LiveId" clId="{06E9E2C4-1FC3-4BE2-8B4B-7DF0A73E1056}" dt="2023-07-08T07:22:42.599" v="913" actId="700"/>
          <ac:spMkLst>
            <pc:docMk/>
            <pc:sldMk cId="3072413874" sldId="267"/>
            <ac:spMk id="4" creationId="{21AD690A-C283-D666-1362-6B4952FAA4EA}"/>
          </ac:spMkLst>
        </pc:spChg>
        <pc:spChg chg="add del mod ord">
          <ac:chgData name="Vivek Singh" userId="385e214c060afc4a" providerId="LiveId" clId="{06E9E2C4-1FC3-4BE2-8B4B-7DF0A73E1056}" dt="2023-07-08T07:22:42.599" v="913" actId="700"/>
          <ac:spMkLst>
            <pc:docMk/>
            <pc:sldMk cId="3072413874" sldId="267"/>
            <ac:spMk id="5" creationId="{F3C578BE-4AF2-6A8B-F12E-B35AA90484C9}"/>
          </ac:spMkLst>
        </pc:spChg>
        <pc:spChg chg="add del mod ord">
          <ac:chgData name="Vivek Singh" userId="385e214c060afc4a" providerId="LiveId" clId="{06E9E2C4-1FC3-4BE2-8B4B-7DF0A73E1056}" dt="2023-07-08T07:22:42.599" v="913" actId="700"/>
          <ac:spMkLst>
            <pc:docMk/>
            <pc:sldMk cId="3072413874" sldId="267"/>
            <ac:spMk id="6" creationId="{2526F261-10A9-24D4-D6D5-F24EA6330D1C}"/>
          </ac:spMkLst>
        </pc:spChg>
        <pc:spChg chg="add mod ord">
          <ac:chgData name="Vivek Singh" userId="385e214c060afc4a" providerId="LiveId" clId="{06E9E2C4-1FC3-4BE2-8B4B-7DF0A73E1056}" dt="2023-07-08T14:03:19.914" v="4301" actId="122"/>
          <ac:spMkLst>
            <pc:docMk/>
            <pc:sldMk cId="3072413874" sldId="267"/>
            <ac:spMk id="7" creationId="{67C8354C-AC5B-BFD7-73FF-DD7C5AC2720D}"/>
          </ac:spMkLst>
        </pc:spChg>
        <pc:spChg chg="add del mod ord">
          <ac:chgData name="Vivek Singh" userId="385e214c060afc4a" providerId="LiveId" clId="{06E9E2C4-1FC3-4BE2-8B4B-7DF0A73E1056}" dt="2023-07-08T07:23:09.812" v="919" actId="931"/>
          <ac:spMkLst>
            <pc:docMk/>
            <pc:sldMk cId="3072413874" sldId="267"/>
            <ac:spMk id="8" creationId="{92D90855-03E3-852C-B550-AE6A1F4C7B57}"/>
          </ac:spMkLst>
        </pc:spChg>
        <pc:spChg chg="add mod ord">
          <ac:chgData name="Vivek Singh" userId="385e214c060afc4a" providerId="LiveId" clId="{06E9E2C4-1FC3-4BE2-8B4B-7DF0A73E1056}" dt="2023-07-08T14:02:44.514" v="4294" actId="14100"/>
          <ac:spMkLst>
            <pc:docMk/>
            <pc:sldMk cId="3072413874" sldId="267"/>
            <ac:spMk id="9" creationId="{F730FB2C-6A6E-8E16-786C-0DC882D1D56F}"/>
          </ac:spMkLst>
        </pc:spChg>
        <pc:picChg chg="add mod modCrop">
          <ac:chgData name="Vivek Singh" userId="385e214c060afc4a" providerId="LiveId" clId="{06E9E2C4-1FC3-4BE2-8B4B-7DF0A73E1056}" dt="2023-07-11T09:31:31.959" v="4628" actId="1440"/>
          <ac:picMkLst>
            <pc:docMk/>
            <pc:sldMk cId="3072413874" sldId="267"/>
            <ac:picMk id="11" creationId="{53F26944-ACD7-2861-87DB-41C92D503284}"/>
          </ac:picMkLst>
        </pc:picChg>
      </pc:sldChg>
      <pc:sldChg chg="addSp delSp modSp new mod">
        <pc:chgData name="Vivek Singh" userId="385e214c060afc4a" providerId="LiveId" clId="{06E9E2C4-1FC3-4BE2-8B4B-7DF0A73E1056}" dt="2023-07-11T09:31:43.723" v="4629" actId="1440"/>
        <pc:sldMkLst>
          <pc:docMk/>
          <pc:sldMk cId="527041190" sldId="268"/>
        </pc:sldMkLst>
        <pc:spChg chg="mod">
          <ac:chgData name="Vivek Singh" userId="385e214c060afc4a" providerId="LiveId" clId="{06E9E2C4-1FC3-4BE2-8B4B-7DF0A73E1056}" dt="2023-07-08T14:04:18.626" v="4314" actId="27636"/>
          <ac:spMkLst>
            <pc:docMk/>
            <pc:sldMk cId="527041190" sldId="268"/>
            <ac:spMk id="2" creationId="{31D134AE-30CF-73E8-9F58-5C0CF4246E90}"/>
          </ac:spMkLst>
        </pc:spChg>
        <pc:spChg chg="del">
          <ac:chgData name="Vivek Singh" userId="385e214c060afc4a" providerId="LiveId" clId="{06E9E2C4-1FC3-4BE2-8B4B-7DF0A73E1056}" dt="2023-07-08T11:50:04.345" v="1818" actId="931"/>
          <ac:spMkLst>
            <pc:docMk/>
            <pc:sldMk cId="527041190" sldId="268"/>
            <ac:spMk id="3" creationId="{DD46BFAC-0CBF-605B-8E9E-1E19CACAAA29}"/>
          </ac:spMkLst>
        </pc:spChg>
        <pc:spChg chg="mod">
          <ac:chgData name="Vivek Singh" userId="385e214c060afc4a" providerId="LiveId" clId="{06E9E2C4-1FC3-4BE2-8B4B-7DF0A73E1056}" dt="2023-07-08T14:04:54.036" v="4323" actId="14100"/>
          <ac:spMkLst>
            <pc:docMk/>
            <pc:sldMk cId="527041190" sldId="268"/>
            <ac:spMk id="4" creationId="{AE753084-3C45-E64B-436E-0CE5CFE94708}"/>
          </ac:spMkLst>
        </pc:spChg>
        <pc:picChg chg="add mod modCrop">
          <ac:chgData name="Vivek Singh" userId="385e214c060afc4a" providerId="LiveId" clId="{06E9E2C4-1FC3-4BE2-8B4B-7DF0A73E1056}" dt="2023-07-11T09:31:43.723" v="4629" actId="1440"/>
          <ac:picMkLst>
            <pc:docMk/>
            <pc:sldMk cId="527041190" sldId="268"/>
            <ac:picMk id="6" creationId="{6FCF1336-63B7-39D0-D849-BD6604A728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D29-95DB-4F76-978E-33451BB0E7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5DB-5855-4733-BC8F-618F8649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58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D29-95DB-4F76-978E-33451BB0E7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5DB-5855-4733-BC8F-618F8649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25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D29-95DB-4F76-978E-33451BB0E7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5DB-5855-4733-BC8F-618F8649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372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D29-95DB-4F76-978E-33451BB0E7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5DB-5855-4733-BC8F-618F8649592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7518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D29-95DB-4F76-978E-33451BB0E7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5DB-5855-4733-BC8F-618F8649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28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D29-95DB-4F76-978E-33451BB0E7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5DB-5855-4733-BC8F-618F8649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740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D29-95DB-4F76-978E-33451BB0E7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5DB-5855-4733-BC8F-618F8649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877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D29-95DB-4F76-978E-33451BB0E7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5DB-5855-4733-BC8F-618F8649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97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D29-95DB-4F76-978E-33451BB0E7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5DB-5855-4733-BC8F-618F8649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68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D29-95DB-4F76-978E-33451BB0E7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5DB-5855-4733-BC8F-618F8649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9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D29-95DB-4F76-978E-33451BB0E7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5DB-5855-4733-BC8F-618F8649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51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D29-95DB-4F76-978E-33451BB0E7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5DB-5855-4733-BC8F-618F8649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4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D29-95DB-4F76-978E-33451BB0E7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5DB-5855-4733-BC8F-618F8649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64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D29-95DB-4F76-978E-33451BB0E7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5DB-5855-4733-BC8F-618F8649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28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D29-95DB-4F76-978E-33451BB0E7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5DB-5855-4733-BC8F-618F8649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08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D29-95DB-4F76-978E-33451BB0E7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5DB-5855-4733-BC8F-618F8649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26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D29-95DB-4F76-978E-33451BB0E7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5DB-5855-4733-BC8F-618F8649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30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53AFD29-95DB-4F76-978E-33451BB0E7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805DB-5855-4733-BC8F-618F86495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98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A42F0B-4580-DE4E-D16F-0DDF58C0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175" y="452716"/>
            <a:ext cx="9572087" cy="2112927"/>
          </a:xfrm>
        </p:spPr>
        <p:txBody>
          <a:bodyPr/>
          <a:lstStyle/>
          <a:p>
            <a:pPr algn="ctr"/>
            <a:r>
              <a:rPr lang="en-US" sz="4400" b="1" u="sng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Overcoming AIR-BNB NYC Business in the Post - COVID period</a:t>
            </a:r>
            <a:endParaRPr lang="en-IN" sz="4400" b="1" u="sng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A0B7F-E6FC-2FC6-70C8-FECD79975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9174" y="3253709"/>
            <a:ext cx="9572087" cy="13094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 HEAD OF ACQUISITION &amp; OPERATIONS AND HEAD OF USER EXPERIENCE</a:t>
            </a:r>
            <a:endParaRPr lang="en-IN" sz="2800" u="sng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E1EB85-C97B-94A2-D949-A5516ACC2C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74" y="4669655"/>
            <a:ext cx="3875586" cy="18155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66A298-F25E-2CB4-DA1B-E54060701524}"/>
              </a:ext>
            </a:extLst>
          </p:cNvPr>
          <p:cNvSpPr txBox="1"/>
          <p:nvPr/>
        </p:nvSpPr>
        <p:spPr>
          <a:xfrm>
            <a:off x="7457242" y="5481954"/>
            <a:ext cx="4332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NIKHIL KUMAR SINGH</a:t>
            </a:r>
          </a:p>
        </p:txBody>
      </p:sp>
    </p:spTree>
    <p:extLst>
      <p:ext uri="{BB962C8B-B14F-4D97-AF65-F5344CB8AC3E}">
        <p14:creationId xmlns:p14="http://schemas.microsoft.com/office/powerpoint/2010/main" val="387329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9938A4-2ACB-AAF1-EACC-71A25E54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0" y="537101"/>
            <a:ext cx="8895426" cy="1265068"/>
          </a:xfrm>
        </p:spPr>
        <p:txBody>
          <a:bodyPr/>
          <a:lstStyle/>
          <a:p>
            <a:pPr algn="ctr"/>
            <a:r>
              <a:rPr lang="en-US" sz="4800" b="1" u="sng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Appendix – Data Sources</a:t>
            </a:r>
            <a:endParaRPr lang="en-IN" sz="4800" b="1" u="sng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B3069-A3E0-ECA1-4D6B-C7D4300B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0" y="1944210"/>
            <a:ext cx="5521911" cy="2902998"/>
          </a:xfrm>
        </p:spPr>
        <p:txBody>
          <a:bodyPr>
            <a:normAutofit/>
          </a:bodyPr>
          <a:lstStyle/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NYC AIR-BNB data-set provided.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data-set columns are self-explanatory.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is a snapshot of our data dictionary.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8B3E35-C84E-74BF-0B47-16458BC60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06" y="1944210"/>
            <a:ext cx="5202313" cy="46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4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FD0A62-7195-F31D-385C-72AFAAA1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35" y="452718"/>
            <a:ext cx="9641149" cy="1340571"/>
          </a:xfrm>
        </p:spPr>
        <p:txBody>
          <a:bodyPr/>
          <a:lstStyle/>
          <a:p>
            <a:pPr algn="ctr"/>
            <a:r>
              <a:rPr lang="en-US" sz="4400" b="1" u="sng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Appendix – Data Methodology</a:t>
            </a:r>
            <a:endParaRPr lang="en-IN" sz="4400" b="1" u="sng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EF994-BDE7-8927-113D-1265EE91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36" y="1633492"/>
            <a:ext cx="9641148" cy="5033638"/>
          </a:xfrm>
        </p:spPr>
        <p:txBody>
          <a:bodyPr>
            <a:normAutofit/>
          </a:bodyPr>
          <a:lstStyle/>
          <a:p>
            <a:r>
              <a:rPr lang="en-US" sz="24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u Gothic UI" panose="020B0500000000000000" pitchFamily="34" charset="-128"/>
              </a:rPr>
              <a:t>Data understanding, preparation and pre-processing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u Gothic UI" panose="020B0500000000000000" pitchFamily="34" charset="-128"/>
              </a:rPr>
              <a:t>Reading and Understanding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u Gothic UI" panose="020B0500000000000000" pitchFamily="34" charset="-128"/>
              </a:rPr>
              <a:t>Treating missing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u Gothic UI" panose="020B0500000000000000" pitchFamily="34" charset="-128"/>
              </a:rPr>
              <a:t>Treating outliers.</a:t>
            </a:r>
          </a:p>
          <a:p>
            <a:pPr marL="0" indent="0">
              <a:buNone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u Gothic UI" panose="020B0500000000000000" pitchFamily="34" charset="-128"/>
              </a:rPr>
              <a:t>We used python </a:t>
            </a:r>
            <a:r>
              <a:rPr lang="en-I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u Gothic UI" panose="020B0500000000000000" pitchFamily="34" charset="-128"/>
              </a:rPr>
              <a:t>jupyter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u Gothic UI" panose="020B0500000000000000" pitchFamily="34" charset="-128"/>
              </a:rPr>
              <a:t> notebook to perform this steps.</a:t>
            </a:r>
          </a:p>
          <a:p>
            <a:r>
              <a:rPr lang="en-IN" sz="24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u Gothic UI" panose="020B0500000000000000" pitchFamily="34" charset="-128"/>
              </a:rPr>
              <a:t>Used Tableau for data visualization for deeper analysis.</a:t>
            </a:r>
          </a:p>
          <a:p>
            <a:r>
              <a:rPr lang="en-IN" sz="24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u Gothic UI" panose="020B0500000000000000" pitchFamily="34" charset="-128"/>
              </a:rPr>
              <a:t>The methodology document file has been attached with it which has the overall process and snapshot of our whole analysis.     </a:t>
            </a:r>
          </a:p>
        </p:txBody>
      </p:sp>
    </p:spTree>
    <p:extLst>
      <p:ext uri="{BB962C8B-B14F-4D97-AF65-F5344CB8AC3E}">
        <p14:creationId xmlns:p14="http://schemas.microsoft.com/office/powerpoint/2010/main" val="339807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8222-C4A3-4B8F-5B5B-0B3C49A1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452718"/>
            <a:ext cx="9827580" cy="1589146"/>
          </a:xfrm>
        </p:spPr>
        <p:txBody>
          <a:bodyPr/>
          <a:lstStyle/>
          <a:p>
            <a:pPr algn="ctr"/>
            <a:r>
              <a:rPr lang="en-US" sz="4400" b="1" u="sng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Appendix – Data model Assumptions</a:t>
            </a:r>
            <a:endParaRPr lang="en-IN" sz="4400" b="1" u="sng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44C16-C767-0629-8894-C7110E17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04" y="2443536"/>
            <a:ext cx="9827580" cy="3238173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assumed the data prior to the COVID - 19 period was achieving the desired revenue.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company’s strategies are decided considering the travel will increased in the post COVID period.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company is not now seeking to expand to additional cities around New York City.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E34C8-6E47-4101-5751-E22446BBEFC1}"/>
              </a:ext>
            </a:extLst>
          </p:cNvPr>
          <p:cNvSpPr txBox="1"/>
          <p:nvPr/>
        </p:nvSpPr>
        <p:spPr>
          <a:xfrm>
            <a:off x="594804" y="5806436"/>
            <a:ext cx="9827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5A2DCE-ED48-9DD8-306E-6A278A34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963"/>
            <a:ext cx="12192000" cy="1448729"/>
          </a:xfrm>
        </p:spPr>
        <p:txBody>
          <a:bodyPr/>
          <a:lstStyle/>
          <a:p>
            <a:pPr algn="ctr"/>
            <a:r>
              <a:rPr lang="en-US" sz="6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Agenda</a:t>
            </a:r>
            <a:endParaRPr lang="en-IN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43489B-E56B-1031-9941-8ECCF5B55763}"/>
              </a:ext>
            </a:extLst>
          </p:cNvPr>
          <p:cNvSpPr/>
          <p:nvPr/>
        </p:nvSpPr>
        <p:spPr>
          <a:xfrm>
            <a:off x="2602637" y="1935331"/>
            <a:ext cx="6986726" cy="4536489"/>
          </a:xfrm>
          <a:prstGeom prst="roundRect">
            <a:avLst>
              <a:gd name="adj" fmla="val 9140"/>
            </a:avLst>
          </a:prstGeom>
          <a:noFill/>
          <a:ln w="25400" cap="flat" cmpd="sng" algn="ctr">
            <a:solidFill>
              <a:srgbClr val="FAA726"/>
            </a:solidFill>
            <a:prstDash val="solid"/>
          </a:ln>
          <a:effectLst/>
        </p:spPr>
        <p:txBody>
          <a:bodyPr rtlCol="0" anchor="ctr"/>
          <a:lstStyle/>
          <a:p>
            <a:pPr marL="342000" marR="0" lvl="0" indent="-34200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sym typeface="Arial"/>
              </a:rPr>
              <a:t>Objective </a:t>
            </a:r>
          </a:p>
          <a:p>
            <a:pPr marL="342000" marR="0" lvl="0" indent="-34200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sym typeface="Arial"/>
              </a:rPr>
              <a:t>Background</a:t>
            </a:r>
          </a:p>
          <a:p>
            <a:pPr marL="342000" marR="0" lvl="0" indent="-34200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sym typeface="Arial"/>
              </a:rPr>
              <a:t>Key findings</a:t>
            </a:r>
          </a:p>
          <a:p>
            <a:pPr marL="342000" marR="0" lvl="0" indent="-34200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sym typeface="Arial"/>
              </a:rPr>
              <a:t>Recommendations</a:t>
            </a:r>
          </a:p>
          <a:p>
            <a:pPr marL="342000" marR="0" lvl="0" indent="-34200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sym typeface="Arial"/>
              </a:rPr>
              <a:t>Appendix:</a:t>
            </a:r>
          </a:p>
          <a:p>
            <a:pPr marL="720000" marR="0" lvl="0" indent="-34290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sym typeface="Arial"/>
              </a:rPr>
              <a:t>Data sources </a:t>
            </a:r>
          </a:p>
          <a:p>
            <a:pPr marL="720000" marR="0" lvl="0" indent="-34290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sym typeface="Arial"/>
              </a:rPr>
              <a:t>Data methodology</a:t>
            </a:r>
          </a:p>
          <a:p>
            <a:pPr marL="720000" marR="0" lvl="0" indent="-34290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sym typeface="Arial"/>
              </a:rPr>
              <a:t>Data model assumptions</a:t>
            </a:r>
          </a:p>
        </p:txBody>
      </p:sp>
    </p:spTree>
    <p:extLst>
      <p:ext uri="{BB962C8B-B14F-4D97-AF65-F5344CB8AC3E}">
        <p14:creationId xmlns:p14="http://schemas.microsoft.com/office/powerpoint/2010/main" val="228192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13AC21-9822-6064-3980-91E6AFC4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744" y="559250"/>
            <a:ext cx="9256928" cy="1400530"/>
          </a:xfrm>
        </p:spPr>
        <p:txBody>
          <a:bodyPr/>
          <a:lstStyle/>
          <a:p>
            <a:pPr algn="ctr"/>
            <a:r>
              <a:rPr lang="en-US" sz="5400" b="1" u="sng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OBJECTIVE</a:t>
            </a:r>
            <a:endParaRPr lang="en-IN" sz="5400" b="1" u="sng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F6AEC-7687-E784-463D-6194388D5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743" y="2372516"/>
            <a:ext cx="9256929" cy="3202662"/>
          </a:xfrm>
        </p:spPr>
        <p:txBody>
          <a:bodyPr>
            <a:normAutofit/>
          </a:bodyPr>
          <a:lstStyle/>
          <a:p>
            <a:r>
              <a:rPr lang="en-US" sz="2600" b="1" dirty="0"/>
              <a:t>IMPROVE OUR SHARED UNDERSTANDING ABOUT THE MARKET CONDITION OF AIRBNB COMMUNITY.</a:t>
            </a:r>
          </a:p>
          <a:p>
            <a:r>
              <a:rPr lang="en-US" sz="2600" b="1" dirty="0"/>
              <a:t>IMPROVE OUR SHARED UNDERSTANDING ABOUT OUR END CONSUMER EXPERIENCE AND PREFERENCES.</a:t>
            </a:r>
          </a:p>
          <a:p>
            <a:r>
              <a:rPr lang="en-US" sz="2600" b="1" dirty="0"/>
              <a:t>PROVIDE EARLY RECOMMENDATIONS TO HEAD OF ACQUISITION &amp; OPERATIONS AND HEAD OF USER EXPERIENCE.</a:t>
            </a:r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153636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FF30-F4A5-1249-08D1-E0FA78B0C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586" y="452718"/>
            <a:ext cx="9161756" cy="1400530"/>
          </a:xfrm>
        </p:spPr>
        <p:txBody>
          <a:bodyPr/>
          <a:lstStyle/>
          <a:p>
            <a:pPr algn="ctr"/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Background</a:t>
            </a:r>
            <a:endParaRPr lang="en-IN" sz="4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6F862-0A77-9296-7CE1-65BA3BCC4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586" y="2052918"/>
            <a:ext cx="9161756" cy="4196962"/>
          </a:xfrm>
        </p:spPr>
        <p:txBody>
          <a:bodyPr>
            <a:normAutofit/>
          </a:bodyPr>
          <a:lstStyle/>
          <a:p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PAST FEW MONTHS, AIRBNB HAS SEEN A MAJOR DECLINE IN REVENUE.</a:t>
            </a:r>
          </a:p>
          <a:p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COVID – 19 PANDEMIC AFFECTED AIR-BNB BUSINESS DUE TO TRAVLE RESTRICTIONS.</a:t>
            </a:r>
          </a:p>
          <a:p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RESTRICTIONS HAVE STARTED LIFTING AND PEOPLE HAVE STARTED TO TRAVEL MORE AND THUS A THOROUGH ANALYSIS WAS NEEDED TO RECOVER THE LOSSES INCURRED.</a:t>
            </a:r>
            <a:endParaRPr lang="en-I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305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C9E0C7-83CF-20AE-63B2-4FBE0906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11" y="367531"/>
            <a:ext cx="4372546" cy="130147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Top 10 hosts by No. of Reviews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8B286EF-1FFA-3A5C-3396-25D08BD64C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2" t="-2917" r="-1065" b="-1667"/>
          <a:stretch/>
        </p:blipFill>
        <p:spPr>
          <a:xfrm>
            <a:off x="4580877" y="79901"/>
            <a:ext cx="7544834" cy="6684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82DB13-41CC-2551-06E4-FE0C87DD9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311" y="2352583"/>
            <a:ext cx="4372546" cy="360433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People prefer renting out entire home/apt for stay and if that is not an option than they prefer to rent private rooms.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rooms accounts the least number of reviews of total listed properties.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than 90% of people wants to rents either entire home/apt or private rooms for there stay.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92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5A64-CC32-8EFB-B9D8-5F6A211F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97" y="301840"/>
            <a:ext cx="3941686" cy="192645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Price Range preferred by Customers</a:t>
            </a:r>
            <a:endParaRPr lang="en-IN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6F53D-692C-BECC-7ADF-F612675DA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697" y="2343706"/>
            <a:ext cx="3941686" cy="3737498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have taken pricing preference based on volume of bookings done in a price range.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favourable price range is from $20 - $240. This is the price range preferred by most customers.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least favourable price range is from $320 - $560. This price range is preferred by less customers.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7E91614-F1F4-D39B-E7F7-EF26A43A43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9" t="-1923" r="-1649" b="-1154"/>
          <a:stretch/>
        </p:blipFill>
        <p:spPr>
          <a:xfrm>
            <a:off x="4296793" y="133165"/>
            <a:ext cx="7785716" cy="65428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284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C8354C-AC5B-BFD7-73FF-DD7C5AC2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9" y="292964"/>
            <a:ext cx="3916423" cy="144706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Availability vs Price</a:t>
            </a:r>
            <a:endParaRPr lang="en-IN" sz="40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3F26944-ACD7-2861-87DB-41C92D5032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2" t="-1960" r="-2199" b="-1821"/>
          <a:stretch/>
        </p:blipFill>
        <p:spPr>
          <a:xfrm>
            <a:off x="4128117" y="115409"/>
            <a:ext cx="7981025" cy="65783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30FB2C-6A6E-8E16-786C-0DC882D1D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550" y="1961965"/>
            <a:ext cx="3916422" cy="4296792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Availability of Bedford-Stuyvesant is highest and its price is on the lower side. It is a good choice for customers.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Williamsburg availability is low as compared to its price. It’s availability is 292,913 and it’s price is 548,986 which is double of it’s availability.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Brooklyn &amp; Manhattan have the highest availability.</a:t>
            </a:r>
          </a:p>
        </p:txBody>
      </p:sp>
    </p:spTree>
    <p:extLst>
      <p:ext uri="{BB962C8B-B14F-4D97-AF65-F5344CB8AC3E}">
        <p14:creationId xmlns:p14="http://schemas.microsoft.com/office/powerpoint/2010/main" val="307241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34AE-30CF-73E8-9F58-5C0CF424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76" y="213065"/>
            <a:ext cx="4023907" cy="182879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Popular Accommodation across NYC</a:t>
            </a:r>
            <a:endParaRPr lang="en-IN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FCF1336-63B7-39D0-D849-BD6604A7284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3" t="-3859" r="-1091" b="-9060"/>
          <a:stretch/>
        </p:blipFill>
        <p:spPr>
          <a:xfrm>
            <a:off x="4204419" y="665825"/>
            <a:ext cx="7830105" cy="59746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53084-3C45-E64B-436E-0CE5CFE94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476" y="2148397"/>
            <a:ext cx="4023907" cy="403046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are the top 20 most popular accommodation across New York City and how much they contribute to the total Income contribution.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Williamsburg in Brooklyn has the highest contribution in total income which is expected as it’s price is highest among all the other accommodations.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Bronx has only one area Longwood which is in top 20 popular accommodation.</a:t>
            </a:r>
            <a:endParaRPr lang="en-I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704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399710-7989-767C-0B39-14661739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11" y="452718"/>
            <a:ext cx="9404724" cy="140053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Recommendations</a:t>
            </a:r>
            <a:endParaRPr lang="en-IN" b="1" u="sng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E10294-F312-800B-DA85-A40453488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740024"/>
            <a:ext cx="9404723" cy="4509856"/>
          </a:xfrm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than 90% people prefer renting out either entire home/apt or private rooms so we should acquire more of these room types to generate more revenue.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should concentrate on increasing our listings in Staten Island and Bronx because we have very less listings on this locations.</a:t>
            </a:r>
          </a:p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favourable price range is from $20 - $240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 we should keep the accommodations price in this range or list some more accommodations within this price range to acquire more customers and generate more revenue.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322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895</TotalTime>
  <Words>629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Yu Gothic UI</vt:lpstr>
      <vt:lpstr>Yu Gothic UI Semibold</vt:lpstr>
      <vt:lpstr>Algerian</vt:lpstr>
      <vt:lpstr>Arial Black</vt:lpstr>
      <vt:lpstr>Century Gothic</vt:lpstr>
      <vt:lpstr>Wingdings</vt:lpstr>
      <vt:lpstr>Wingdings 3</vt:lpstr>
      <vt:lpstr>Ion</vt:lpstr>
      <vt:lpstr>Overcoming AIR-BNB NYC Business in the Post - COVID period</vt:lpstr>
      <vt:lpstr>Agenda</vt:lpstr>
      <vt:lpstr>OBJECTIVE</vt:lpstr>
      <vt:lpstr>Background</vt:lpstr>
      <vt:lpstr>Top 10 hosts by No. of Reviews</vt:lpstr>
      <vt:lpstr>Price Range preferred by Customers</vt:lpstr>
      <vt:lpstr>Availability vs Price</vt:lpstr>
      <vt:lpstr>Popular Accommodation across NYC</vt:lpstr>
      <vt:lpstr>Recommendations</vt:lpstr>
      <vt:lpstr>Appendix – Data Sources</vt:lpstr>
      <vt:lpstr>Appendix – Data Methodology</vt:lpstr>
      <vt:lpstr>Appendix – Data model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Singh</dc:creator>
  <cp:lastModifiedBy>Vivek Singh</cp:lastModifiedBy>
  <cp:revision>2</cp:revision>
  <dcterms:created xsi:type="dcterms:W3CDTF">2023-07-07T11:47:15Z</dcterms:created>
  <dcterms:modified xsi:type="dcterms:W3CDTF">2024-08-16T10:35:38Z</dcterms:modified>
</cp:coreProperties>
</file>