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embeddedFontLst>
    <p:embeddedFont>
      <p:font typeface="Roboto Mon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regular.fntdata"/><Relationship Id="rId11" Type="http://schemas.openxmlformats.org/officeDocument/2006/relationships/slide" Target="slides/slide6.xml"/><Relationship Id="rId22" Type="http://schemas.openxmlformats.org/officeDocument/2006/relationships/font" Target="fonts/RobotoMono-italic.fntdata"/><Relationship Id="rId10" Type="http://schemas.openxmlformats.org/officeDocument/2006/relationships/slide" Target="slides/slide5.xml"/><Relationship Id="rId21"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Mon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7" name="Google Shape;17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8" name="Google Shape;18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9" name="Google Shape;19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9" name="Google Shape;20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1" name="Google Shape;22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9" name="Google Shape;9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0" name="Google Shape;11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0" name="Google Shape;12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0" name="Google Shape;13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0" name="Google Shape;14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0" name="Google Shape;15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8" name="Google Shape;15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6" name="Google Shape;16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ph idx="1" type="subTitle"/>
          </p:nvPr>
        </p:nvSpPr>
        <p:spPr>
          <a:xfrm>
            <a:off x="0" y="5257800"/>
            <a:ext cx="9144000" cy="1600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F243E"/>
              </a:buClr>
              <a:buSzPts val="2000"/>
              <a:buFont typeface="Arial"/>
              <a:buNone/>
            </a:pPr>
            <a:r>
              <a:rPr b="1" lang="en-US" sz="2000">
                <a:solidFill>
                  <a:srgbClr val="0F243E"/>
                </a:solidFill>
                <a:latin typeface="Bookman Old Style"/>
                <a:ea typeface="Bookman Old Style"/>
                <a:cs typeface="Bookman Old Style"/>
                <a:sym typeface="Bookman Old Style"/>
              </a:rPr>
              <a:t>Presented by</a:t>
            </a:r>
            <a:endParaRPr/>
          </a:p>
          <a:p>
            <a:pPr indent="0" lvl="0" marL="0" rtl="0" algn="r">
              <a:spcBef>
                <a:spcPts val="400"/>
              </a:spcBef>
              <a:spcAft>
                <a:spcPts val="0"/>
              </a:spcAft>
              <a:buClr>
                <a:srgbClr val="888888"/>
              </a:buClr>
              <a:buSzPts val="2000"/>
              <a:buNone/>
            </a:pPr>
            <a:r>
              <a:t/>
            </a:r>
            <a:endParaRPr b="1" sz="2000">
              <a:solidFill>
                <a:srgbClr val="0F243E"/>
              </a:solidFill>
              <a:latin typeface="Bookman Old Style"/>
              <a:ea typeface="Bookman Old Style"/>
              <a:cs typeface="Bookman Old Style"/>
              <a:sym typeface="Bookman Old Style"/>
            </a:endParaRPr>
          </a:p>
          <a:p>
            <a:pPr indent="0" lvl="0" marL="0" rtl="0" algn="r">
              <a:spcBef>
                <a:spcPts val="400"/>
              </a:spcBef>
              <a:spcAft>
                <a:spcPts val="0"/>
              </a:spcAft>
              <a:buClr>
                <a:srgbClr val="0F243E"/>
              </a:buClr>
              <a:buSzPts val="2000"/>
              <a:buNone/>
            </a:pPr>
            <a:r>
              <a:rPr b="1" lang="en-US" sz="2000">
                <a:solidFill>
                  <a:srgbClr val="0F243E"/>
                </a:solidFill>
                <a:latin typeface="Bookman Old Style"/>
                <a:ea typeface="Bookman Old Style"/>
                <a:cs typeface="Bookman Old Style"/>
                <a:sym typeface="Bookman Old Style"/>
              </a:rPr>
              <a:t>Student Name</a:t>
            </a:r>
            <a:endParaRPr/>
          </a:p>
          <a:p>
            <a:pPr indent="0" lvl="0" marL="0" rtl="0" algn="r">
              <a:spcBef>
                <a:spcPts val="400"/>
              </a:spcBef>
              <a:spcAft>
                <a:spcPts val="0"/>
              </a:spcAft>
              <a:buClr>
                <a:srgbClr val="0F243E"/>
              </a:buClr>
              <a:buSzPts val="2000"/>
              <a:buNone/>
            </a:pPr>
            <a:r>
              <a:rPr b="1" lang="en-US" sz="2000">
                <a:solidFill>
                  <a:srgbClr val="0F243E"/>
                </a:solidFill>
                <a:latin typeface="Bookman Old Style"/>
                <a:ea typeface="Bookman Old Style"/>
                <a:cs typeface="Bookman Old Style"/>
                <a:sym typeface="Bookman Old Style"/>
              </a:rPr>
              <a:t>HT No</a:t>
            </a:r>
            <a:endParaRPr b="1" sz="2000">
              <a:solidFill>
                <a:srgbClr val="0F243E"/>
              </a:solidFill>
              <a:latin typeface="Bookman Old Style"/>
              <a:ea typeface="Bookman Old Style"/>
              <a:cs typeface="Bookman Old Style"/>
              <a:sym typeface="Bookman Old Style"/>
            </a:endParaRPr>
          </a:p>
        </p:txBody>
      </p:sp>
      <p:sp>
        <p:nvSpPr>
          <p:cNvPr id="89" name="Google Shape;89;p13"/>
          <p:cNvSpPr txBox="1"/>
          <p:nvPr/>
        </p:nvSpPr>
        <p:spPr>
          <a:xfrm>
            <a:off x="0" y="3867150"/>
            <a:ext cx="9144000" cy="400050"/>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rgbClr val="0F243E"/>
                </a:solidFill>
                <a:latin typeface="Bookman Old Style"/>
                <a:ea typeface="Bookman Old Style"/>
                <a:cs typeface="Bookman Old Style"/>
                <a:sym typeface="Bookman Old Style"/>
              </a:rPr>
              <a:t>Under the Guidance of </a:t>
            </a:r>
            <a:endParaRPr b="1" i="0" sz="2000" u="none" cap="none" strike="noStrike">
              <a:solidFill>
                <a:srgbClr val="0F243E"/>
              </a:solidFill>
              <a:latin typeface="Bookman Old Style"/>
              <a:ea typeface="Bookman Old Style"/>
              <a:cs typeface="Bookman Old Style"/>
              <a:sym typeface="Bookman Old Style"/>
            </a:endParaRPr>
          </a:p>
        </p:txBody>
      </p:sp>
      <p:sp>
        <p:nvSpPr>
          <p:cNvPr id="90" name="Google Shape;90;p13"/>
          <p:cNvSpPr/>
          <p:nvPr/>
        </p:nvSpPr>
        <p:spPr>
          <a:xfrm>
            <a:off x="457200" y="1905000"/>
            <a:ext cx="8001000" cy="1752600"/>
          </a:xfrm>
          <a:prstGeom prst="roundRect">
            <a:avLst>
              <a:gd fmla="val 16667" name="adj"/>
            </a:avLst>
          </a:prstGeom>
          <a:solidFill>
            <a:srgbClr val="0406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Bookman Old Style"/>
              <a:ea typeface="Bookman Old Style"/>
              <a:cs typeface="Bookman Old Style"/>
              <a:sym typeface="Bookman Old Style"/>
            </a:endParaRPr>
          </a:p>
        </p:txBody>
      </p:sp>
      <p:sp>
        <p:nvSpPr>
          <p:cNvPr id="91" name="Google Shape;91;p13"/>
          <p:cNvSpPr txBox="1"/>
          <p:nvPr>
            <p:ph type="ctrTitle"/>
          </p:nvPr>
        </p:nvSpPr>
        <p:spPr>
          <a:xfrm>
            <a:off x="685800" y="203517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2400">
                <a:solidFill>
                  <a:schemeClr val="lt1"/>
                </a:solidFill>
                <a:latin typeface="Bookman Old Style"/>
                <a:ea typeface="Bookman Old Style"/>
                <a:cs typeface="Bookman Old Style"/>
                <a:sym typeface="Bookman Old Style"/>
              </a:rPr>
              <a:t>Technical Seminar </a:t>
            </a:r>
            <a:br>
              <a:rPr b="1" lang="en-US" sz="1800">
                <a:solidFill>
                  <a:schemeClr val="lt1"/>
                </a:solidFill>
                <a:latin typeface="Bookman Old Style"/>
                <a:ea typeface="Bookman Old Style"/>
                <a:cs typeface="Bookman Old Style"/>
                <a:sym typeface="Bookman Old Style"/>
              </a:rPr>
            </a:br>
            <a:r>
              <a:rPr b="1" lang="en-US" sz="1800">
                <a:solidFill>
                  <a:schemeClr val="lt1"/>
                </a:solidFill>
                <a:latin typeface="Bookman Old Style"/>
                <a:ea typeface="Bookman Old Style"/>
                <a:cs typeface="Bookman Old Style"/>
                <a:sym typeface="Bookman Old Style"/>
              </a:rPr>
              <a:t>on</a:t>
            </a:r>
            <a:br>
              <a:rPr b="1" lang="en-US" sz="3800">
                <a:solidFill>
                  <a:schemeClr val="lt1"/>
                </a:solidFill>
                <a:latin typeface="Bookman Old Style"/>
                <a:ea typeface="Bookman Old Style"/>
                <a:cs typeface="Bookman Old Style"/>
                <a:sym typeface="Bookman Old Style"/>
              </a:rPr>
            </a:br>
            <a:r>
              <a:rPr b="1" lang="en-US" sz="4000">
                <a:solidFill>
                  <a:schemeClr val="lt1"/>
                </a:solidFill>
                <a:latin typeface="Bookman Old Style"/>
                <a:ea typeface="Bookman Old Style"/>
                <a:cs typeface="Bookman Old Style"/>
                <a:sym typeface="Bookman Old Style"/>
              </a:rPr>
              <a:t>Spring Boot REST API</a:t>
            </a:r>
            <a:endParaRPr b="1" sz="3800">
              <a:solidFill>
                <a:schemeClr val="lt1"/>
              </a:solidFill>
              <a:latin typeface="Bookman Old Style"/>
              <a:ea typeface="Bookman Old Style"/>
              <a:cs typeface="Bookman Old Style"/>
              <a:sym typeface="Bookman Old Style"/>
            </a:endParaRPr>
          </a:p>
        </p:txBody>
      </p:sp>
      <p:sp>
        <p:nvSpPr>
          <p:cNvPr id="92" name="Google Shape;92;p13"/>
          <p:cNvSpPr/>
          <p:nvPr/>
        </p:nvSpPr>
        <p:spPr>
          <a:xfrm>
            <a:off x="4800600" y="0"/>
            <a:ext cx="4343400" cy="1570038"/>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Bookman Old Style"/>
              <a:ea typeface="Bookman Old Style"/>
              <a:cs typeface="Bookman Old Style"/>
              <a:sym typeface="Bookman Old Style"/>
            </a:endParaRPr>
          </a:p>
        </p:txBody>
      </p:sp>
      <p:sp>
        <p:nvSpPr>
          <p:cNvPr id="93" name="Google Shape;93;p13"/>
          <p:cNvSpPr/>
          <p:nvPr/>
        </p:nvSpPr>
        <p:spPr>
          <a:xfrm>
            <a:off x="0" y="0"/>
            <a:ext cx="4795838" cy="1570038"/>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Bookman Old Style"/>
              <a:ea typeface="Bookman Old Style"/>
              <a:cs typeface="Bookman Old Style"/>
              <a:sym typeface="Bookman Old Style"/>
            </a:endParaRPr>
          </a:p>
        </p:txBody>
      </p:sp>
      <p:sp>
        <p:nvSpPr>
          <p:cNvPr id="94" name="Google Shape;94;p13"/>
          <p:cNvSpPr txBox="1"/>
          <p:nvPr/>
        </p:nvSpPr>
        <p:spPr>
          <a:xfrm>
            <a:off x="0" y="4267200"/>
            <a:ext cx="9144000" cy="1446550"/>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rgbClr val="0F243E"/>
                </a:solidFill>
                <a:latin typeface="Bookman Old Style"/>
                <a:ea typeface="Bookman Old Style"/>
                <a:cs typeface="Bookman Old Style"/>
                <a:sym typeface="Bookman Old Style"/>
              </a:rPr>
              <a:t>Mr. P. Bhaskar Rao</a:t>
            </a:r>
            <a:endParaRPr b="1" i="0" sz="2800" u="none" cap="none" strike="noStrike">
              <a:solidFill>
                <a:srgbClr val="0F243E"/>
              </a:solidFill>
              <a:latin typeface="Bookman Old Style"/>
              <a:ea typeface="Bookman Old Style"/>
              <a:cs typeface="Bookman Old Style"/>
              <a:sym typeface="Bookman Old Style"/>
            </a:endParaRPr>
          </a:p>
          <a:p>
            <a:pPr indent="0" lvl="0" marL="0" marR="0" rtl="0" algn="ctr">
              <a:spcBef>
                <a:spcPts val="0"/>
              </a:spcBef>
              <a:spcAft>
                <a:spcPts val="0"/>
              </a:spcAft>
              <a:buNone/>
            </a:pPr>
            <a:r>
              <a:rPr b="1" lang="en-US" sz="2000">
                <a:solidFill>
                  <a:schemeClr val="dk1"/>
                </a:solidFill>
                <a:latin typeface="Bookman Old Style"/>
                <a:ea typeface="Bookman Old Style"/>
                <a:cs typeface="Bookman Old Style"/>
                <a:sym typeface="Bookman Old Style"/>
              </a:rPr>
              <a:t>Assistant Professor</a:t>
            </a:r>
            <a:endParaRPr b="1" i="0" sz="2000" u="none" cap="none" strike="noStrike">
              <a:solidFill>
                <a:srgbClr val="0F243E"/>
              </a:solidFill>
              <a:latin typeface="Bookman Old Style"/>
              <a:ea typeface="Bookman Old Style"/>
              <a:cs typeface="Bookman Old Style"/>
              <a:sym typeface="Bookman Old Style"/>
            </a:endParaRPr>
          </a:p>
          <a:p>
            <a:pPr indent="0" lvl="0" marL="0" marR="0" rtl="0" algn="ctr">
              <a:spcBef>
                <a:spcPts val="0"/>
              </a:spcBef>
              <a:spcAft>
                <a:spcPts val="0"/>
              </a:spcAft>
              <a:buNone/>
            </a:pPr>
            <a:r>
              <a:rPr b="1" i="0" lang="en-US" sz="2000" u="none" cap="none" strike="noStrike">
                <a:solidFill>
                  <a:srgbClr val="002060"/>
                </a:solidFill>
                <a:latin typeface="Bookman Old Style"/>
                <a:ea typeface="Bookman Old Style"/>
                <a:cs typeface="Bookman Old Style"/>
                <a:sym typeface="Bookman Old Style"/>
              </a:rPr>
              <a:t>Department of Computer Science and Engineering</a:t>
            </a:r>
            <a:endParaRPr/>
          </a:p>
          <a:p>
            <a:pPr indent="0" lvl="0" marL="0" marR="0" rtl="0" algn="ctr">
              <a:spcBef>
                <a:spcPts val="0"/>
              </a:spcBef>
              <a:spcAft>
                <a:spcPts val="0"/>
              </a:spcAft>
              <a:buNone/>
            </a:pPr>
            <a:r>
              <a:rPr b="1" i="0" lang="en-US" sz="2000" u="none" cap="none" strike="noStrike">
                <a:solidFill>
                  <a:srgbClr val="002060"/>
                </a:solidFill>
                <a:latin typeface="Bookman Old Style"/>
                <a:ea typeface="Bookman Old Style"/>
                <a:cs typeface="Bookman Old Style"/>
                <a:sym typeface="Bookman Old Style"/>
              </a:rPr>
              <a:t>BVRIT</a:t>
            </a:r>
            <a:endParaRPr b="1" i="0" sz="2000" u="none" cap="none" strike="noStrike">
              <a:solidFill>
                <a:srgbClr val="002060"/>
              </a:solidFill>
              <a:latin typeface="Bookman Old Style"/>
              <a:ea typeface="Bookman Old Style"/>
              <a:cs typeface="Bookman Old Style"/>
              <a:sym typeface="Bookman Old Style"/>
            </a:endParaRPr>
          </a:p>
        </p:txBody>
      </p:sp>
      <p:pic>
        <p:nvPicPr>
          <p:cNvPr descr="http://vishnu.edu.in/uploadnews/logo.jpg" id="95" name="Google Shape;95;p13"/>
          <p:cNvPicPr preferRelativeResize="0"/>
          <p:nvPr/>
        </p:nvPicPr>
        <p:blipFill rotWithShape="1">
          <a:blip r:embed="rId3">
            <a:alphaModFix/>
          </a:blip>
          <a:srcRect b="0" l="0" r="0" t="0"/>
          <a:stretch/>
        </p:blipFill>
        <p:spPr>
          <a:xfrm>
            <a:off x="7534387" y="0"/>
            <a:ext cx="1609613" cy="1600200"/>
          </a:xfrm>
          <a:prstGeom prst="rect">
            <a:avLst/>
          </a:prstGeom>
          <a:noFill/>
          <a:ln>
            <a:noFill/>
          </a:ln>
        </p:spPr>
      </p:pic>
      <p:pic>
        <p:nvPicPr>
          <p:cNvPr id="96" name="Google Shape;96;p13"/>
          <p:cNvPicPr preferRelativeResize="0"/>
          <p:nvPr/>
        </p:nvPicPr>
        <p:blipFill rotWithShape="1">
          <a:blip r:embed="rId4">
            <a:alphaModFix/>
          </a:blip>
          <a:srcRect b="0" l="0" r="0" t="0"/>
          <a:stretch/>
        </p:blipFill>
        <p:spPr>
          <a:xfrm>
            <a:off x="0" y="0"/>
            <a:ext cx="1676400" cy="1600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2"/>
          <p:cNvSpPr txBox="1"/>
          <p:nvPr/>
        </p:nvSpPr>
        <p:spPr>
          <a:xfrm>
            <a:off x="14288" y="6553200"/>
            <a:ext cx="716863"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Bookman Old Style"/>
                <a:ea typeface="Bookman Old Style"/>
                <a:cs typeface="Bookman Old Style"/>
                <a:sym typeface="Bookman Old Style"/>
              </a:rPr>
              <a:t>6/10</a:t>
            </a:r>
            <a:endParaRPr/>
          </a:p>
        </p:txBody>
      </p:sp>
      <p:sp>
        <p:nvSpPr>
          <p:cNvPr id="180" name="Google Shape;180;p22"/>
          <p:cNvSpPr/>
          <p:nvPr/>
        </p:nvSpPr>
        <p:spPr>
          <a:xfrm>
            <a:off x="4800600" y="-1"/>
            <a:ext cx="4343400" cy="2181255"/>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Bookman Old Style"/>
              <a:ea typeface="Bookman Old Style"/>
              <a:cs typeface="Bookman Old Style"/>
              <a:sym typeface="Bookman Old Style"/>
            </a:endParaRPr>
          </a:p>
        </p:txBody>
      </p:sp>
      <p:sp>
        <p:nvSpPr>
          <p:cNvPr id="181" name="Google Shape;181;p22"/>
          <p:cNvSpPr/>
          <p:nvPr/>
        </p:nvSpPr>
        <p:spPr>
          <a:xfrm>
            <a:off x="4795838" y="0"/>
            <a:ext cx="4348162" cy="2308324"/>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Abstract</a:t>
            </a:r>
            <a:endParaRPr/>
          </a:p>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Introduction</a:t>
            </a:r>
            <a:endParaRPr/>
          </a:p>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Features</a:t>
            </a:r>
            <a:endParaRPr sz="1600">
              <a:solidFill>
                <a:srgbClr val="E36C09"/>
              </a:solidFill>
              <a:latin typeface="Bookman Old Style"/>
              <a:ea typeface="Bookman Old Style"/>
              <a:cs typeface="Bookman Old Style"/>
              <a:sym typeface="Bookman Old Style"/>
            </a:endParaRPr>
          </a:p>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Dependency Injection</a:t>
            </a:r>
            <a:endParaRPr/>
          </a:p>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Inversion Of Control</a:t>
            </a:r>
            <a:endParaRPr sz="1600">
              <a:solidFill>
                <a:srgbClr val="E36C09"/>
              </a:solidFill>
              <a:latin typeface="Bookman Old Style"/>
              <a:ea typeface="Bookman Old Style"/>
              <a:cs typeface="Bookman Old Style"/>
              <a:sym typeface="Bookman Old Style"/>
            </a:endParaRPr>
          </a:p>
          <a:p>
            <a:pPr indent="0" lvl="0" marL="0" marR="0" rtl="0" algn="l">
              <a:spcBef>
                <a:spcPts val="0"/>
              </a:spcBef>
              <a:spcAft>
                <a:spcPts val="0"/>
              </a:spcAft>
              <a:buNone/>
            </a:pPr>
            <a:r>
              <a:rPr b="1" lang="en-US" sz="1600">
                <a:solidFill>
                  <a:schemeClr val="dk1"/>
                </a:solidFill>
                <a:latin typeface="Bookman Old Style"/>
                <a:ea typeface="Bookman Old Style"/>
                <a:cs typeface="Bookman Old Style"/>
                <a:sym typeface="Bookman Old Style"/>
              </a:rPr>
              <a:t>Architecture</a:t>
            </a:r>
            <a:endParaRPr/>
          </a:p>
          <a:p>
            <a:pPr indent="-285750" lvl="0" marL="28575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Challenges</a:t>
            </a:r>
            <a:endParaRPr b="1" sz="1600">
              <a:solidFill>
                <a:srgbClr val="E36C09"/>
              </a:solidFill>
              <a:latin typeface="Bookman Old Style"/>
              <a:ea typeface="Bookman Old Style"/>
              <a:cs typeface="Bookman Old Style"/>
              <a:sym typeface="Bookman Old Style"/>
            </a:endParaRPr>
          </a:p>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Conclusion </a:t>
            </a:r>
            <a:endParaRPr sz="1600">
              <a:solidFill>
                <a:srgbClr val="E36C09"/>
              </a:solidFill>
              <a:latin typeface="Bookman Old Style"/>
              <a:ea typeface="Bookman Old Style"/>
              <a:cs typeface="Bookman Old Style"/>
              <a:sym typeface="Bookman Old Style"/>
            </a:endParaRPr>
          </a:p>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References</a:t>
            </a:r>
            <a:endParaRPr sz="1600">
              <a:solidFill>
                <a:srgbClr val="E36C09"/>
              </a:solidFill>
              <a:latin typeface="Bookman Old Style"/>
              <a:ea typeface="Bookman Old Style"/>
              <a:cs typeface="Bookman Old Style"/>
              <a:sym typeface="Bookman Old Style"/>
            </a:endParaRPr>
          </a:p>
        </p:txBody>
      </p:sp>
      <p:sp>
        <p:nvSpPr>
          <p:cNvPr id="182" name="Google Shape;182;p22"/>
          <p:cNvSpPr/>
          <p:nvPr/>
        </p:nvSpPr>
        <p:spPr>
          <a:xfrm>
            <a:off x="0" y="0"/>
            <a:ext cx="4795838" cy="2181254"/>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Bookman Old Style"/>
              <a:ea typeface="Bookman Old Style"/>
              <a:cs typeface="Bookman Old Style"/>
              <a:sym typeface="Bookman Old Style"/>
            </a:endParaRPr>
          </a:p>
        </p:txBody>
      </p:sp>
      <p:sp>
        <p:nvSpPr>
          <p:cNvPr id="183" name="Google Shape;183;p22"/>
          <p:cNvSpPr txBox="1"/>
          <p:nvPr/>
        </p:nvSpPr>
        <p:spPr>
          <a:xfrm>
            <a:off x="0" y="725269"/>
            <a:ext cx="4795838"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FF0000"/>
                </a:solidFill>
                <a:latin typeface="Bookman Old Style"/>
                <a:ea typeface="Bookman Old Style"/>
                <a:cs typeface="Bookman Old Style"/>
                <a:sym typeface="Bookman Old Style"/>
              </a:rPr>
              <a:t>Architecture</a:t>
            </a:r>
            <a:endParaRPr b="1" sz="3600">
              <a:solidFill>
                <a:srgbClr val="FF0000"/>
              </a:solidFill>
              <a:latin typeface="Bookman Old Style"/>
              <a:ea typeface="Bookman Old Style"/>
              <a:cs typeface="Bookman Old Style"/>
              <a:sym typeface="Bookman Old Style"/>
            </a:endParaRPr>
          </a:p>
        </p:txBody>
      </p:sp>
      <p:sp>
        <p:nvSpPr>
          <p:cNvPr id="184" name="Google Shape;184;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5" name="Google Shape;185;p22"/>
          <p:cNvPicPr preferRelativeResize="0"/>
          <p:nvPr/>
        </p:nvPicPr>
        <p:blipFill>
          <a:blip r:embed="rId3">
            <a:alphaModFix/>
          </a:blip>
          <a:stretch>
            <a:fillRect/>
          </a:stretch>
        </p:blipFill>
        <p:spPr>
          <a:xfrm>
            <a:off x="14300" y="2308325"/>
            <a:ext cx="9024221" cy="44503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3"/>
          <p:cNvSpPr txBox="1"/>
          <p:nvPr/>
        </p:nvSpPr>
        <p:spPr>
          <a:xfrm>
            <a:off x="14288" y="6553200"/>
            <a:ext cx="716863"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Bookman Old Style"/>
                <a:ea typeface="Bookman Old Style"/>
                <a:cs typeface="Bookman Old Style"/>
                <a:sym typeface="Bookman Old Style"/>
              </a:rPr>
              <a:t>6/10</a:t>
            </a:r>
            <a:endParaRPr/>
          </a:p>
        </p:txBody>
      </p:sp>
      <p:sp>
        <p:nvSpPr>
          <p:cNvPr id="191" name="Google Shape;191;p23"/>
          <p:cNvSpPr/>
          <p:nvPr/>
        </p:nvSpPr>
        <p:spPr>
          <a:xfrm>
            <a:off x="4800600" y="-1"/>
            <a:ext cx="4343400" cy="2286001"/>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Bookman Old Style"/>
              <a:ea typeface="Bookman Old Style"/>
              <a:cs typeface="Bookman Old Style"/>
              <a:sym typeface="Bookman Old Style"/>
            </a:endParaRPr>
          </a:p>
        </p:txBody>
      </p:sp>
      <p:sp>
        <p:nvSpPr>
          <p:cNvPr id="192" name="Google Shape;192;p23"/>
          <p:cNvSpPr/>
          <p:nvPr/>
        </p:nvSpPr>
        <p:spPr>
          <a:xfrm>
            <a:off x="4795838" y="0"/>
            <a:ext cx="4348162" cy="2308324"/>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Abstract</a:t>
            </a:r>
            <a:endParaRPr/>
          </a:p>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Introduction</a:t>
            </a:r>
            <a:endParaRPr/>
          </a:p>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Features</a:t>
            </a:r>
            <a:endParaRPr sz="1600">
              <a:solidFill>
                <a:srgbClr val="E36C09"/>
              </a:solidFill>
              <a:latin typeface="Bookman Old Style"/>
              <a:ea typeface="Bookman Old Style"/>
              <a:cs typeface="Bookman Old Style"/>
              <a:sym typeface="Bookman Old Style"/>
            </a:endParaRPr>
          </a:p>
          <a:p>
            <a:pPr indent="0" lvl="0" marL="0" rtl="0" algn="l">
              <a:spcBef>
                <a:spcPts val="0"/>
              </a:spcBef>
              <a:spcAft>
                <a:spcPts val="0"/>
              </a:spcAft>
              <a:buClr>
                <a:schemeClr val="dk1"/>
              </a:buClr>
              <a:buFont typeface="Arial"/>
              <a:buNone/>
            </a:pPr>
            <a:r>
              <a:rPr lang="en-US" sz="1600">
                <a:solidFill>
                  <a:srgbClr val="E36C09"/>
                </a:solidFill>
                <a:latin typeface="Bookman Old Style"/>
                <a:ea typeface="Bookman Old Style"/>
                <a:cs typeface="Bookman Old Style"/>
                <a:sym typeface="Bookman Old Style"/>
              </a:rPr>
              <a:t>Architecture</a:t>
            </a:r>
            <a:endParaRPr>
              <a:solidFill>
                <a:schemeClr val="dk1"/>
              </a:solidFill>
            </a:endParaRPr>
          </a:p>
          <a:p>
            <a:pPr indent="0" lvl="0" marL="0" rtl="0" algn="l">
              <a:spcBef>
                <a:spcPts val="0"/>
              </a:spcBef>
              <a:spcAft>
                <a:spcPts val="0"/>
              </a:spcAft>
              <a:buClr>
                <a:schemeClr val="dk1"/>
              </a:buClr>
              <a:buSzPts val="1100"/>
              <a:buFont typeface="Arial"/>
              <a:buNone/>
            </a:pPr>
            <a:r>
              <a:rPr lang="en-US" sz="1600">
                <a:solidFill>
                  <a:srgbClr val="E36C09"/>
                </a:solidFill>
                <a:latin typeface="Bookman Old Style"/>
                <a:ea typeface="Bookman Old Style"/>
                <a:cs typeface="Bookman Old Style"/>
                <a:sym typeface="Bookman Old Style"/>
              </a:rPr>
              <a:t>Dependency Injection</a:t>
            </a:r>
            <a:endParaRPr>
              <a:solidFill>
                <a:schemeClr val="dk1"/>
              </a:solidFill>
            </a:endParaRPr>
          </a:p>
          <a:p>
            <a:pPr indent="0" lvl="0" marL="0" rtl="0" algn="l">
              <a:spcBef>
                <a:spcPts val="0"/>
              </a:spcBef>
              <a:spcAft>
                <a:spcPts val="0"/>
              </a:spcAft>
              <a:buClr>
                <a:schemeClr val="dk1"/>
              </a:buClr>
              <a:buSzPts val="1100"/>
              <a:buFont typeface="Arial"/>
              <a:buNone/>
            </a:pPr>
            <a:r>
              <a:rPr lang="en-US" sz="1600">
                <a:solidFill>
                  <a:srgbClr val="E36C09"/>
                </a:solidFill>
                <a:latin typeface="Bookman Old Style"/>
                <a:ea typeface="Bookman Old Style"/>
                <a:cs typeface="Bookman Old Style"/>
                <a:sym typeface="Bookman Old Style"/>
              </a:rPr>
              <a:t>Inversion Of Control</a:t>
            </a:r>
            <a:endParaRPr>
              <a:solidFill>
                <a:schemeClr val="dk1"/>
              </a:solidFill>
            </a:endParaRPr>
          </a:p>
          <a:p>
            <a:pPr indent="-285750" lvl="0" marL="285750" marR="0" rtl="0" algn="l">
              <a:spcBef>
                <a:spcPts val="0"/>
              </a:spcBef>
              <a:spcAft>
                <a:spcPts val="0"/>
              </a:spcAft>
              <a:buNone/>
            </a:pPr>
            <a:r>
              <a:rPr b="1" lang="en-US" sz="1600">
                <a:solidFill>
                  <a:schemeClr val="dk1"/>
                </a:solidFill>
                <a:latin typeface="Bookman Old Style"/>
                <a:ea typeface="Bookman Old Style"/>
                <a:cs typeface="Bookman Old Style"/>
                <a:sym typeface="Bookman Old Style"/>
              </a:rPr>
              <a:t>Challenges</a:t>
            </a:r>
            <a:endParaRPr b="1" sz="16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Conclusion </a:t>
            </a:r>
            <a:endParaRPr sz="1600">
              <a:solidFill>
                <a:srgbClr val="E36C09"/>
              </a:solidFill>
              <a:latin typeface="Bookman Old Style"/>
              <a:ea typeface="Bookman Old Style"/>
              <a:cs typeface="Bookman Old Style"/>
              <a:sym typeface="Bookman Old Style"/>
            </a:endParaRPr>
          </a:p>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References</a:t>
            </a:r>
            <a:endParaRPr sz="1600">
              <a:solidFill>
                <a:srgbClr val="E36C09"/>
              </a:solidFill>
              <a:latin typeface="Bookman Old Style"/>
              <a:ea typeface="Bookman Old Style"/>
              <a:cs typeface="Bookman Old Style"/>
              <a:sym typeface="Bookman Old Style"/>
            </a:endParaRPr>
          </a:p>
        </p:txBody>
      </p:sp>
      <p:sp>
        <p:nvSpPr>
          <p:cNvPr id="193" name="Google Shape;193;p23"/>
          <p:cNvSpPr/>
          <p:nvPr/>
        </p:nvSpPr>
        <p:spPr>
          <a:xfrm>
            <a:off x="0" y="0"/>
            <a:ext cx="4795838" cy="2286000"/>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Bookman Old Style"/>
              <a:ea typeface="Bookman Old Style"/>
              <a:cs typeface="Bookman Old Style"/>
              <a:sym typeface="Bookman Old Style"/>
            </a:endParaRPr>
          </a:p>
        </p:txBody>
      </p:sp>
      <p:sp>
        <p:nvSpPr>
          <p:cNvPr id="194" name="Google Shape;194;p23"/>
          <p:cNvSpPr txBox="1"/>
          <p:nvPr/>
        </p:nvSpPr>
        <p:spPr>
          <a:xfrm>
            <a:off x="0" y="725269"/>
            <a:ext cx="4795838"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FF0000"/>
                </a:solidFill>
                <a:latin typeface="Bookman Old Style"/>
                <a:ea typeface="Bookman Old Style"/>
                <a:cs typeface="Bookman Old Style"/>
                <a:sym typeface="Bookman Old Style"/>
              </a:rPr>
              <a:t>Challenges</a:t>
            </a:r>
            <a:endParaRPr b="1" sz="3600">
              <a:solidFill>
                <a:srgbClr val="FF0000"/>
              </a:solidFill>
              <a:latin typeface="Bookman Old Style"/>
              <a:ea typeface="Bookman Old Style"/>
              <a:cs typeface="Bookman Old Style"/>
              <a:sym typeface="Bookman Old Style"/>
            </a:endParaRPr>
          </a:p>
        </p:txBody>
      </p:sp>
      <p:sp>
        <p:nvSpPr>
          <p:cNvPr id="195" name="Google Shape;195;p23"/>
          <p:cNvSpPr/>
          <p:nvPr/>
        </p:nvSpPr>
        <p:spPr>
          <a:xfrm>
            <a:off x="0" y="2438400"/>
            <a:ext cx="9144000" cy="4419600"/>
          </a:xfrm>
          <a:prstGeom prst="rect">
            <a:avLst/>
          </a:prstGeom>
          <a:noFill/>
          <a:ln>
            <a:noFill/>
          </a:ln>
        </p:spPr>
        <p:txBody>
          <a:bodyPr anchorCtr="0" anchor="t" bIns="45700" lIns="91425" spcFirstLastPara="1" rIns="91425" wrap="square" tIns="45700">
            <a:noAutofit/>
          </a:bodyPr>
          <a:lstStyle/>
          <a:p>
            <a:pPr indent="-355600" lvl="0" marL="457200" marR="0" rtl="0" algn="l">
              <a:spcBef>
                <a:spcPts val="0"/>
              </a:spcBef>
              <a:spcAft>
                <a:spcPts val="0"/>
              </a:spcAft>
              <a:buClr>
                <a:schemeClr val="dk1"/>
              </a:buClr>
              <a:buSzPts val="2000"/>
              <a:buFont typeface="Bookman Old Style"/>
              <a:buChar char="●"/>
            </a:pPr>
            <a:r>
              <a:rPr lang="en-US" sz="2000">
                <a:solidFill>
                  <a:schemeClr val="dk1"/>
                </a:solidFill>
                <a:latin typeface="Bookman Old Style"/>
                <a:ea typeface="Bookman Old Style"/>
                <a:cs typeface="Bookman Old Style"/>
                <a:sym typeface="Bookman Old Style"/>
              </a:rPr>
              <a:t>Inconsistency and poor error handling.</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355600" lvl="0" marL="457200" marR="0" rtl="0" algn="l">
              <a:spcBef>
                <a:spcPts val="0"/>
              </a:spcBef>
              <a:spcAft>
                <a:spcPts val="0"/>
              </a:spcAft>
              <a:buClr>
                <a:schemeClr val="dk1"/>
              </a:buClr>
              <a:buSzPts val="2000"/>
              <a:buFont typeface="Bookman Old Style"/>
              <a:buChar char="●"/>
            </a:pPr>
            <a:r>
              <a:rPr lang="en-US" sz="2000">
                <a:solidFill>
                  <a:schemeClr val="dk1"/>
                </a:solidFill>
                <a:latin typeface="Bookman Old Style"/>
                <a:ea typeface="Bookman Old Style"/>
                <a:cs typeface="Bookman Old Style"/>
                <a:sym typeface="Bookman Old Style"/>
              </a:rPr>
              <a:t>Improperly Dealing with Multithreading.</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355600" lvl="0" marL="457200" marR="0" rtl="0" algn="l">
              <a:spcBef>
                <a:spcPts val="0"/>
              </a:spcBef>
              <a:spcAft>
                <a:spcPts val="0"/>
              </a:spcAft>
              <a:buClr>
                <a:schemeClr val="dk1"/>
              </a:buClr>
              <a:buSzPts val="2000"/>
              <a:buFont typeface="Bookman Old Style"/>
              <a:buChar char="●"/>
            </a:pPr>
            <a:r>
              <a:rPr lang="en-US" sz="2000">
                <a:solidFill>
                  <a:schemeClr val="dk1"/>
                </a:solidFill>
                <a:latin typeface="Bookman Old Style"/>
                <a:ea typeface="Bookman Old Style"/>
                <a:cs typeface="Bookman Old Style"/>
                <a:sym typeface="Bookman Old Style"/>
              </a:rPr>
              <a:t>Not Employing Annotation-Based Validation.</a:t>
            </a:r>
            <a:endParaRPr sz="2000">
              <a:solidFill>
                <a:schemeClr val="dk1"/>
              </a:solidFill>
              <a:latin typeface="Bookman Old Style"/>
              <a:ea typeface="Bookman Old Style"/>
              <a:cs typeface="Bookman Old Style"/>
              <a:sym typeface="Bookman Old Style"/>
            </a:endParaRPr>
          </a:p>
        </p:txBody>
      </p:sp>
      <p:sp>
        <p:nvSpPr>
          <p:cNvPr id="196" name="Google Shape;196;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4"/>
          <p:cNvSpPr/>
          <p:nvPr/>
        </p:nvSpPr>
        <p:spPr>
          <a:xfrm>
            <a:off x="4800600" y="1"/>
            <a:ext cx="4343400" cy="2057400"/>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Bookman Old Style"/>
              <a:ea typeface="Bookman Old Style"/>
              <a:cs typeface="Bookman Old Style"/>
              <a:sym typeface="Bookman Old Style"/>
            </a:endParaRPr>
          </a:p>
        </p:txBody>
      </p:sp>
      <p:sp>
        <p:nvSpPr>
          <p:cNvPr id="202" name="Google Shape;202;p24"/>
          <p:cNvSpPr txBox="1"/>
          <p:nvPr>
            <p:ph idx="1" type="body"/>
          </p:nvPr>
        </p:nvSpPr>
        <p:spPr>
          <a:xfrm>
            <a:off x="289725" y="2308325"/>
            <a:ext cx="8549400" cy="4549800"/>
          </a:xfrm>
          <a:prstGeom prst="rect">
            <a:avLst/>
          </a:prstGeom>
          <a:noFill/>
          <a:ln>
            <a:noFill/>
          </a:ln>
        </p:spPr>
        <p:txBody>
          <a:bodyPr anchorCtr="0" anchor="t" bIns="45700" lIns="91425" spcFirstLastPara="1" rIns="91425" wrap="square" tIns="45700">
            <a:noAutofit/>
          </a:bodyPr>
          <a:lstStyle/>
          <a:p>
            <a:pPr indent="-355600" lvl="0" marL="457200" rtl="0" algn="just">
              <a:spcBef>
                <a:spcPts val="480"/>
              </a:spcBef>
              <a:spcAft>
                <a:spcPts val="0"/>
              </a:spcAft>
              <a:buSzPts val="2000"/>
              <a:buFont typeface="Bookman Old Style"/>
              <a:buChar char="•"/>
            </a:pPr>
            <a:r>
              <a:rPr lang="en-US" sz="2000">
                <a:latin typeface="Bookman Old Style"/>
                <a:ea typeface="Bookman Old Style"/>
                <a:cs typeface="Bookman Old Style"/>
                <a:sym typeface="Bookman Old Style"/>
              </a:rPr>
              <a:t>The Spring boot software development framework is being widely accepted within the software development community. Spring boot provides multiple benefits over the previously used waterfall framework.</a:t>
            </a:r>
            <a:endParaRPr sz="2000">
              <a:latin typeface="Bookman Old Style"/>
              <a:ea typeface="Bookman Old Style"/>
              <a:cs typeface="Bookman Old Style"/>
              <a:sym typeface="Bookman Old Style"/>
            </a:endParaRPr>
          </a:p>
          <a:p>
            <a:pPr indent="0" lvl="0" marL="457200" rtl="0" algn="just">
              <a:spcBef>
                <a:spcPts val="480"/>
              </a:spcBef>
              <a:spcAft>
                <a:spcPts val="0"/>
              </a:spcAft>
              <a:buNone/>
            </a:pPr>
            <a:r>
              <a:rPr lang="en-US" sz="2000">
                <a:latin typeface="Bookman Old Style"/>
                <a:ea typeface="Bookman Old Style"/>
                <a:cs typeface="Bookman Old Style"/>
                <a:sym typeface="Bookman Old Style"/>
              </a:rPr>
              <a:t> </a:t>
            </a:r>
            <a:endParaRPr sz="2000">
              <a:latin typeface="Bookman Old Style"/>
              <a:ea typeface="Bookman Old Style"/>
              <a:cs typeface="Bookman Old Style"/>
              <a:sym typeface="Bookman Old Style"/>
            </a:endParaRPr>
          </a:p>
          <a:p>
            <a:pPr indent="-355600" lvl="0" marL="457200" rtl="0" algn="just">
              <a:spcBef>
                <a:spcPts val="480"/>
              </a:spcBef>
              <a:spcAft>
                <a:spcPts val="0"/>
              </a:spcAft>
              <a:buSzPts val="2000"/>
              <a:buFont typeface="Bookman Old Style"/>
              <a:buChar char="•"/>
            </a:pPr>
            <a:r>
              <a:rPr lang="en-US" sz="2000">
                <a:latin typeface="Bookman Old Style"/>
                <a:ea typeface="Bookman Old Style"/>
                <a:cs typeface="Bookman Old Style"/>
                <a:sym typeface="Bookman Old Style"/>
              </a:rPr>
              <a:t>Spring boot attempts to simplify the software planning and estimation process by decomposing large requirements into small individual tasks. Analyzing small tasks allow the software development team to more accurately predict the level of effort required in order to implement the change. </a:t>
            </a:r>
            <a:endParaRPr sz="2000">
              <a:latin typeface="Bookman Old Style"/>
              <a:ea typeface="Bookman Old Style"/>
              <a:cs typeface="Bookman Old Style"/>
              <a:sym typeface="Bookman Old Style"/>
            </a:endParaRPr>
          </a:p>
          <a:p>
            <a:pPr indent="-190500" lvl="0" marL="342900" rtl="0" algn="just">
              <a:spcBef>
                <a:spcPts val="480"/>
              </a:spcBef>
              <a:spcAft>
                <a:spcPts val="0"/>
              </a:spcAft>
              <a:buClr>
                <a:schemeClr val="dk1"/>
              </a:buClr>
              <a:buSzPts val="2400"/>
              <a:buNone/>
            </a:pPr>
            <a:r>
              <a:t/>
            </a:r>
            <a:endParaRPr sz="2000">
              <a:latin typeface="Bookman Old Style"/>
              <a:ea typeface="Bookman Old Style"/>
              <a:cs typeface="Bookman Old Style"/>
              <a:sym typeface="Bookman Old Style"/>
            </a:endParaRPr>
          </a:p>
        </p:txBody>
      </p:sp>
      <p:sp>
        <p:nvSpPr>
          <p:cNvPr id="203" name="Google Shape;203;p24"/>
          <p:cNvSpPr/>
          <p:nvPr/>
        </p:nvSpPr>
        <p:spPr>
          <a:xfrm>
            <a:off x="4795838" y="0"/>
            <a:ext cx="4348162" cy="2308324"/>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Abstract</a:t>
            </a:r>
            <a:endParaRPr/>
          </a:p>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Introduction</a:t>
            </a:r>
            <a:endParaRPr/>
          </a:p>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Features</a:t>
            </a:r>
            <a:endParaRPr sz="1600">
              <a:solidFill>
                <a:srgbClr val="E36C09"/>
              </a:solidFill>
              <a:latin typeface="Bookman Old Style"/>
              <a:ea typeface="Bookman Old Style"/>
              <a:cs typeface="Bookman Old Style"/>
              <a:sym typeface="Bookman Old Style"/>
            </a:endParaRPr>
          </a:p>
          <a:p>
            <a:pPr indent="0" lvl="0" marL="0" rtl="0" algn="l">
              <a:spcBef>
                <a:spcPts val="0"/>
              </a:spcBef>
              <a:spcAft>
                <a:spcPts val="0"/>
              </a:spcAft>
              <a:buClr>
                <a:schemeClr val="dk1"/>
              </a:buClr>
              <a:buFont typeface="Arial"/>
              <a:buNone/>
            </a:pPr>
            <a:r>
              <a:rPr lang="en-US" sz="1600">
                <a:solidFill>
                  <a:srgbClr val="E36C09"/>
                </a:solidFill>
                <a:latin typeface="Bookman Old Style"/>
                <a:ea typeface="Bookman Old Style"/>
                <a:cs typeface="Bookman Old Style"/>
                <a:sym typeface="Bookman Old Style"/>
              </a:rPr>
              <a:t>Architecture</a:t>
            </a:r>
            <a:endParaRPr>
              <a:solidFill>
                <a:schemeClr val="dk1"/>
              </a:solidFill>
            </a:endParaRPr>
          </a:p>
          <a:p>
            <a:pPr indent="0" lvl="0" marL="0" rtl="0" algn="l">
              <a:spcBef>
                <a:spcPts val="0"/>
              </a:spcBef>
              <a:spcAft>
                <a:spcPts val="0"/>
              </a:spcAft>
              <a:buClr>
                <a:schemeClr val="dk1"/>
              </a:buClr>
              <a:buSzPts val="1100"/>
              <a:buFont typeface="Arial"/>
              <a:buNone/>
            </a:pPr>
            <a:r>
              <a:rPr lang="en-US" sz="1600">
                <a:solidFill>
                  <a:srgbClr val="E36C09"/>
                </a:solidFill>
                <a:latin typeface="Bookman Old Style"/>
                <a:ea typeface="Bookman Old Style"/>
                <a:cs typeface="Bookman Old Style"/>
                <a:sym typeface="Bookman Old Style"/>
              </a:rPr>
              <a:t>Dependency Injection</a:t>
            </a:r>
            <a:endParaRPr>
              <a:solidFill>
                <a:schemeClr val="dk1"/>
              </a:solidFill>
            </a:endParaRPr>
          </a:p>
          <a:p>
            <a:pPr indent="0" lvl="0" marL="0" rtl="0" algn="l">
              <a:spcBef>
                <a:spcPts val="0"/>
              </a:spcBef>
              <a:spcAft>
                <a:spcPts val="0"/>
              </a:spcAft>
              <a:buClr>
                <a:schemeClr val="dk1"/>
              </a:buClr>
              <a:buSzPts val="1100"/>
              <a:buFont typeface="Arial"/>
              <a:buNone/>
            </a:pPr>
            <a:r>
              <a:rPr lang="en-US" sz="1600">
                <a:solidFill>
                  <a:srgbClr val="E36C09"/>
                </a:solidFill>
                <a:latin typeface="Bookman Old Style"/>
                <a:ea typeface="Bookman Old Style"/>
                <a:cs typeface="Bookman Old Style"/>
                <a:sym typeface="Bookman Old Style"/>
              </a:rPr>
              <a:t>Inversion Of Control</a:t>
            </a:r>
            <a:endParaRPr>
              <a:solidFill>
                <a:schemeClr val="dk1"/>
              </a:solidFill>
            </a:endParaRPr>
          </a:p>
          <a:p>
            <a:pPr indent="-285750" lvl="0" marL="28575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Challenges</a:t>
            </a:r>
            <a:endParaRPr/>
          </a:p>
          <a:p>
            <a:pPr indent="0" lvl="0" marL="0" marR="0" rtl="0" algn="l">
              <a:spcBef>
                <a:spcPts val="0"/>
              </a:spcBef>
              <a:spcAft>
                <a:spcPts val="0"/>
              </a:spcAft>
              <a:buNone/>
            </a:pPr>
            <a:r>
              <a:rPr b="1" lang="en-US" sz="1600">
                <a:solidFill>
                  <a:schemeClr val="dk1"/>
                </a:solidFill>
                <a:latin typeface="Bookman Old Style"/>
                <a:ea typeface="Bookman Old Style"/>
                <a:cs typeface="Bookman Old Style"/>
                <a:sym typeface="Bookman Old Style"/>
              </a:rPr>
              <a:t>Conclusion</a:t>
            </a:r>
            <a:endParaRPr b="1" sz="16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References</a:t>
            </a:r>
            <a:endParaRPr/>
          </a:p>
        </p:txBody>
      </p:sp>
      <p:sp>
        <p:nvSpPr>
          <p:cNvPr id="204" name="Google Shape;204;p24"/>
          <p:cNvSpPr/>
          <p:nvPr/>
        </p:nvSpPr>
        <p:spPr>
          <a:xfrm>
            <a:off x="0" y="0"/>
            <a:ext cx="4800600" cy="2286000"/>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Bookman Old Style"/>
              <a:ea typeface="Bookman Old Style"/>
              <a:cs typeface="Bookman Old Style"/>
              <a:sym typeface="Bookman Old Style"/>
            </a:endParaRPr>
          </a:p>
        </p:txBody>
      </p:sp>
      <p:sp>
        <p:nvSpPr>
          <p:cNvPr id="205" name="Google Shape;205;p24"/>
          <p:cNvSpPr txBox="1"/>
          <p:nvPr/>
        </p:nvSpPr>
        <p:spPr>
          <a:xfrm>
            <a:off x="0" y="0"/>
            <a:ext cx="4795838" cy="230832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3600">
              <a:solidFill>
                <a:srgbClr val="17365D"/>
              </a:solidFill>
              <a:latin typeface="Bookman Old Style"/>
              <a:ea typeface="Bookman Old Style"/>
              <a:cs typeface="Bookman Old Style"/>
              <a:sym typeface="Bookman Old Style"/>
            </a:endParaRPr>
          </a:p>
          <a:p>
            <a:pPr indent="0" lvl="0" marL="0" marR="0" rtl="0" algn="ctr">
              <a:spcBef>
                <a:spcPts val="0"/>
              </a:spcBef>
              <a:spcAft>
                <a:spcPts val="0"/>
              </a:spcAft>
              <a:buNone/>
            </a:pPr>
            <a:r>
              <a:rPr b="1" lang="en-US" sz="3600">
                <a:solidFill>
                  <a:srgbClr val="FF0000"/>
                </a:solidFill>
                <a:latin typeface="Bookman Old Style"/>
                <a:ea typeface="Bookman Old Style"/>
                <a:cs typeface="Bookman Old Style"/>
                <a:sym typeface="Bookman Old Style"/>
              </a:rPr>
              <a:t>Conclusion </a:t>
            </a:r>
            <a:endParaRPr/>
          </a:p>
          <a:p>
            <a:pPr indent="0" lvl="0" marL="0" marR="0" rtl="0" algn="l">
              <a:spcBef>
                <a:spcPts val="0"/>
              </a:spcBef>
              <a:spcAft>
                <a:spcPts val="0"/>
              </a:spcAft>
              <a:buNone/>
            </a:pPr>
            <a:r>
              <a:rPr b="1" lang="en-US" sz="3600">
                <a:solidFill>
                  <a:srgbClr val="FF0000"/>
                </a:solidFill>
                <a:latin typeface="Bookman Old Style"/>
                <a:ea typeface="Bookman Old Style"/>
                <a:cs typeface="Bookman Old Style"/>
                <a:sym typeface="Bookman Old Style"/>
              </a:rPr>
              <a:t>                </a:t>
            </a:r>
            <a:endParaRPr b="1" sz="3600">
              <a:solidFill>
                <a:srgbClr val="FF0000"/>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3600">
              <a:solidFill>
                <a:srgbClr val="17365D"/>
              </a:solidFill>
              <a:latin typeface="Bookman Old Style"/>
              <a:ea typeface="Bookman Old Style"/>
              <a:cs typeface="Bookman Old Style"/>
              <a:sym typeface="Bookman Old Style"/>
            </a:endParaRPr>
          </a:p>
        </p:txBody>
      </p:sp>
      <p:sp>
        <p:nvSpPr>
          <p:cNvPr id="206" name="Google Shape;206;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5"/>
          <p:cNvSpPr/>
          <p:nvPr/>
        </p:nvSpPr>
        <p:spPr>
          <a:xfrm>
            <a:off x="4800600" y="-1"/>
            <a:ext cx="4343400" cy="2057401"/>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Bookman Old Style"/>
              <a:ea typeface="Bookman Old Style"/>
              <a:cs typeface="Bookman Old Style"/>
              <a:sym typeface="Bookman Old Style"/>
            </a:endParaRPr>
          </a:p>
        </p:txBody>
      </p:sp>
      <p:sp>
        <p:nvSpPr>
          <p:cNvPr id="212" name="Google Shape;212;p25"/>
          <p:cNvSpPr/>
          <p:nvPr/>
        </p:nvSpPr>
        <p:spPr>
          <a:xfrm>
            <a:off x="0" y="0"/>
            <a:ext cx="4795838" cy="2286000"/>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Bookman Old Style"/>
              <a:ea typeface="Bookman Old Style"/>
              <a:cs typeface="Bookman Old Style"/>
              <a:sym typeface="Bookman Old Style"/>
            </a:endParaRPr>
          </a:p>
        </p:txBody>
      </p:sp>
      <p:sp>
        <p:nvSpPr>
          <p:cNvPr id="213" name="Google Shape;213;p25"/>
          <p:cNvSpPr/>
          <p:nvPr/>
        </p:nvSpPr>
        <p:spPr>
          <a:xfrm>
            <a:off x="4795838" y="1"/>
            <a:ext cx="4348162" cy="2308324"/>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Abstract</a:t>
            </a:r>
            <a:endParaRPr/>
          </a:p>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Introduction</a:t>
            </a:r>
            <a:endParaRPr/>
          </a:p>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Literature Reviews (Related Works)</a:t>
            </a:r>
            <a:endParaRPr sz="1600">
              <a:solidFill>
                <a:srgbClr val="E36C09"/>
              </a:solidFill>
              <a:latin typeface="Bookman Old Style"/>
              <a:ea typeface="Bookman Old Style"/>
              <a:cs typeface="Bookman Old Style"/>
              <a:sym typeface="Bookman Old Style"/>
            </a:endParaRPr>
          </a:p>
          <a:p>
            <a:pPr indent="0" lvl="0" marL="0" rtl="0" algn="l">
              <a:spcBef>
                <a:spcPts val="0"/>
              </a:spcBef>
              <a:spcAft>
                <a:spcPts val="0"/>
              </a:spcAft>
              <a:buClr>
                <a:schemeClr val="dk1"/>
              </a:buClr>
              <a:buFont typeface="Arial"/>
              <a:buNone/>
            </a:pPr>
            <a:r>
              <a:rPr lang="en-US" sz="1600">
                <a:solidFill>
                  <a:srgbClr val="E36C09"/>
                </a:solidFill>
                <a:latin typeface="Bookman Old Style"/>
                <a:ea typeface="Bookman Old Style"/>
                <a:cs typeface="Bookman Old Style"/>
                <a:sym typeface="Bookman Old Style"/>
              </a:rPr>
              <a:t>Architecture</a:t>
            </a:r>
            <a:endParaRPr>
              <a:solidFill>
                <a:schemeClr val="dk1"/>
              </a:solidFill>
            </a:endParaRPr>
          </a:p>
          <a:p>
            <a:pPr indent="0" lvl="0" marL="0" rtl="0" algn="l">
              <a:spcBef>
                <a:spcPts val="0"/>
              </a:spcBef>
              <a:spcAft>
                <a:spcPts val="0"/>
              </a:spcAft>
              <a:buClr>
                <a:schemeClr val="dk1"/>
              </a:buClr>
              <a:buSzPts val="1100"/>
              <a:buFont typeface="Arial"/>
              <a:buNone/>
            </a:pPr>
            <a:r>
              <a:rPr lang="en-US" sz="1600">
                <a:solidFill>
                  <a:srgbClr val="E36C09"/>
                </a:solidFill>
                <a:latin typeface="Bookman Old Style"/>
                <a:ea typeface="Bookman Old Style"/>
                <a:cs typeface="Bookman Old Style"/>
                <a:sym typeface="Bookman Old Style"/>
              </a:rPr>
              <a:t>Dependency Injection</a:t>
            </a:r>
            <a:endParaRPr>
              <a:solidFill>
                <a:schemeClr val="dk1"/>
              </a:solidFill>
            </a:endParaRPr>
          </a:p>
          <a:p>
            <a:pPr indent="0" lvl="0" marL="0" rtl="0" algn="l">
              <a:spcBef>
                <a:spcPts val="0"/>
              </a:spcBef>
              <a:spcAft>
                <a:spcPts val="0"/>
              </a:spcAft>
              <a:buClr>
                <a:schemeClr val="dk1"/>
              </a:buClr>
              <a:buSzPts val="1100"/>
              <a:buFont typeface="Arial"/>
              <a:buNone/>
            </a:pPr>
            <a:r>
              <a:rPr lang="en-US" sz="1600">
                <a:solidFill>
                  <a:srgbClr val="E36C09"/>
                </a:solidFill>
                <a:latin typeface="Bookman Old Style"/>
                <a:ea typeface="Bookman Old Style"/>
                <a:cs typeface="Bookman Old Style"/>
                <a:sym typeface="Bookman Old Style"/>
              </a:rPr>
              <a:t>Inversion Of Control</a:t>
            </a:r>
            <a:endParaRPr>
              <a:solidFill>
                <a:schemeClr val="dk1"/>
              </a:solidFill>
            </a:endParaRPr>
          </a:p>
          <a:p>
            <a:pPr indent="-285750" lvl="0" marL="28575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Challenges</a:t>
            </a:r>
            <a:endParaRPr/>
          </a:p>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Conclusion</a:t>
            </a:r>
            <a:endParaRPr sz="1600">
              <a:solidFill>
                <a:srgbClr val="E36C09"/>
              </a:solidFill>
              <a:latin typeface="Bookman Old Style"/>
              <a:ea typeface="Bookman Old Style"/>
              <a:cs typeface="Bookman Old Style"/>
              <a:sym typeface="Bookman Old Style"/>
            </a:endParaRPr>
          </a:p>
          <a:p>
            <a:pPr indent="0" lvl="0" marL="0" marR="0" rtl="0" algn="l">
              <a:spcBef>
                <a:spcPts val="0"/>
              </a:spcBef>
              <a:spcAft>
                <a:spcPts val="0"/>
              </a:spcAft>
              <a:buNone/>
            </a:pPr>
            <a:r>
              <a:rPr b="1" lang="en-US" sz="1600">
                <a:solidFill>
                  <a:schemeClr val="dk1"/>
                </a:solidFill>
                <a:latin typeface="Bookman Old Style"/>
                <a:ea typeface="Bookman Old Style"/>
                <a:cs typeface="Bookman Old Style"/>
                <a:sym typeface="Bookman Old Style"/>
              </a:rPr>
              <a:t>References</a:t>
            </a:r>
            <a:endParaRPr b="1" sz="1600">
              <a:solidFill>
                <a:schemeClr val="dk1"/>
              </a:solidFill>
              <a:latin typeface="Bookman Old Style"/>
              <a:ea typeface="Bookman Old Style"/>
              <a:cs typeface="Bookman Old Style"/>
              <a:sym typeface="Bookman Old Style"/>
            </a:endParaRPr>
          </a:p>
        </p:txBody>
      </p:sp>
      <p:sp>
        <p:nvSpPr>
          <p:cNvPr id="214" name="Google Shape;214;p25"/>
          <p:cNvSpPr txBox="1"/>
          <p:nvPr/>
        </p:nvSpPr>
        <p:spPr>
          <a:xfrm>
            <a:off x="0" y="892175"/>
            <a:ext cx="4795838" cy="64611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FF0000"/>
                </a:solidFill>
                <a:latin typeface="Bookman Old Style"/>
                <a:ea typeface="Bookman Old Style"/>
                <a:cs typeface="Bookman Old Style"/>
                <a:sym typeface="Bookman Old Style"/>
              </a:rPr>
              <a:t>References</a:t>
            </a:r>
            <a:endParaRPr sz="3600">
              <a:solidFill>
                <a:srgbClr val="FF0000"/>
              </a:solidFill>
              <a:latin typeface="Bookman Old Style"/>
              <a:ea typeface="Bookman Old Style"/>
              <a:cs typeface="Bookman Old Style"/>
              <a:sym typeface="Bookman Old Style"/>
            </a:endParaRPr>
          </a:p>
        </p:txBody>
      </p:sp>
      <p:sp>
        <p:nvSpPr>
          <p:cNvPr id="215" name="Google Shape;215;p25"/>
          <p:cNvSpPr txBox="1"/>
          <p:nvPr/>
        </p:nvSpPr>
        <p:spPr>
          <a:xfrm>
            <a:off x="14288" y="6553200"/>
            <a:ext cx="716863"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Bookman Old Style"/>
                <a:ea typeface="Bookman Old Style"/>
                <a:cs typeface="Bookman Old Style"/>
                <a:sym typeface="Bookman Old Style"/>
              </a:rPr>
              <a:t>7/10</a:t>
            </a:r>
            <a:endParaRPr/>
          </a:p>
        </p:txBody>
      </p:sp>
      <p:sp>
        <p:nvSpPr>
          <p:cNvPr id="216" name="Google Shape;216;p25"/>
          <p:cNvSpPr txBox="1"/>
          <p:nvPr>
            <p:ph idx="1" type="body"/>
          </p:nvPr>
        </p:nvSpPr>
        <p:spPr>
          <a:xfrm>
            <a:off x="289725" y="2308325"/>
            <a:ext cx="8549400" cy="4583400"/>
          </a:xfrm>
          <a:prstGeom prst="rect">
            <a:avLst/>
          </a:prstGeom>
          <a:noFill/>
          <a:ln>
            <a:noFill/>
          </a:ln>
        </p:spPr>
        <p:txBody>
          <a:bodyPr anchorCtr="0" anchor="t" bIns="45700" lIns="91425" spcFirstLastPara="1" rIns="91425" wrap="square" tIns="45700">
            <a:noAutofit/>
          </a:bodyPr>
          <a:lstStyle/>
          <a:p>
            <a:pPr indent="-355600" lvl="0" marL="457200" rtl="0" algn="just">
              <a:spcBef>
                <a:spcPts val="0"/>
              </a:spcBef>
              <a:spcAft>
                <a:spcPts val="0"/>
              </a:spcAft>
              <a:buSzPts val="2000"/>
              <a:buFont typeface="Bookman Old Style"/>
              <a:buChar char="•"/>
            </a:pPr>
            <a:r>
              <a:rPr lang="en-US" sz="2000">
                <a:latin typeface="Bookman Old Style"/>
                <a:ea typeface="Bookman Old Style"/>
                <a:cs typeface="Bookman Old Style"/>
                <a:sym typeface="Bookman Old Style"/>
              </a:rPr>
              <a:t>L. GuangChun, W. Lu, and X. Hanhong, "A novel web application frame developed by MVC, " ACM SIGSOFT Software Engineering Notes, vol. 28, no. 2, p. 7, 2003.</a:t>
            </a:r>
            <a:endParaRPr sz="2000">
              <a:latin typeface="Bookman Old Style"/>
              <a:ea typeface="Bookman Old Style"/>
              <a:cs typeface="Bookman Old Style"/>
              <a:sym typeface="Bookman Old Style"/>
            </a:endParaRPr>
          </a:p>
          <a:p>
            <a:pPr indent="0" lvl="0" marL="457200" rtl="0" algn="just">
              <a:spcBef>
                <a:spcPts val="0"/>
              </a:spcBef>
              <a:spcAft>
                <a:spcPts val="0"/>
              </a:spcAft>
              <a:buNone/>
            </a:pPr>
            <a:r>
              <a:t/>
            </a:r>
            <a:endParaRPr sz="2000">
              <a:latin typeface="Bookman Old Style"/>
              <a:ea typeface="Bookman Old Style"/>
              <a:cs typeface="Bookman Old Style"/>
              <a:sym typeface="Bookman Old Style"/>
            </a:endParaRPr>
          </a:p>
          <a:p>
            <a:pPr indent="-355600" lvl="0" marL="457200" rtl="0" algn="just">
              <a:spcBef>
                <a:spcPts val="0"/>
              </a:spcBef>
              <a:spcAft>
                <a:spcPts val="0"/>
              </a:spcAft>
              <a:buSzPts val="2000"/>
              <a:buFont typeface="Bookman Old Style"/>
              <a:buChar char="•"/>
            </a:pPr>
            <a:r>
              <a:rPr lang="en-US" sz="2000">
                <a:latin typeface="Bookman Old Style"/>
                <a:ea typeface="Bookman Old Style"/>
                <a:cs typeface="Bookman Old Style"/>
                <a:sym typeface="Bookman Old Style"/>
              </a:rPr>
              <a:t>J. LIU and J. DAI, "Research of lightweight Web application based on Spring MVC and iBATIS frameworks [J], " Journal of Computer Applications, vol. 4, p. 26, 2006.</a:t>
            </a:r>
            <a:endParaRPr sz="2000">
              <a:latin typeface="Bookman Old Style"/>
              <a:ea typeface="Bookman Old Style"/>
              <a:cs typeface="Bookman Old Style"/>
              <a:sym typeface="Bookman Old Style"/>
            </a:endParaRPr>
          </a:p>
          <a:p>
            <a:pPr indent="0" lvl="0" marL="457200" rtl="0" algn="just">
              <a:spcBef>
                <a:spcPts val="0"/>
              </a:spcBef>
              <a:spcAft>
                <a:spcPts val="0"/>
              </a:spcAft>
              <a:buNone/>
            </a:pPr>
            <a:r>
              <a:t/>
            </a:r>
            <a:endParaRPr sz="2000">
              <a:latin typeface="Bookman Old Style"/>
              <a:ea typeface="Bookman Old Style"/>
              <a:cs typeface="Bookman Old Style"/>
              <a:sym typeface="Bookman Old Style"/>
            </a:endParaRPr>
          </a:p>
          <a:p>
            <a:pPr indent="-355600" lvl="0" marL="457200" rtl="0" algn="just">
              <a:spcBef>
                <a:spcPts val="0"/>
              </a:spcBef>
              <a:spcAft>
                <a:spcPts val="0"/>
              </a:spcAft>
              <a:buSzPts val="2000"/>
              <a:buFont typeface="Bookman Old Style"/>
              <a:buChar char="•"/>
            </a:pPr>
            <a:r>
              <a:rPr lang="en-US" sz="2000">
                <a:latin typeface="Bookman Old Style"/>
                <a:ea typeface="Bookman Old Style"/>
                <a:cs typeface="Bookman Old Style"/>
                <a:sym typeface="Bookman Old Style"/>
              </a:rPr>
              <a:t>M. Fisher, J. Ellis, and J. Bruce, JDBC API tutorial and reference. Addison-Wesley Professional, 2003.</a:t>
            </a:r>
            <a:endParaRPr sz="2000">
              <a:latin typeface="Bookman Old Style"/>
              <a:ea typeface="Bookman Old Style"/>
              <a:cs typeface="Bookman Old Style"/>
              <a:sym typeface="Bookman Old Style"/>
            </a:endParaRPr>
          </a:p>
          <a:p>
            <a:pPr indent="0" lvl="0" marL="0" rtl="0" algn="just">
              <a:spcBef>
                <a:spcPts val="0"/>
              </a:spcBef>
              <a:spcAft>
                <a:spcPts val="0"/>
              </a:spcAft>
              <a:buClr>
                <a:schemeClr val="dk1"/>
              </a:buClr>
              <a:buSzPts val="2000"/>
              <a:buNone/>
            </a:pPr>
            <a:r>
              <a:t/>
            </a:r>
            <a:endParaRPr sz="2000">
              <a:latin typeface="Bookman Old Style"/>
              <a:ea typeface="Bookman Old Style"/>
              <a:cs typeface="Bookman Old Style"/>
              <a:sym typeface="Bookman Old Style"/>
            </a:endParaRPr>
          </a:p>
        </p:txBody>
      </p:sp>
      <p:sp>
        <p:nvSpPr>
          <p:cNvPr id="217" name="Google Shape;217;p25"/>
          <p:cNvSpPr txBox="1"/>
          <p:nvPr/>
        </p:nvSpPr>
        <p:spPr>
          <a:xfrm>
            <a:off x="565150" y="1981200"/>
            <a:ext cx="184731"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p:txBody>
      </p:sp>
      <p:sp>
        <p:nvSpPr>
          <p:cNvPr id="218" name="Google Shape;218;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6"/>
          <p:cNvSpPr txBox="1"/>
          <p:nvPr/>
        </p:nvSpPr>
        <p:spPr>
          <a:xfrm>
            <a:off x="481262" y="3100388"/>
            <a:ext cx="8129337" cy="923330"/>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lang="en-US" sz="5400">
                <a:solidFill>
                  <a:schemeClr val="dk1"/>
                </a:solidFill>
                <a:latin typeface="Bookman Old Style"/>
                <a:ea typeface="Bookman Old Style"/>
                <a:cs typeface="Bookman Old Style"/>
                <a:sym typeface="Bookman Old Style"/>
              </a:rPr>
              <a:t>Any Questions?</a:t>
            </a:r>
            <a:endParaRPr sz="5400">
              <a:solidFill>
                <a:schemeClr val="dk1"/>
              </a:solidFill>
              <a:latin typeface="Bookman Old Style"/>
              <a:ea typeface="Bookman Old Style"/>
              <a:cs typeface="Bookman Old Style"/>
              <a:sym typeface="Bookman Old Style"/>
            </a:endParaRPr>
          </a:p>
        </p:txBody>
      </p:sp>
      <p:sp>
        <p:nvSpPr>
          <p:cNvPr id="224" name="Google Shape;224;p26"/>
          <p:cNvSpPr txBox="1"/>
          <p:nvPr>
            <p:ph idx="12" type="sldNum"/>
          </p:nvPr>
        </p:nvSpPr>
        <p:spPr>
          <a:xfrm>
            <a:off x="6665494" y="6356350"/>
            <a:ext cx="2021305" cy="359539"/>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4"/>
          <p:cNvSpPr txBox="1"/>
          <p:nvPr>
            <p:ph idx="1" type="body"/>
          </p:nvPr>
        </p:nvSpPr>
        <p:spPr>
          <a:xfrm>
            <a:off x="289718" y="2308324"/>
            <a:ext cx="8549481" cy="4092476"/>
          </a:xfrm>
          <a:prstGeom prst="rect">
            <a:avLst/>
          </a:prstGeom>
          <a:noFill/>
          <a:ln>
            <a:noFill/>
          </a:ln>
        </p:spPr>
        <p:txBody>
          <a:bodyPr anchorCtr="0" anchor="t" bIns="45700" lIns="91425" spcFirstLastPara="1" rIns="91425" wrap="square" tIns="45700">
            <a:noAutofit/>
          </a:bodyPr>
          <a:lstStyle/>
          <a:p>
            <a:pPr indent="-228600" lvl="2" marL="1143000" rtl="0" algn="l">
              <a:spcBef>
                <a:spcPts val="0"/>
              </a:spcBef>
              <a:spcAft>
                <a:spcPts val="0"/>
              </a:spcAft>
              <a:buClr>
                <a:schemeClr val="dk1"/>
              </a:buClr>
              <a:buSzPts val="2200"/>
              <a:buNone/>
            </a:pPr>
            <a:r>
              <a:rPr b="1" lang="en-US" sz="2200">
                <a:latin typeface="Bookman Old Style"/>
                <a:ea typeface="Bookman Old Style"/>
                <a:cs typeface="Bookman Old Style"/>
                <a:sym typeface="Bookman Old Style"/>
              </a:rPr>
              <a:t>		</a:t>
            </a:r>
            <a:endParaRPr sz="2400">
              <a:latin typeface="Bookman Old Style"/>
              <a:ea typeface="Bookman Old Style"/>
              <a:cs typeface="Bookman Old Style"/>
              <a:sym typeface="Bookman Old Style"/>
            </a:endParaRPr>
          </a:p>
        </p:txBody>
      </p:sp>
      <p:sp>
        <p:nvSpPr>
          <p:cNvPr id="102" name="Google Shape;102;p14"/>
          <p:cNvSpPr/>
          <p:nvPr/>
        </p:nvSpPr>
        <p:spPr>
          <a:xfrm>
            <a:off x="4800600" y="-1"/>
            <a:ext cx="4343400" cy="2181255"/>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Bookman Old Style"/>
              <a:ea typeface="Bookman Old Style"/>
              <a:cs typeface="Bookman Old Style"/>
              <a:sym typeface="Bookman Old Style"/>
            </a:endParaRPr>
          </a:p>
        </p:txBody>
      </p:sp>
      <p:sp>
        <p:nvSpPr>
          <p:cNvPr id="103" name="Google Shape;103;p14"/>
          <p:cNvSpPr/>
          <p:nvPr/>
        </p:nvSpPr>
        <p:spPr>
          <a:xfrm>
            <a:off x="4795838" y="0"/>
            <a:ext cx="4348162" cy="2308324"/>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600" u="none" cap="none" strike="noStrike">
                <a:solidFill>
                  <a:srgbClr val="0C0C0C"/>
                </a:solidFill>
                <a:latin typeface="Bookman Old Style"/>
                <a:ea typeface="Bookman Old Style"/>
                <a:cs typeface="Bookman Old Style"/>
                <a:sym typeface="Bookman Old Style"/>
              </a:rPr>
              <a:t>Abstract</a:t>
            </a:r>
            <a:endParaRPr/>
          </a:p>
          <a:p>
            <a:pPr indent="0" lvl="0" marL="0" marR="0" rtl="0" algn="l">
              <a:spcBef>
                <a:spcPts val="0"/>
              </a:spcBef>
              <a:spcAft>
                <a:spcPts val="0"/>
              </a:spcAft>
              <a:buNone/>
            </a:pPr>
            <a:r>
              <a:rPr b="0" i="0" lang="en-US" sz="1600" u="none" cap="none" strike="noStrike">
                <a:solidFill>
                  <a:srgbClr val="E36C09"/>
                </a:solidFill>
                <a:latin typeface="Bookman Old Style"/>
                <a:ea typeface="Bookman Old Style"/>
                <a:cs typeface="Bookman Old Style"/>
                <a:sym typeface="Bookman Old Style"/>
              </a:rPr>
              <a:t>Introduction</a:t>
            </a:r>
            <a:endParaRPr/>
          </a:p>
          <a:p>
            <a:pPr indent="0" lvl="0" marL="0" marR="0" rtl="0" algn="l">
              <a:spcBef>
                <a:spcPts val="0"/>
              </a:spcBef>
              <a:spcAft>
                <a:spcPts val="0"/>
              </a:spcAft>
              <a:buNone/>
            </a:pPr>
            <a:r>
              <a:rPr b="0" i="0" lang="en-US" sz="1600" u="none" cap="none" strike="noStrike">
                <a:solidFill>
                  <a:srgbClr val="E36C09"/>
                </a:solidFill>
                <a:latin typeface="Bookman Old Style"/>
                <a:ea typeface="Bookman Old Style"/>
                <a:cs typeface="Bookman Old Style"/>
                <a:sym typeface="Bookman Old Style"/>
              </a:rPr>
              <a:t>Features</a:t>
            </a:r>
            <a:endParaRPr b="0" i="0" sz="1600" u="none" cap="none" strike="noStrike">
              <a:solidFill>
                <a:srgbClr val="E36C09"/>
              </a:solidFill>
              <a:latin typeface="Bookman Old Style"/>
              <a:ea typeface="Bookman Old Style"/>
              <a:cs typeface="Bookman Old Style"/>
              <a:sym typeface="Bookman Old Style"/>
            </a:endParaRPr>
          </a:p>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Architecture</a:t>
            </a:r>
            <a:endParaRPr/>
          </a:p>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Dependency Injection</a:t>
            </a:r>
            <a:endParaRPr/>
          </a:p>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Inversion Of Control</a:t>
            </a:r>
            <a:endParaRPr/>
          </a:p>
          <a:p>
            <a:pPr indent="-285750" lvl="0" marL="285750" marR="0" rtl="0" algn="l">
              <a:spcBef>
                <a:spcPts val="0"/>
              </a:spcBef>
              <a:spcAft>
                <a:spcPts val="0"/>
              </a:spcAft>
              <a:buNone/>
            </a:pPr>
            <a:r>
              <a:rPr b="0" i="0" lang="en-US" sz="1600" u="none" cap="none" strike="noStrike">
                <a:solidFill>
                  <a:srgbClr val="E36C09"/>
                </a:solidFill>
                <a:latin typeface="Bookman Old Style"/>
                <a:ea typeface="Bookman Old Style"/>
                <a:cs typeface="Bookman Old Style"/>
                <a:sym typeface="Bookman Old Style"/>
              </a:rPr>
              <a:t>Challenges</a:t>
            </a:r>
            <a:endParaRPr/>
          </a:p>
          <a:p>
            <a:pPr indent="0" lvl="0" marL="0" marR="0" rtl="0" algn="l">
              <a:spcBef>
                <a:spcPts val="0"/>
              </a:spcBef>
              <a:spcAft>
                <a:spcPts val="0"/>
              </a:spcAft>
              <a:buNone/>
            </a:pPr>
            <a:r>
              <a:rPr b="0" i="0" lang="en-US" sz="1600" u="none" cap="none" strike="noStrike">
                <a:solidFill>
                  <a:srgbClr val="E36C09"/>
                </a:solidFill>
                <a:latin typeface="Bookman Old Style"/>
                <a:ea typeface="Bookman Old Style"/>
                <a:cs typeface="Bookman Old Style"/>
                <a:sym typeface="Bookman Old Style"/>
              </a:rPr>
              <a:t>Conclusion </a:t>
            </a:r>
            <a:endParaRPr b="0" i="0" sz="1600" u="none" cap="none" strike="noStrike">
              <a:solidFill>
                <a:srgbClr val="E36C09"/>
              </a:solidFill>
              <a:latin typeface="Bookman Old Style"/>
              <a:ea typeface="Bookman Old Style"/>
              <a:cs typeface="Bookman Old Style"/>
              <a:sym typeface="Bookman Old Style"/>
            </a:endParaRPr>
          </a:p>
          <a:p>
            <a:pPr indent="0" lvl="0" marL="0" marR="0" rtl="0" algn="l">
              <a:spcBef>
                <a:spcPts val="0"/>
              </a:spcBef>
              <a:spcAft>
                <a:spcPts val="0"/>
              </a:spcAft>
              <a:buNone/>
            </a:pPr>
            <a:r>
              <a:rPr b="0" i="0" lang="en-US" sz="1600" u="none" cap="none" strike="noStrike">
                <a:solidFill>
                  <a:srgbClr val="E36C09"/>
                </a:solidFill>
                <a:latin typeface="Bookman Old Style"/>
                <a:ea typeface="Bookman Old Style"/>
                <a:cs typeface="Bookman Old Style"/>
                <a:sym typeface="Bookman Old Style"/>
              </a:rPr>
              <a:t>References</a:t>
            </a:r>
            <a:endParaRPr b="0" i="0" sz="1600" u="none" cap="none" strike="noStrike">
              <a:solidFill>
                <a:srgbClr val="E36C09"/>
              </a:solidFill>
              <a:latin typeface="Bookman Old Style"/>
              <a:ea typeface="Bookman Old Style"/>
              <a:cs typeface="Bookman Old Style"/>
              <a:sym typeface="Bookman Old Style"/>
            </a:endParaRPr>
          </a:p>
        </p:txBody>
      </p:sp>
      <p:sp>
        <p:nvSpPr>
          <p:cNvPr id="104" name="Google Shape;104;p14"/>
          <p:cNvSpPr/>
          <p:nvPr/>
        </p:nvSpPr>
        <p:spPr>
          <a:xfrm>
            <a:off x="0" y="0"/>
            <a:ext cx="4795838" cy="2286000"/>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Bookman Old Style"/>
              <a:ea typeface="Bookman Old Style"/>
              <a:cs typeface="Bookman Old Style"/>
              <a:sym typeface="Bookman Old Style"/>
            </a:endParaRPr>
          </a:p>
        </p:txBody>
      </p:sp>
      <p:sp>
        <p:nvSpPr>
          <p:cNvPr id="105" name="Google Shape;105;p14"/>
          <p:cNvSpPr txBox="1"/>
          <p:nvPr/>
        </p:nvSpPr>
        <p:spPr>
          <a:xfrm>
            <a:off x="0" y="877669"/>
            <a:ext cx="4795838"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rgbClr val="FF0000"/>
                </a:solidFill>
                <a:latin typeface="Bookman Old Style"/>
                <a:ea typeface="Bookman Old Style"/>
                <a:cs typeface="Bookman Old Style"/>
                <a:sym typeface="Bookman Old Style"/>
              </a:rPr>
              <a:t>Abstract</a:t>
            </a:r>
            <a:endParaRPr b="1" i="0" sz="3600" u="none" cap="none" strike="noStrike">
              <a:solidFill>
                <a:srgbClr val="FF0000"/>
              </a:solidFill>
              <a:latin typeface="Bookman Old Style"/>
              <a:ea typeface="Bookman Old Style"/>
              <a:cs typeface="Bookman Old Style"/>
              <a:sym typeface="Bookman Old Style"/>
            </a:endParaRPr>
          </a:p>
        </p:txBody>
      </p:sp>
      <p:sp>
        <p:nvSpPr>
          <p:cNvPr id="106" name="Google Shape;106;p14"/>
          <p:cNvSpPr txBox="1"/>
          <p:nvPr/>
        </p:nvSpPr>
        <p:spPr>
          <a:xfrm>
            <a:off x="381000" y="2637075"/>
            <a:ext cx="8229600" cy="4005000"/>
          </a:xfrm>
          <a:prstGeom prst="rect">
            <a:avLst/>
          </a:prstGeom>
          <a:noFill/>
          <a:ln>
            <a:noFill/>
          </a:ln>
        </p:spPr>
        <p:txBody>
          <a:bodyPr anchorCtr="0" anchor="t" bIns="45700" lIns="91425" spcFirstLastPara="1" rIns="91425" wrap="square" tIns="45700">
            <a:noAutofit/>
          </a:bodyPr>
          <a:lstStyle/>
          <a:p>
            <a:pPr indent="-231775" lvl="0" marL="231775" marR="0" rtl="0" algn="just">
              <a:spcBef>
                <a:spcPts val="0"/>
              </a:spcBef>
              <a:spcAft>
                <a:spcPts val="0"/>
              </a:spcAft>
              <a:buNone/>
            </a:pPr>
            <a:r>
              <a:rPr lang="en-US" sz="2400">
                <a:solidFill>
                  <a:schemeClr val="dk1"/>
                </a:solidFill>
                <a:latin typeface="Bookman Old Style"/>
                <a:ea typeface="Bookman Old Style"/>
                <a:cs typeface="Bookman Old Style"/>
                <a:sym typeface="Bookman Old Style"/>
              </a:rPr>
              <a:t>For the development and operating efficiency of</a:t>
            </a:r>
            <a:endParaRPr sz="2400">
              <a:solidFill>
                <a:schemeClr val="dk1"/>
              </a:solidFill>
              <a:latin typeface="Bookman Old Style"/>
              <a:ea typeface="Bookman Old Style"/>
              <a:cs typeface="Bookman Old Style"/>
              <a:sym typeface="Bookman Old Style"/>
            </a:endParaRPr>
          </a:p>
          <a:p>
            <a:pPr indent="-231775" lvl="0" marL="231775" marR="0" rtl="0" algn="just">
              <a:spcBef>
                <a:spcPts val="0"/>
              </a:spcBef>
              <a:spcAft>
                <a:spcPts val="0"/>
              </a:spcAft>
              <a:buNone/>
            </a:pPr>
            <a:r>
              <a:rPr lang="en-US" sz="2400">
                <a:solidFill>
                  <a:schemeClr val="dk1"/>
                </a:solidFill>
                <a:latin typeface="Bookman Old Style"/>
                <a:ea typeface="Bookman Old Style"/>
                <a:cs typeface="Bookman Old Style"/>
                <a:sym typeface="Bookman Old Style"/>
              </a:rPr>
              <a:t>Web applications based on the Model-View-Controller</a:t>
            </a:r>
            <a:endParaRPr sz="2400">
              <a:solidFill>
                <a:schemeClr val="dk1"/>
              </a:solidFill>
              <a:latin typeface="Bookman Old Style"/>
              <a:ea typeface="Bookman Old Style"/>
              <a:cs typeface="Bookman Old Style"/>
              <a:sym typeface="Bookman Old Style"/>
            </a:endParaRPr>
          </a:p>
          <a:p>
            <a:pPr indent="-231775" lvl="0" marL="231775" marR="0" rtl="0" algn="just">
              <a:spcBef>
                <a:spcPts val="0"/>
              </a:spcBef>
              <a:spcAft>
                <a:spcPts val="0"/>
              </a:spcAft>
              <a:buNone/>
            </a:pPr>
            <a:r>
              <a:rPr lang="en-US" sz="2400">
                <a:solidFill>
                  <a:schemeClr val="dk1"/>
                </a:solidFill>
                <a:latin typeface="Bookman Old Style"/>
                <a:ea typeface="Bookman Old Style"/>
                <a:cs typeface="Bookman Old Style"/>
                <a:sym typeface="Bookman Old Style"/>
              </a:rPr>
              <a:t>(MVC) framework, and, according to the actual</a:t>
            </a:r>
            <a:endParaRPr sz="2400">
              <a:solidFill>
                <a:schemeClr val="dk1"/>
              </a:solidFill>
              <a:latin typeface="Bookman Old Style"/>
              <a:ea typeface="Bookman Old Style"/>
              <a:cs typeface="Bookman Old Style"/>
              <a:sym typeface="Bookman Old Style"/>
            </a:endParaRPr>
          </a:p>
          <a:p>
            <a:pPr indent="-231775" lvl="0" marL="231775" marR="0" rtl="0" algn="just">
              <a:spcBef>
                <a:spcPts val="0"/>
              </a:spcBef>
              <a:spcAft>
                <a:spcPts val="0"/>
              </a:spcAft>
              <a:buSzPts val="1100"/>
              <a:buNone/>
            </a:pPr>
            <a:r>
              <a:rPr lang="en-US" sz="2400">
                <a:solidFill>
                  <a:schemeClr val="dk1"/>
                </a:solidFill>
                <a:latin typeface="Bookman Old Style"/>
                <a:ea typeface="Bookman Old Style"/>
                <a:cs typeface="Bookman Old Style"/>
                <a:sym typeface="Bookman Old Style"/>
              </a:rPr>
              <a:t>business environment and needs in the project</a:t>
            </a:r>
            <a:endParaRPr sz="2400">
              <a:solidFill>
                <a:schemeClr val="dk1"/>
              </a:solidFill>
              <a:latin typeface="Bookman Old Style"/>
              <a:ea typeface="Bookman Old Style"/>
              <a:cs typeface="Bookman Old Style"/>
              <a:sym typeface="Bookman Old Style"/>
            </a:endParaRPr>
          </a:p>
          <a:p>
            <a:pPr indent="-231775" lvl="0" marL="231775" marR="0" rtl="0" algn="just">
              <a:spcBef>
                <a:spcPts val="0"/>
              </a:spcBef>
              <a:spcAft>
                <a:spcPts val="0"/>
              </a:spcAft>
              <a:buSzPts val="1100"/>
              <a:buNone/>
            </a:pPr>
            <a:r>
              <a:rPr lang="en-US" sz="2400">
                <a:solidFill>
                  <a:schemeClr val="dk1"/>
                </a:solidFill>
                <a:latin typeface="Bookman Old Style"/>
                <a:ea typeface="Bookman Old Style"/>
                <a:cs typeface="Bookman Old Style"/>
                <a:sym typeface="Bookman Old Style"/>
              </a:rPr>
              <a:t>practice, the framework of Web application system is</a:t>
            </a:r>
            <a:endParaRPr sz="2400">
              <a:solidFill>
                <a:schemeClr val="dk1"/>
              </a:solidFill>
              <a:latin typeface="Bookman Old Style"/>
              <a:ea typeface="Bookman Old Style"/>
              <a:cs typeface="Bookman Old Style"/>
              <a:sym typeface="Bookman Old Style"/>
            </a:endParaRPr>
          </a:p>
          <a:p>
            <a:pPr indent="-231775" lvl="0" marL="231775" marR="0" rtl="0" algn="just">
              <a:spcBef>
                <a:spcPts val="0"/>
              </a:spcBef>
              <a:spcAft>
                <a:spcPts val="0"/>
              </a:spcAft>
              <a:buSzPts val="1100"/>
              <a:buNone/>
            </a:pPr>
            <a:r>
              <a:rPr lang="en-US" sz="2400">
                <a:solidFill>
                  <a:schemeClr val="dk1"/>
                </a:solidFill>
                <a:latin typeface="Bookman Old Style"/>
                <a:ea typeface="Bookman Old Style"/>
                <a:cs typeface="Bookman Old Style"/>
                <a:sym typeface="Bookman Old Style"/>
              </a:rPr>
              <a:t>studied in this paper. Through the research of Spring</a:t>
            </a:r>
            <a:endParaRPr sz="2400">
              <a:solidFill>
                <a:schemeClr val="dk1"/>
              </a:solidFill>
              <a:latin typeface="Bookman Old Style"/>
              <a:ea typeface="Bookman Old Style"/>
              <a:cs typeface="Bookman Old Style"/>
              <a:sym typeface="Bookman Old Style"/>
            </a:endParaRPr>
          </a:p>
          <a:p>
            <a:pPr indent="-231775" lvl="0" marL="231775" marR="0" rtl="0" algn="just">
              <a:spcBef>
                <a:spcPts val="0"/>
              </a:spcBef>
              <a:spcAft>
                <a:spcPts val="0"/>
              </a:spcAft>
              <a:buSzPts val="1100"/>
              <a:buNone/>
            </a:pPr>
            <a:r>
              <a:rPr lang="en-US" sz="2400">
                <a:solidFill>
                  <a:schemeClr val="dk1"/>
                </a:solidFill>
                <a:latin typeface="Bookman Old Style"/>
                <a:ea typeface="Bookman Old Style"/>
                <a:cs typeface="Bookman Old Style"/>
                <a:sym typeface="Bookman Old Style"/>
              </a:rPr>
              <a:t>MVC framework framework as well as some related</a:t>
            </a:r>
            <a:endParaRPr sz="2400">
              <a:solidFill>
                <a:schemeClr val="dk1"/>
              </a:solidFill>
              <a:latin typeface="Bookman Old Style"/>
              <a:ea typeface="Bookman Old Style"/>
              <a:cs typeface="Bookman Old Style"/>
              <a:sym typeface="Bookman Old Style"/>
            </a:endParaRPr>
          </a:p>
          <a:p>
            <a:pPr indent="-231775" lvl="0" marL="231775" marR="0" rtl="0" algn="just">
              <a:spcBef>
                <a:spcPts val="0"/>
              </a:spcBef>
              <a:spcAft>
                <a:spcPts val="0"/>
              </a:spcAft>
              <a:buClr>
                <a:schemeClr val="dk1"/>
              </a:buClr>
              <a:buSzPts val="1100"/>
              <a:buFont typeface="Arial"/>
              <a:buNone/>
            </a:pPr>
            <a:r>
              <a:rPr lang="en-US" sz="2400">
                <a:solidFill>
                  <a:schemeClr val="dk1"/>
                </a:solidFill>
                <a:latin typeface="Bookman Old Style"/>
                <a:ea typeface="Bookman Old Style"/>
                <a:cs typeface="Bookman Old Style"/>
                <a:sym typeface="Bookman Old Style"/>
              </a:rPr>
              <a:t>core techniques, combined with JSP.</a:t>
            </a:r>
            <a:endParaRPr sz="2400">
              <a:solidFill>
                <a:schemeClr val="dk1"/>
              </a:solidFill>
              <a:latin typeface="Bookman Old Style"/>
              <a:ea typeface="Bookman Old Style"/>
              <a:cs typeface="Bookman Old Style"/>
              <a:sym typeface="Bookman Old Style"/>
            </a:endParaRPr>
          </a:p>
          <a:p>
            <a:pPr indent="-231775" lvl="0" marL="231775" marR="0" rtl="0" algn="just">
              <a:spcBef>
                <a:spcPts val="0"/>
              </a:spcBef>
              <a:spcAft>
                <a:spcPts val="0"/>
              </a:spcAft>
              <a:buNone/>
            </a:pPr>
            <a:r>
              <a:t/>
            </a:r>
            <a:endParaRPr sz="2400">
              <a:solidFill>
                <a:schemeClr val="dk1"/>
              </a:solidFill>
              <a:latin typeface="Bookman Old Style"/>
              <a:ea typeface="Bookman Old Style"/>
              <a:cs typeface="Bookman Old Style"/>
              <a:sym typeface="Bookman Old Style"/>
            </a:endParaRPr>
          </a:p>
        </p:txBody>
      </p:sp>
      <p:sp>
        <p:nvSpPr>
          <p:cNvPr id="107" name="Google Shape;107;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5"/>
          <p:cNvSpPr txBox="1"/>
          <p:nvPr>
            <p:ph idx="1" type="body"/>
          </p:nvPr>
        </p:nvSpPr>
        <p:spPr>
          <a:xfrm>
            <a:off x="0" y="2514600"/>
            <a:ext cx="9144000" cy="41148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000"/>
              <a:buFont typeface="Noto Sans Symbols"/>
              <a:buChar char="⮚"/>
            </a:pPr>
            <a:r>
              <a:rPr lang="en-US" sz="2000">
                <a:latin typeface="Bookman Old Style"/>
                <a:ea typeface="Bookman Old Style"/>
                <a:cs typeface="Bookman Old Style"/>
                <a:sym typeface="Bookman Old Style"/>
              </a:rPr>
              <a:t>Spring Boot is an open source Java-based framework used to create a micro Service. It is developed by Pivotal Team and is used to build stand-alone and production ready spring applications. This chapter will give you an introduction to Spring Boot and familiarizes you with its basic concepts.</a:t>
            </a:r>
            <a:endParaRPr sz="2000">
              <a:latin typeface="Bookman Old Style"/>
              <a:ea typeface="Bookman Old Style"/>
              <a:cs typeface="Bookman Old Style"/>
              <a:sym typeface="Bookman Old Style"/>
            </a:endParaRPr>
          </a:p>
          <a:p>
            <a:pPr indent="0" lvl="0" marL="342900" rtl="0" algn="just">
              <a:spcBef>
                <a:spcPts val="0"/>
              </a:spcBef>
              <a:spcAft>
                <a:spcPts val="0"/>
              </a:spcAft>
              <a:buNone/>
            </a:pPr>
            <a:r>
              <a:t/>
            </a:r>
            <a:endParaRPr sz="2000">
              <a:latin typeface="Bookman Old Style"/>
              <a:ea typeface="Bookman Old Style"/>
              <a:cs typeface="Bookman Old Style"/>
              <a:sym typeface="Bookman Old Style"/>
            </a:endParaRPr>
          </a:p>
          <a:p>
            <a:pPr indent="-342900" lvl="0" marL="342900" rtl="0" algn="just">
              <a:spcBef>
                <a:spcPts val="400"/>
              </a:spcBef>
              <a:spcAft>
                <a:spcPts val="0"/>
              </a:spcAft>
              <a:buSzPts val="2000"/>
              <a:buFont typeface="Noto Sans Symbols"/>
              <a:buChar char="⮚"/>
            </a:pPr>
            <a:r>
              <a:rPr lang="en-US" sz="2000">
                <a:latin typeface="Bookman Old Style"/>
                <a:ea typeface="Bookman Old Style"/>
                <a:cs typeface="Bookman Old Style"/>
                <a:sym typeface="Bookman Old Style"/>
              </a:rPr>
              <a:t>Spring Boot provides a good platform for Java developers to develop a stand-alone and production-grade spring application that you can just run. You can get started with minimum configurations without the need for an entire Spring configuration setup.</a:t>
            </a:r>
            <a:endParaRPr sz="2000">
              <a:latin typeface="Bookman Old Style"/>
              <a:ea typeface="Bookman Old Style"/>
              <a:cs typeface="Bookman Old Style"/>
              <a:sym typeface="Bookman Old Style"/>
            </a:endParaRPr>
          </a:p>
          <a:p>
            <a:pPr indent="0" lvl="0" marL="0" rtl="0" algn="just">
              <a:spcBef>
                <a:spcPts val="400"/>
              </a:spcBef>
              <a:spcAft>
                <a:spcPts val="0"/>
              </a:spcAft>
              <a:buNone/>
            </a:pPr>
            <a:r>
              <a:t/>
            </a:r>
            <a:endParaRPr sz="2400">
              <a:latin typeface="Bookman Old Style"/>
              <a:ea typeface="Bookman Old Style"/>
              <a:cs typeface="Bookman Old Style"/>
              <a:sym typeface="Bookman Old Style"/>
            </a:endParaRPr>
          </a:p>
        </p:txBody>
      </p:sp>
      <p:sp>
        <p:nvSpPr>
          <p:cNvPr id="113" name="Google Shape;113;p15"/>
          <p:cNvSpPr/>
          <p:nvPr/>
        </p:nvSpPr>
        <p:spPr>
          <a:xfrm>
            <a:off x="4800600" y="-1"/>
            <a:ext cx="4343400" cy="2286001"/>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Bookman Old Style"/>
              <a:ea typeface="Bookman Old Style"/>
              <a:cs typeface="Bookman Old Style"/>
              <a:sym typeface="Bookman Old Style"/>
            </a:endParaRPr>
          </a:p>
        </p:txBody>
      </p:sp>
      <p:sp>
        <p:nvSpPr>
          <p:cNvPr id="114" name="Google Shape;114;p15"/>
          <p:cNvSpPr/>
          <p:nvPr/>
        </p:nvSpPr>
        <p:spPr>
          <a:xfrm>
            <a:off x="4800600" y="0"/>
            <a:ext cx="4343400" cy="2308324"/>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600" u="none" cap="none" strike="noStrike">
                <a:solidFill>
                  <a:srgbClr val="E36C09"/>
                </a:solidFill>
                <a:latin typeface="Bookman Old Style"/>
                <a:ea typeface="Bookman Old Style"/>
                <a:cs typeface="Bookman Old Style"/>
                <a:sym typeface="Bookman Old Style"/>
              </a:rPr>
              <a:t>Abstract</a:t>
            </a:r>
            <a:endParaRPr/>
          </a:p>
          <a:p>
            <a:pPr indent="0" lvl="0" marL="0" marR="0" rtl="0" algn="l">
              <a:spcBef>
                <a:spcPts val="0"/>
              </a:spcBef>
              <a:spcAft>
                <a:spcPts val="0"/>
              </a:spcAft>
              <a:buNone/>
            </a:pPr>
            <a:r>
              <a:rPr b="1" i="0" lang="en-US" sz="1600" u="none" cap="none" strike="noStrike">
                <a:solidFill>
                  <a:schemeClr val="dk1"/>
                </a:solidFill>
                <a:latin typeface="Bookman Old Style"/>
                <a:ea typeface="Bookman Old Style"/>
                <a:cs typeface="Bookman Old Style"/>
                <a:sym typeface="Bookman Old Style"/>
              </a:rPr>
              <a:t>Introduction</a:t>
            </a:r>
            <a:endParaRPr/>
          </a:p>
          <a:p>
            <a:pPr indent="0" lvl="0" marL="0" marR="0" rtl="0" algn="l">
              <a:spcBef>
                <a:spcPts val="0"/>
              </a:spcBef>
              <a:spcAft>
                <a:spcPts val="0"/>
              </a:spcAft>
              <a:buNone/>
            </a:pPr>
            <a:r>
              <a:rPr b="0" i="0" lang="en-US" sz="1600" u="none" cap="none" strike="noStrike">
                <a:solidFill>
                  <a:srgbClr val="E36C09"/>
                </a:solidFill>
                <a:latin typeface="Bookman Old Style"/>
                <a:ea typeface="Bookman Old Style"/>
                <a:cs typeface="Bookman Old Style"/>
                <a:sym typeface="Bookman Old Style"/>
              </a:rPr>
              <a:t>Features</a:t>
            </a:r>
            <a:endParaRPr/>
          </a:p>
          <a:p>
            <a:pPr indent="0" lvl="0" marL="0" rtl="0" algn="l">
              <a:spcBef>
                <a:spcPts val="0"/>
              </a:spcBef>
              <a:spcAft>
                <a:spcPts val="0"/>
              </a:spcAft>
              <a:buClr>
                <a:schemeClr val="dk1"/>
              </a:buClr>
              <a:buFont typeface="Arial"/>
              <a:buNone/>
            </a:pPr>
            <a:r>
              <a:rPr lang="en-US" sz="1600">
                <a:solidFill>
                  <a:srgbClr val="E36C09"/>
                </a:solidFill>
                <a:latin typeface="Bookman Old Style"/>
                <a:ea typeface="Bookman Old Style"/>
                <a:cs typeface="Bookman Old Style"/>
                <a:sym typeface="Bookman Old Style"/>
              </a:rPr>
              <a:t>Architecture</a:t>
            </a:r>
            <a:endParaRPr>
              <a:solidFill>
                <a:schemeClr val="dk1"/>
              </a:solidFill>
            </a:endParaRPr>
          </a:p>
          <a:p>
            <a:pPr indent="0" lvl="0" marL="0" rtl="0" algn="l">
              <a:spcBef>
                <a:spcPts val="0"/>
              </a:spcBef>
              <a:spcAft>
                <a:spcPts val="0"/>
              </a:spcAft>
              <a:buClr>
                <a:schemeClr val="dk1"/>
              </a:buClr>
              <a:buSzPts val="1100"/>
              <a:buFont typeface="Arial"/>
              <a:buNone/>
            </a:pPr>
            <a:r>
              <a:rPr lang="en-US" sz="1600">
                <a:solidFill>
                  <a:srgbClr val="E36C09"/>
                </a:solidFill>
                <a:latin typeface="Bookman Old Style"/>
                <a:ea typeface="Bookman Old Style"/>
                <a:cs typeface="Bookman Old Style"/>
                <a:sym typeface="Bookman Old Style"/>
              </a:rPr>
              <a:t>Dependency Injection</a:t>
            </a:r>
            <a:endParaRPr>
              <a:solidFill>
                <a:schemeClr val="dk1"/>
              </a:solidFill>
            </a:endParaRPr>
          </a:p>
          <a:p>
            <a:pPr indent="0" lvl="0" marL="0" rtl="0" algn="l">
              <a:spcBef>
                <a:spcPts val="0"/>
              </a:spcBef>
              <a:spcAft>
                <a:spcPts val="0"/>
              </a:spcAft>
              <a:buClr>
                <a:schemeClr val="dk1"/>
              </a:buClr>
              <a:buSzPts val="1100"/>
              <a:buFont typeface="Arial"/>
              <a:buNone/>
            </a:pPr>
            <a:r>
              <a:rPr lang="en-US" sz="1600">
                <a:solidFill>
                  <a:srgbClr val="E36C09"/>
                </a:solidFill>
                <a:latin typeface="Bookman Old Style"/>
                <a:ea typeface="Bookman Old Style"/>
                <a:cs typeface="Bookman Old Style"/>
                <a:sym typeface="Bookman Old Style"/>
              </a:rPr>
              <a:t>Inversion Of Control</a:t>
            </a:r>
            <a:endParaRPr>
              <a:solidFill>
                <a:schemeClr val="dk1"/>
              </a:solidFill>
            </a:endParaRPr>
          </a:p>
          <a:p>
            <a:pPr indent="-285750" lvl="0" marL="285750" marR="0" rtl="0" algn="l">
              <a:spcBef>
                <a:spcPts val="0"/>
              </a:spcBef>
              <a:spcAft>
                <a:spcPts val="0"/>
              </a:spcAft>
              <a:buNone/>
            </a:pPr>
            <a:r>
              <a:rPr b="0" i="0" lang="en-US" sz="1600" u="none" cap="none" strike="noStrike">
                <a:solidFill>
                  <a:srgbClr val="E36C09"/>
                </a:solidFill>
                <a:latin typeface="Bookman Old Style"/>
                <a:ea typeface="Bookman Old Style"/>
                <a:cs typeface="Bookman Old Style"/>
                <a:sym typeface="Bookman Old Style"/>
              </a:rPr>
              <a:t>Challenges</a:t>
            </a:r>
            <a:endParaRPr/>
          </a:p>
          <a:p>
            <a:pPr indent="0" lvl="0" marL="0" marR="0" rtl="0" algn="l">
              <a:spcBef>
                <a:spcPts val="0"/>
              </a:spcBef>
              <a:spcAft>
                <a:spcPts val="0"/>
              </a:spcAft>
              <a:buNone/>
            </a:pPr>
            <a:r>
              <a:rPr b="0" i="0" lang="en-US" sz="1600" u="none" cap="none" strike="noStrike">
                <a:solidFill>
                  <a:srgbClr val="E36C09"/>
                </a:solidFill>
                <a:latin typeface="Bookman Old Style"/>
                <a:ea typeface="Bookman Old Style"/>
                <a:cs typeface="Bookman Old Style"/>
                <a:sym typeface="Bookman Old Style"/>
              </a:rPr>
              <a:t>Conclusion </a:t>
            </a:r>
            <a:endParaRPr b="0" i="0" sz="1600" u="none" cap="none" strike="noStrike">
              <a:solidFill>
                <a:srgbClr val="E36C09"/>
              </a:solidFill>
              <a:latin typeface="Bookman Old Style"/>
              <a:ea typeface="Bookman Old Style"/>
              <a:cs typeface="Bookman Old Style"/>
              <a:sym typeface="Bookman Old Style"/>
            </a:endParaRPr>
          </a:p>
          <a:p>
            <a:pPr indent="0" lvl="0" marL="0" marR="0" rtl="0" algn="l">
              <a:spcBef>
                <a:spcPts val="0"/>
              </a:spcBef>
              <a:spcAft>
                <a:spcPts val="0"/>
              </a:spcAft>
              <a:buNone/>
            </a:pPr>
            <a:r>
              <a:rPr b="0" i="0" lang="en-US" sz="1600" u="none" cap="none" strike="noStrike">
                <a:solidFill>
                  <a:srgbClr val="E36C09"/>
                </a:solidFill>
                <a:latin typeface="Bookman Old Style"/>
                <a:ea typeface="Bookman Old Style"/>
                <a:cs typeface="Bookman Old Style"/>
                <a:sym typeface="Bookman Old Style"/>
              </a:rPr>
              <a:t>References</a:t>
            </a:r>
            <a:endParaRPr b="0" i="0" sz="1600" u="none" cap="none" strike="noStrike">
              <a:solidFill>
                <a:srgbClr val="E36C09"/>
              </a:solidFill>
              <a:latin typeface="Bookman Old Style"/>
              <a:ea typeface="Bookman Old Style"/>
              <a:cs typeface="Bookman Old Style"/>
              <a:sym typeface="Bookman Old Style"/>
            </a:endParaRPr>
          </a:p>
        </p:txBody>
      </p:sp>
      <p:sp>
        <p:nvSpPr>
          <p:cNvPr id="115" name="Google Shape;115;p15"/>
          <p:cNvSpPr/>
          <p:nvPr/>
        </p:nvSpPr>
        <p:spPr>
          <a:xfrm>
            <a:off x="0" y="0"/>
            <a:ext cx="4795838" cy="2286000"/>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Bookman Old Style"/>
              <a:ea typeface="Bookman Old Style"/>
              <a:cs typeface="Bookman Old Style"/>
              <a:sym typeface="Bookman Old Style"/>
            </a:endParaRPr>
          </a:p>
        </p:txBody>
      </p:sp>
      <p:sp>
        <p:nvSpPr>
          <p:cNvPr id="116" name="Google Shape;116;p15"/>
          <p:cNvSpPr txBox="1"/>
          <p:nvPr/>
        </p:nvSpPr>
        <p:spPr>
          <a:xfrm>
            <a:off x="0" y="877669"/>
            <a:ext cx="4795838"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3600" u="none" cap="none" strike="noStrike">
                <a:solidFill>
                  <a:srgbClr val="17365D"/>
                </a:solidFill>
                <a:latin typeface="Bookman Old Style"/>
                <a:ea typeface="Bookman Old Style"/>
                <a:cs typeface="Bookman Old Style"/>
                <a:sym typeface="Bookman Old Style"/>
              </a:rPr>
              <a:t>	</a:t>
            </a:r>
            <a:r>
              <a:rPr b="1" i="0" lang="en-US" sz="3600" u="none" cap="none" strike="noStrike">
                <a:solidFill>
                  <a:srgbClr val="FF0000"/>
                </a:solidFill>
                <a:latin typeface="Bookman Old Style"/>
                <a:ea typeface="Bookman Old Style"/>
                <a:cs typeface="Bookman Old Style"/>
                <a:sym typeface="Bookman Old Style"/>
              </a:rPr>
              <a:t>Introduction</a:t>
            </a:r>
            <a:endParaRPr b="1" i="0" sz="3600" u="none" cap="none" strike="noStrike">
              <a:solidFill>
                <a:srgbClr val="FF0000"/>
              </a:solidFill>
              <a:latin typeface="Bookman Old Style"/>
              <a:ea typeface="Bookman Old Style"/>
              <a:cs typeface="Bookman Old Style"/>
              <a:sym typeface="Bookman Old Style"/>
            </a:endParaRPr>
          </a:p>
        </p:txBody>
      </p:sp>
      <p:sp>
        <p:nvSpPr>
          <p:cNvPr id="117" name="Google Shape;117;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6"/>
          <p:cNvSpPr txBox="1"/>
          <p:nvPr/>
        </p:nvSpPr>
        <p:spPr>
          <a:xfrm>
            <a:off x="14288" y="6553200"/>
            <a:ext cx="716863"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Bookman Old Style"/>
                <a:ea typeface="Bookman Old Style"/>
                <a:cs typeface="Bookman Old Style"/>
                <a:sym typeface="Bookman Old Style"/>
              </a:rPr>
              <a:t>6/10</a:t>
            </a:r>
            <a:endParaRPr/>
          </a:p>
        </p:txBody>
      </p:sp>
      <p:sp>
        <p:nvSpPr>
          <p:cNvPr id="123" name="Google Shape;123;p16"/>
          <p:cNvSpPr txBox="1"/>
          <p:nvPr>
            <p:ph idx="1" type="body"/>
          </p:nvPr>
        </p:nvSpPr>
        <p:spPr>
          <a:xfrm>
            <a:off x="0" y="2590800"/>
            <a:ext cx="9144000" cy="4038600"/>
          </a:xfrm>
          <a:prstGeom prst="rect">
            <a:avLst/>
          </a:prstGeom>
          <a:noFill/>
          <a:ln>
            <a:noFill/>
          </a:ln>
        </p:spPr>
        <p:txBody>
          <a:bodyPr anchorCtr="0" anchor="t" bIns="45700" lIns="91425" spcFirstLastPara="1" rIns="91425" wrap="square" tIns="45700">
            <a:noAutofit/>
          </a:bodyPr>
          <a:lstStyle/>
          <a:p>
            <a:pPr indent="-355600" lvl="0" marL="457200" rtl="0" algn="just">
              <a:spcBef>
                <a:spcPts val="480"/>
              </a:spcBef>
              <a:spcAft>
                <a:spcPts val="0"/>
              </a:spcAft>
              <a:buSzPts val="2000"/>
              <a:buFont typeface="Bookman Old Style"/>
              <a:buChar char="•"/>
            </a:pPr>
            <a:r>
              <a:rPr lang="en-US" sz="2000">
                <a:latin typeface="Bookman Old Style"/>
                <a:ea typeface="Bookman Old Style"/>
                <a:cs typeface="Bookman Old Style"/>
                <a:sym typeface="Bookman Old Style"/>
              </a:rPr>
              <a:t>Spring Boot automatically configures your application based on the dependencies you have added to the project by using @EnableAutoConfiguration annotation. </a:t>
            </a:r>
            <a:endParaRPr sz="2000">
              <a:latin typeface="Bookman Old Style"/>
              <a:ea typeface="Bookman Old Style"/>
              <a:cs typeface="Bookman Old Style"/>
              <a:sym typeface="Bookman Old Style"/>
            </a:endParaRPr>
          </a:p>
          <a:p>
            <a:pPr indent="0" lvl="0" marL="457200" rtl="0" algn="just">
              <a:spcBef>
                <a:spcPts val="480"/>
              </a:spcBef>
              <a:spcAft>
                <a:spcPts val="0"/>
              </a:spcAft>
              <a:buNone/>
            </a:pPr>
            <a:r>
              <a:t/>
            </a:r>
            <a:endParaRPr sz="2000">
              <a:latin typeface="Bookman Old Style"/>
              <a:ea typeface="Bookman Old Style"/>
              <a:cs typeface="Bookman Old Style"/>
              <a:sym typeface="Bookman Old Style"/>
            </a:endParaRPr>
          </a:p>
          <a:p>
            <a:pPr indent="-355600" lvl="0" marL="457200" rtl="0" algn="just">
              <a:spcBef>
                <a:spcPts val="480"/>
              </a:spcBef>
              <a:spcAft>
                <a:spcPts val="0"/>
              </a:spcAft>
              <a:buSzPts val="2000"/>
              <a:buFont typeface="Bookman Old Style"/>
              <a:buChar char="•"/>
            </a:pPr>
            <a:r>
              <a:rPr lang="en-US" sz="2000">
                <a:latin typeface="Bookman Old Style"/>
                <a:ea typeface="Bookman Old Style"/>
                <a:cs typeface="Bookman Old Style"/>
                <a:sym typeface="Bookman Old Style"/>
              </a:rPr>
              <a:t>For example, if MySQL database is on your classpath, but you have not configured any database connection, then Spring Boot auto-configures an in-memory database.</a:t>
            </a:r>
            <a:endParaRPr sz="2000">
              <a:latin typeface="Bookman Old Style"/>
              <a:ea typeface="Bookman Old Style"/>
              <a:cs typeface="Bookman Old Style"/>
              <a:sym typeface="Bookman Old Style"/>
            </a:endParaRPr>
          </a:p>
          <a:p>
            <a:pPr indent="0" lvl="0" marL="457200" rtl="0" algn="just">
              <a:spcBef>
                <a:spcPts val="480"/>
              </a:spcBef>
              <a:spcAft>
                <a:spcPts val="0"/>
              </a:spcAft>
              <a:buNone/>
            </a:pPr>
            <a:r>
              <a:t/>
            </a:r>
            <a:endParaRPr sz="2000">
              <a:latin typeface="Bookman Old Style"/>
              <a:ea typeface="Bookman Old Style"/>
              <a:cs typeface="Bookman Old Style"/>
              <a:sym typeface="Bookman Old Style"/>
            </a:endParaRPr>
          </a:p>
          <a:p>
            <a:pPr indent="-355600" lvl="0" marL="457200" rtl="0" algn="l">
              <a:spcBef>
                <a:spcPts val="480"/>
              </a:spcBef>
              <a:spcAft>
                <a:spcPts val="0"/>
              </a:spcAft>
              <a:buSzPts val="2000"/>
              <a:buFont typeface="Bookman Old Style"/>
              <a:buChar char="•"/>
            </a:pPr>
            <a:r>
              <a:rPr lang="en-US" sz="2000">
                <a:latin typeface="Bookman Old Style"/>
                <a:ea typeface="Bookman Old Style"/>
                <a:cs typeface="Bookman Old Style"/>
                <a:sym typeface="Bookman Old Style"/>
              </a:rPr>
              <a:t>The entry point of the spring boot application is the class contains @SpringBootApplication annotation and the main method.</a:t>
            </a:r>
            <a:endParaRPr sz="2000">
              <a:latin typeface="Bookman Old Style"/>
              <a:ea typeface="Bookman Old Style"/>
              <a:cs typeface="Bookman Old Style"/>
              <a:sym typeface="Bookman Old Style"/>
            </a:endParaRPr>
          </a:p>
          <a:p>
            <a:pPr indent="-342900" lvl="0" marL="342900" rtl="0" algn="l">
              <a:spcBef>
                <a:spcPts val="480"/>
              </a:spcBef>
              <a:spcAft>
                <a:spcPts val="0"/>
              </a:spcAft>
              <a:buNone/>
            </a:pPr>
            <a:r>
              <a:t/>
            </a:r>
            <a:endParaRPr sz="2400">
              <a:latin typeface="Bookman Old Style"/>
              <a:ea typeface="Bookman Old Style"/>
              <a:cs typeface="Bookman Old Style"/>
              <a:sym typeface="Bookman Old Style"/>
            </a:endParaRPr>
          </a:p>
          <a:p>
            <a:pPr indent="-342900" lvl="0" marL="342900" rtl="0" algn="l">
              <a:spcBef>
                <a:spcPts val="600"/>
              </a:spcBef>
              <a:spcAft>
                <a:spcPts val="0"/>
              </a:spcAft>
              <a:buClr>
                <a:schemeClr val="dk1"/>
              </a:buClr>
              <a:buSzPts val="3000"/>
              <a:buNone/>
            </a:pPr>
            <a:r>
              <a:t/>
            </a:r>
            <a:endParaRPr b="1" sz="3000">
              <a:latin typeface="Bookman Old Style"/>
              <a:ea typeface="Bookman Old Style"/>
              <a:cs typeface="Bookman Old Style"/>
              <a:sym typeface="Bookman Old Style"/>
            </a:endParaRPr>
          </a:p>
        </p:txBody>
      </p:sp>
      <p:sp>
        <p:nvSpPr>
          <p:cNvPr id="124" name="Google Shape;124;p16"/>
          <p:cNvSpPr/>
          <p:nvPr/>
        </p:nvSpPr>
        <p:spPr>
          <a:xfrm>
            <a:off x="4800600" y="-1"/>
            <a:ext cx="4343400" cy="2286001"/>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Bookman Old Style"/>
              <a:ea typeface="Bookman Old Style"/>
              <a:cs typeface="Bookman Old Style"/>
              <a:sym typeface="Bookman Old Style"/>
            </a:endParaRPr>
          </a:p>
        </p:txBody>
      </p:sp>
      <p:sp>
        <p:nvSpPr>
          <p:cNvPr id="125" name="Google Shape;125;p16"/>
          <p:cNvSpPr/>
          <p:nvPr/>
        </p:nvSpPr>
        <p:spPr>
          <a:xfrm>
            <a:off x="4795838" y="0"/>
            <a:ext cx="4348162"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Abstract</a:t>
            </a:r>
            <a:endParaRPr/>
          </a:p>
          <a:p>
            <a:pPr indent="0" lvl="0" marL="0" marR="0" rtl="0" algn="l">
              <a:spcBef>
                <a:spcPts val="0"/>
              </a:spcBef>
              <a:spcAft>
                <a:spcPts val="0"/>
              </a:spcAft>
              <a:buNone/>
            </a:pPr>
            <a:r>
              <a:rPr b="1" lang="en-US" sz="1600">
                <a:solidFill>
                  <a:schemeClr val="dk1"/>
                </a:solidFill>
                <a:latin typeface="Bookman Old Style"/>
                <a:ea typeface="Bookman Old Style"/>
                <a:cs typeface="Bookman Old Style"/>
                <a:sym typeface="Bookman Old Style"/>
              </a:rPr>
              <a:t>Introduction</a:t>
            </a:r>
            <a:endParaRPr/>
          </a:p>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Features</a:t>
            </a:r>
            <a:endParaRPr/>
          </a:p>
          <a:p>
            <a:pPr indent="0" lvl="0" marL="0" rtl="0" algn="l">
              <a:spcBef>
                <a:spcPts val="0"/>
              </a:spcBef>
              <a:spcAft>
                <a:spcPts val="0"/>
              </a:spcAft>
              <a:buClr>
                <a:schemeClr val="dk1"/>
              </a:buClr>
              <a:buFont typeface="Arial"/>
              <a:buNone/>
            </a:pPr>
            <a:r>
              <a:rPr lang="en-US" sz="1600">
                <a:solidFill>
                  <a:srgbClr val="E36C09"/>
                </a:solidFill>
                <a:latin typeface="Bookman Old Style"/>
                <a:ea typeface="Bookman Old Style"/>
                <a:cs typeface="Bookman Old Style"/>
                <a:sym typeface="Bookman Old Style"/>
              </a:rPr>
              <a:t>Architecture</a:t>
            </a:r>
            <a:endParaRPr>
              <a:solidFill>
                <a:schemeClr val="dk1"/>
              </a:solidFill>
            </a:endParaRPr>
          </a:p>
          <a:p>
            <a:pPr indent="0" lvl="0" marL="0" rtl="0" algn="l">
              <a:spcBef>
                <a:spcPts val="0"/>
              </a:spcBef>
              <a:spcAft>
                <a:spcPts val="0"/>
              </a:spcAft>
              <a:buClr>
                <a:schemeClr val="dk1"/>
              </a:buClr>
              <a:buSzPts val="1100"/>
              <a:buFont typeface="Arial"/>
              <a:buNone/>
            </a:pPr>
            <a:r>
              <a:rPr lang="en-US" sz="1600">
                <a:solidFill>
                  <a:srgbClr val="E36C09"/>
                </a:solidFill>
                <a:latin typeface="Bookman Old Style"/>
                <a:ea typeface="Bookman Old Style"/>
                <a:cs typeface="Bookman Old Style"/>
                <a:sym typeface="Bookman Old Style"/>
              </a:rPr>
              <a:t>Dependency Injection</a:t>
            </a:r>
            <a:endParaRPr>
              <a:solidFill>
                <a:schemeClr val="dk1"/>
              </a:solidFill>
            </a:endParaRPr>
          </a:p>
          <a:p>
            <a:pPr indent="0" lvl="0" marL="0" rtl="0" algn="l">
              <a:spcBef>
                <a:spcPts val="0"/>
              </a:spcBef>
              <a:spcAft>
                <a:spcPts val="0"/>
              </a:spcAft>
              <a:buClr>
                <a:schemeClr val="dk1"/>
              </a:buClr>
              <a:buSzPts val="1100"/>
              <a:buFont typeface="Arial"/>
              <a:buNone/>
            </a:pPr>
            <a:r>
              <a:rPr lang="en-US" sz="1600">
                <a:solidFill>
                  <a:srgbClr val="E36C09"/>
                </a:solidFill>
                <a:latin typeface="Bookman Old Style"/>
                <a:ea typeface="Bookman Old Style"/>
                <a:cs typeface="Bookman Old Style"/>
                <a:sym typeface="Bookman Old Style"/>
              </a:rPr>
              <a:t>Inversion Of Control</a:t>
            </a:r>
            <a:endParaRPr>
              <a:solidFill>
                <a:schemeClr val="dk1"/>
              </a:solidFill>
            </a:endParaRPr>
          </a:p>
          <a:p>
            <a:pPr indent="-285750" lvl="0" marL="28575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Challenges</a:t>
            </a:r>
            <a:endParaRPr/>
          </a:p>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Conclusion </a:t>
            </a:r>
            <a:endParaRPr sz="1600">
              <a:solidFill>
                <a:srgbClr val="E36C09"/>
              </a:solidFill>
              <a:latin typeface="Bookman Old Style"/>
              <a:ea typeface="Bookman Old Style"/>
              <a:cs typeface="Bookman Old Style"/>
              <a:sym typeface="Bookman Old Style"/>
            </a:endParaRPr>
          </a:p>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References</a:t>
            </a:r>
            <a:endParaRPr sz="1600">
              <a:solidFill>
                <a:srgbClr val="E36C09"/>
              </a:solidFill>
              <a:latin typeface="Bookman Old Style"/>
              <a:ea typeface="Bookman Old Style"/>
              <a:cs typeface="Bookman Old Style"/>
              <a:sym typeface="Bookman Old Style"/>
            </a:endParaRPr>
          </a:p>
        </p:txBody>
      </p:sp>
      <p:sp>
        <p:nvSpPr>
          <p:cNvPr id="126" name="Google Shape;126;p16"/>
          <p:cNvSpPr/>
          <p:nvPr/>
        </p:nvSpPr>
        <p:spPr>
          <a:xfrm>
            <a:off x="0" y="0"/>
            <a:ext cx="4795838" cy="2286000"/>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rgbClr val="FF0000"/>
                </a:solidFill>
                <a:latin typeface="Bookman Old Style"/>
                <a:ea typeface="Bookman Old Style"/>
                <a:cs typeface="Bookman Old Style"/>
                <a:sym typeface="Bookman Old Style"/>
              </a:rPr>
              <a:t>Spring Boot</a:t>
            </a:r>
            <a:r>
              <a:rPr b="1" lang="en-US" sz="3200">
                <a:solidFill>
                  <a:srgbClr val="FF0000"/>
                </a:solidFill>
                <a:latin typeface="Bookman Old Style"/>
                <a:ea typeface="Bookman Old Style"/>
                <a:cs typeface="Bookman Old Style"/>
                <a:sym typeface="Bookman Old Style"/>
              </a:rPr>
              <a:t> </a:t>
            </a:r>
            <a:endParaRPr sz="3200">
              <a:solidFill>
                <a:srgbClr val="FF0000"/>
              </a:solidFill>
              <a:latin typeface="Bookman Old Style"/>
              <a:ea typeface="Bookman Old Style"/>
              <a:cs typeface="Bookman Old Style"/>
              <a:sym typeface="Bookman Old Style"/>
            </a:endParaRPr>
          </a:p>
        </p:txBody>
      </p:sp>
      <p:sp>
        <p:nvSpPr>
          <p:cNvPr id="127" name="Google Shape;127;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7"/>
          <p:cNvSpPr txBox="1"/>
          <p:nvPr/>
        </p:nvSpPr>
        <p:spPr>
          <a:xfrm>
            <a:off x="14288" y="6553200"/>
            <a:ext cx="716863"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Bookman Old Style"/>
                <a:ea typeface="Bookman Old Style"/>
                <a:cs typeface="Bookman Old Style"/>
                <a:sym typeface="Bookman Old Style"/>
              </a:rPr>
              <a:t>6/10</a:t>
            </a:r>
            <a:endParaRPr/>
          </a:p>
        </p:txBody>
      </p:sp>
      <p:sp>
        <p:nvSpPr>
          <p:cNvPr id="133" name="Google Shape;133;p17"/>
          <p:cNvSpPr txBox="1"/>
          <p:nvPr>
            <p:ph idx="1" type="body"/>
          </p:nvPr>
        </p:nvSpPr>
        <p:spPr>
          <a:xfrm>
            <a:off x="0" y="2209800"/>
            <a:ext cx="9144000" cy="4648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None/>
            </a:pPr>
            <a:r>
              <a:t/>
            </a:r>
            <a:endParaRPr sz="2400">
              <a:latin typeface="Bookman Old Style"/>
              <a:ea typeface="Bookman Old Style"/>
              <a:cs typeface="Bookman Old Style"/>
              <a:sym typeface="Bookman Old Style"/>
            </a:endParaRPr>
          </a:p>
          <a:p>
            <a:pPr indent="-355600" lvl="0" marL="457200" rtl="0" algn="just">
              <a:spcBef>
                <a:spcPts val="480"/>
              </a:spcBef>
              <a:spcAft>
                <a:spcPts val="0"/>
              </a:spcAft>
              <a:buClr>
                <a:srgbClr val="000000"/>
              </a:buClr>
              <a:buSzPts val="2000"/>
              <a:buChar char="•"/>
            </a:pPr>
            <a:r>
              <a:rPr b="1" lang="en-US" sz="2000">
                <a:solidFill>
                  <a:srgbClr val="000000"/>
                </a:solidFill>
                <a:latin typeface="Bookman Old Style"/>
                <a:ea typeface="Bookman Old Style"/>
                <a:cs typeface="Bookman Old Style"/>
                <a:sym typeface="Bookman Old Style"/>
              </a:rPr>
              <a:t>Model:  </a:t>
            </a:r>
            <a:r>
              <a:rPr lang="en-US" sz="2000">
                <a:solidFill>
                  <a:srgbClr val="000000"/>
                </a:solidFill>
                <a:latin typeface="Bookman Old Style"/>
                <a:ea typeface="Bookman Old Style"/>
                <a:cs typeface="Bookman Old Style"/>
                <a:sym typeface="Bookman Old Style"/>
              </a:rPr>
              <a:t>A model contains the data of the application. A data can be a single object or a collection of objects.</a:t>
            </a:r>
            <a:endParaRPr sz="2000">
              <a:solidFill>
                <a:srgbClr val="000000"/>
              </a:solidFill>
              <a:latin typeface="Bookman Old Style"/>
              <a:ea typeface="Bookman Old Style"/>
              <a:cs typeface="Bookman Old Style"/>
              <a:sym typeface="Bookman Old Style"/>
            </a:endParaRPr>
          </a:p>
          <a:p>
            <a:pPr indent="0" lvl="0" marL="457200" rtl="0" algn="just">
              <a:spcBef>
                <a:spcPts val="480"/>
              </a:spcBef>
              <a:spcAft>
                <a:spcPts val="0"/>
              </a:spcAft>
              <a:buNone/>
            </a:pPr>
            <a:r>
              <a:t/>
            </a:r>
            <a:endParaRPr sz="2000">
              <a:solidFill>
                <a:srgbClr val="000000"/>
              </a:solidFill>
              <a:latin typeface="Bookman Old Style"/>
              <a:ea typeface="Bookman Old Style"/>
              <a:cs typeface="Bookman Old Style"/>
              <a:sym typeface="Bookman Old Style"/>
            </a:endParaRPr>
          </a:p>
          <a:p>
            <a:pPr indent="-355600" lvl="0" marL="457200" rtl="0" algn="just">
              <a:spcBef>
                <a:spcPts val="480"/>
              </a:spcBef>
              <a:spcAft>
                <a:spcPts val="0"/>
              </a:spcAft>
              <a:buClr>
                <a:srgbClr val="000000"/>
              </a:buClr>
              <a:buSzPts val="2000"/>
              <a:buChar char="•"/>
            </a:pPr>
            <a:r>
              <a:rPr b="1" lang="en-US" sz="2000">
                <a:solidFill>
                  <a:srgbClr val="000000"/>
                </a:solidFill>
                <a:latin typeface="Bookman Old Style"/>
                <a:ea typeface="Bookman Old Style"/>
                <a:cs typeface="Bookman Old Style"/>
                <a:sym typeface="Bookman Old Style"/>
              </a:rPr>
              <a:t>View:</a:t>
            </a:r>
            <a:r>
              <a:rPr lang="en-US" sz="2000">
                <a:solidFill>
                  <a:srgbClr val="000000"/>
                </a:solidFill>
                <a:latin typeface="Bookman Old Style"/>
                <a:ea typeface="Bookman Old Style"/>
                <a:cs typeface="Bookman Old Style"/>
                <a:sym typeface="Bookman Old Style"/>
              </a:rPr>
              <a:t> A view represents the provided information in a particular format. Generally, JSP+JSTL is used to create a view page. Although spring also supports other view technologies such as Apache Velocity, Thymeleaf and FreeMarker. </a:t>
            </a:r>
            <a:endParaRPr sz="2000">
              <a:solidFill>
                <a:srgbClr val="000000"/>
              </a:solidFill>
              <a:latin typeface="Bookman Old Style"/>
              <a:ea typeface="Bookman Old Style"/>
              <a:cs typeface="Bookman Old Style"/>
              <a:sym typeface="Bookman Old Style"/>
            </a:endParaRPr>
          </a:p>
          <a:p>
            <a:pPr indent="0" lvl="0" marL="0" rtl="0" algn="just">
              <a:spcBef>
                <a:spcPts val="480"/>
              </a:spcBef>
              <a:spcAft>
                <a:spcPts val="0"/>
              </a:spcAft>
              <a:buNone/>
            </a:pPr>
            <a:r>
              <a:t/>
            </a:r>
            <a:endParaRPr sz="2000">
              <a:solidFill>
                <a:srgbClr val="000000"/>
              </a:solidFill>
              <a:latin typeface="Bookman Old Style"/>
              <a:ea typeface="Bookman Old Style"/>
              <a:cs typeface="Bookman Old Style"/>
              <a:sym typeface="Bookman Old Style"/>
            </a:endParaRPr>
          </a:p>
          <a:p>
            <a:pPr indent="-355600" lvl="0" marL="457200" rtl="0" algn="just">
              <a:spcBef>
                <a:spcPts val="480"/>
              </a:spcBef>
              <a:spcAft>
                <a:spcPts val="0"/>
              </a:spcAft>
              <a:buClr>
                <a:srgbClr val="000000"/>
              </a:buClr>
              <a:buSzPts val="2000"/>
              <a:buFont typeface="Bookman Old Style"/>
              <a:buChar char="•"/>
            </a:pPr>
            <a:r>
              <a:rPr b="1" lang="en-US" sz="2000">
                <a:solidFill>
                  <a:srgbClr val="000000"/>
                </a:solidFill>
                <a:latin typeface="Bookman Old Style"/>
                <a:ea typeface="Bookman Old Style"/>
                <a:cs typeface="Bookman Old Style"/>
                <a:sym typeface="Bookman Old Style"/>
              </a:rPr>
              <a:t>Controller:</a:t>
            </a:r>
            <a:r>
              <a:rPr lang="en-US" sz="2000">
                <a:solidFill>
                  <a:srgbClr val="000000"/>
                </a:solidFill>
                <a:latin typeface="Bookman Old Style"/>
                <a:ea typeface="Bookman Old Style"/>
                <a:cs typeface="Bookman Old Style"/>
                <a:sym typeface="Bookman Old Style"/>
              </a:rPr>
              <a:t> A controller contains the business logic of an application. Here, the @Controller annotation is used to mark the class as the controller.</a:t>
            </a:r>
            <a:endParaRPr sz="2000">
              <a:solidFill>
                <a:srgbClr val="000000"/>
              </a:solidFill>
              <a:latin typeface="Bookman Old Style"/>
              <a:ea typeface="Bookman Old Style"/>
              <a:cs typeface="Bookman Old Style"/>
              <a:sym typeface="Bookman Old Style"/>
            </a:endParaRPr>
          </a:p>
          <a:p>
            <a:pPr indent="-342900" lvl="0" marL="342900" rtl="0" algn="l">
              <a:spcBef>
                <a:spcPts val="600"/>
              </a:spcBef>
              <a:spcAft>
                <a:spcPts val="0"/>
              </a:spcAft>
              <a:buClr>
                <a:schemeClr val="dk1"/>
              </a:buClr>
              <a:buSzPts val="3000"/>
              <a:buNone/>
            </a:pPr>
            <a:r>
              <a:t/>
            </a:r>
            <a:endParaRPr b="1" sz="3000">
              <a:latin typeface="Bookman Old Style"/>
              <a:ea typeface="Bookman Old Style"/>
              <a:cs typeface="Bookman Old Style"/>
              <a:sym typeface="Bookman Old Style"/>
            </a:endParaRPr>
          </a:p>
        </p:txBody>
      </p:sp>
      <p:sp>
        <p:nvSpPr>
          <p:cNvPr id="134" name="Google Shape;134;p17"/>
          <p:cNvSpPr/>
          <p:nvPr/>
        </p:nvSpPr>
        <p:spPr>
          <a:xfrm>
            <a:off x="4800600" y="-1"/>
            <a:ext cx="4343400" cy="2286001"/>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Bookman Old Style"/>
              <a:ea typeface="Bookman Old Style"/>
              <a:cs typeface="Bookman Old Style"/>
              <a:sym typeface="Bookman Old Style"/>
            </a:endParaRPr>
          </a:p>
        </p:txBody>
      </p:sp>
      <p:sp>
        <p:nvSpPr>
          <p:cNvPr id="135" name="Google Shape;135;p17"/>
          <p:cNvSpPr/>
          <p:nvPr/>
        </p:nvSpPr>
        <p:spPr>
          <a:xfrm>
            <a:off x="4795838" y="0"/>
            <a:ext cx="4348162"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Abstract</a:t>
            </a:r>
            <a:endParaRPr/>
          </a:p>
          <a:p>
            <a:pPr indent="0" lvl="0" marL="0" marR="0" rtl="0" algn="l">
              <a:spcBef>
                <a:spcPts val="0"/>
              </a:spcBef>
              <a:spcAft>
                <a:spcPts val="0"/>
              </a:spcAft>
              <a:buNone/>
            </a:pPr>
            <a:r>
              <a:rPr b="1" lang="en-US" sz="1600">
                <a:solidFill>
                  <a:schemeClr val="dk1"/>
                </a:solidFill>
                <a:latin typeface="Bookman Old Style"/>
                <a:ea typeface="Bookman Old Style"/>
                <a:cs typeface="Bookman Old Style"/>
                <a:sym typeface="Bookman Old Style"/>
              </a:rPr>
              <a:t>Introduction</a:t>
            </a:r>
            <a:endParaRPr/>
          </a:p>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Features</a:t>
            </a:r>
            <a:endParaRPr/>
          </a:p>
          <a:p>
            <a:pPr indent="0" lvl="0" marL="0" rtl="0" algn="l">
              <a:spcBef>
                <a:spcPts val="0"/>
              </a:spcBef>
              <a:spcAft>
                <a:spcPts val="0"/>
              </a:spcAft>
              <a:buClr>
                <a:schemeClr val="dk1"/>
              </a:buClr>
              <a:buFont typeface="Arial"/>
              <a:buNone/>
            </a:pPr>
            <a:r>
              <a:rPr lang="en-US" sz="1600">
                <a:solidFill>
                  <a:srgbClr val="E36C09"/>
                </a:solidFill>
                <a:latin typeface="Bookman Old Style"/>
                <a:ea typeface="Bookman Old Style"/>
                <a:cs typeface="Bookman Old Style"/>
                <a:sym typeface="Bookman Old Style"/>
              </a:rPr>
              <a:t>Architecture</a:t>
            </a:r>
            <a:endParaRPr>
              <a:solidFill>
                <a:schemeClr val="dk1"/>
              </a:solidFill>
            </a:endParaRPr>
          </a:p>
          <a:p>
            <a:pPr indent="0" lvl="0" marL="0" rtl="0" algn="l">
              <a:spcBef>
                <a:spcPts val="0"/>
              </a:spcBef>
              <a:spcAft>
                <a:spcPts val="0"/>
              </a:spcAft>
              <a:buClr>
                <a:schemeClr val="dk1"/>
              </a:buClr>
              <a:buSzPts val="1100"/>
              <a:buFont typeface="Arial"/>
              <a:buNone/>
            </a:pPr>
            <a:r>
              <a:rPr lang="en-US" sz="1600">
                <a:solidFill>
                  <a:srgbClr val="E36C09"/>
                </a:solidFill>
                <a:latin typeface="Bookman Old Style"/>
                <a:ea typeface="Bookman Old Style"/>
                <a:cs typeface="Bookman Old Style"/>
                <a:sym typeface="Bookman Old Style"/>
              </a:rPr>
              <a:t>Dependency Injection</a:t>
            </a:r>
            <a:endParaRPr>
              <a:solidFill>
                <a:schemeClr val="dk1"/>
              </a:solidFill>
            </a:endParaRPr>
          </a:p>
          <a:p>
            <a:pPr indent="0" lvl="0" marL="0" rtl="0" algn="l">
              <a:spcBef>
                <a:spcPts val="0"/>
              </a:spcBef>
              <a:spcAft>
                <a:spcPts val="0"/>
              </a:spcAft>
              <a:buClr>
                <a:schemeClr val="dk1"/>
              </a:buClr>
              <a:buSzPts val="1100"/>
              <a:buFont typeface="Arial"/>
              <a:buNone/>
            </a:pPr>
            <a:r>
              <a:rPr lang="en-US" sz="1600">
                <a:solidFill>
                  <a:srgbClr val="E36C09"/>
                </a:solidFill>
                <a:latin typeface="Bookman Old Style"/>
                <a:ea typeface="Bookman Old Style"/>
                <a:cs typeface="Bookman Old Style"/>
                <a:sym typeface="Bookman Old Style"/>
              </a:rPr>
              <a:t>Inversion Of Control</a:t>
            </a:r>
            <a:endParaRPr>
              <a:solidFill>
                <a:schemeClr val="dk1"/>
              </a:solidFill>
            </a:endParaRPr>
          </a:p>
          <a:p>
            <a:pPr indent="-285750" lvl="0" marL="28575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Challenges</a:t>
            </a:r>
            <a:endParaRPr/>
          </a:p>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Conclusion </a:t>
            </a:r>
            <a:endParaRPr sz="1600">
              <a:solidFill>
                <a:srgbClr val="E36C09"/>
              </a:solidFill>
              <a:latin typeface="Bookman Old Style"/>
              <a:ea typeface="Bookman Old Style"/>
              <a:cs typeface="Bookman Old Style"/>
              <a:sym typeface="Bookman Old Style"/>
            </a:endParaRPr>
          </a:p>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References</a:t>
            </a:r>
            <a:endParaRPr sz="1600">
              <a:solidFill>
                <a:srgbClr val="E36C09"/>
              </a:solidFill>
              <a:latin typeface="Bookman Old Style"/>
              <a:ea typeface="Bookman Old Style"/>
              <a:cs typeface="Bookman Old Style"/>
              <a:sym typeface="Bookman Old Style"/>
            </a:endParaRPr>
          </a:p>
        </p:txBody>
      </p:sp>
      <p:sp>
        <p:nvSpPr>
          <p:cNvPr id="136" name="Google Shape;136;p17"/>
          <p:cNvSpPr/>
          <p:nvPr/>
        </p:nvSpPr>
        <p:spPr>
          <a:xfrm>
            <a:off x="0" y="0"/>
            <a:ext cx="4795838" cy="2286000"/>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rgbClr val="FF0000"/>
                </a:solidFill>
                <a:latin typeface="Bookman Old Style"/>
                <a:ea typeface="Bookman Old Style"/>
                <a:cs typeface="Bookman Old Style"/>
                <a:sym typeface="Bookman Old Style"/>
              </a:rPr>
              <a:t>Spring MVC </a:t>
            </a:r>
            <a:endParaRPr sz="3200">
              <a:solidFill>
                <a:srgbClr val="FF0000"/>
              </a:solidFill>
              <a:latin typeface="Bookman Old Style"/>
              <a:ea typeface="Bookman Old Style"/>
              <a:cs typeface="Bookman Old Style"/>
              <a:sym typeface="Bookman Old Style"/>
            </a:endParaRPr>
          </a:p>
        </p:txBody>
      </p:sp>
      <p:sp>
        <p:nvSpPr>
          <p:cNvPr id="137" name="Google Shape;137;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8"/>
          <p:cNvSpPr txBox="1"/>
          <p:nvPr/>
        </p:nvSpPr>
        <p:spPr>
          <a:xfrm>
            <a:off x="14288" y="6553200"/>
            <a:ext cx="716863"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Bookman Old Style"/>
                <a:ea typeface="Bookman Old Style"/>
                <a:cs typeface="Bookman Old Style"/>
                <a:sym typeface="Bookman Old Style"/>
              </a:rPr>
              <a:t>6/10</a:t>
            </a:r>
            <a:endParaRPr/>
          </a:p>
        </p:txBody>
      </p:sp>
      <p:sp>
        <p:nvSpPr>
          <p:cNvPr id="143" name="Google Shape;143;p18"/>
          <p:cNvSpPr txBox="1"/>
          <p:nvPr>
            <p:ph idx="1" type="body"/>
          </p:nvPr>
        </p:nvSpPr>
        <p:spPr>
          <a:xfrm>
            <a:off x="0" y="2209800"/>
            <a:ext cx="9144000" cy="4648200"/>
          </a:xfrm>
          <a:prstGeom prst="rect">
            <a:avLst/>
          </a:prstGeom>
          <a:noFill/>
          <a:ln>
            <a:noFill/>
          </a:ln>
        </p:spPr>
        <p:txBody>
          <a:bodyPr anchorCtr="0" anchor="t" bIns="45700" lIns="91425" spcFirstLastPara="1" rIns="91425" wrap="square" tIns="45700">
            <a:noAutofit/>
          </a:bodyPr>
          <a:lstStyle/>
          <a:p>
            <a:pPr indent="-190500" lvl="0" marL="342900" rtl="0" algn="l">
              <a:spcBef>
                <a:spcPts val="480"/>
              </a:spcBef>
              <a:spcAft>
                <a:spcPts val="0"/>
              </a:spcAft>
              <a:buClr>
                <a:schemeClr val="dk1"/>
              </a:buClr>
              <a:buSzPts val="2400"/>
              <a:buNone/>
            </a:pPr>
            <a:r>
              <a:t/>
            </a:r>
            <a:endParaRPr b="1" sz="3000">
              <a:solidFill>
                <a:srgbClr val="FF0000"/>
              </a:solidFill>
              <a:latin typeface="Bookman Old Style"/>
              <a:ea typeface="Bookman Old Style"/>
              <a:cs typeface="Bookman Old Style"/>
              <a:sym typeface="Bookman Old Style"/>
            </a:endParaRPr>
          </a:p>
          <a:p>
            <a:pPr indent="-355600" lvl="0" marL="457200" rtl="0" algn="l">
              <a:spcBef>
                <a:spcPts val="480"/>
              </a:spcBef>
              <a:spcAft>
                <a:spcPts val="0"/>
              </a:spcAft>
              <a:buClr>
                <a:srgbClr val="000000"/>
              </a:buClr>
              <a:buSzPts val="2000"/>
              <a:buFont typeface="Bookman Old Style"/>
              <a:buChar char="•"/>
            </a:pPr>
            <a:r>
              <a:rPr b="1" lang="en-US" sz="2000">
                <a:solidFill>
                  <a:srgbClr val="000000"/>
                </a:solidFill>
                <a:latin typeface="Bookman Old Style"/>
                <a:ea typeface="Bookman Old Style"/>
                <a:cs typeface="Bookman Old Style"/>
                <a:sym typeface="Bookman Old Style"/>
              </a:rPr>
              <a:t>REST</a:t>
            </a:r>
            <a:r>
              <a:rPr lang="en-US" sz="2000">
                <a:solidFill>
                  <a:srgbClr val="000000"/>
                </a:solidFill>
                <a:latin typeface="Bookman Old Style"/>
                <a:ea typeface="Bookman Old Style"/>
                <a:cs typeface="Bookman Old Style"/>
                <a:sym typeface="Bookman Old Style"/>
              </a:rPr>
              <a:t>, or </a:t>
            </a:r>
            <a:r>
              <a:rPr b="1" lang="en-US" sz="2000">
                <a:solidFill>
                  <a:srgbClr val="000000"/>
                </a:solidFill>
                <a:latin typeface="Bookman Old Style"/>
                <a:ea typeface="Bookman Old Style"/>
                <a:cs typeface="Bookman Old Style"/>
                <a:sym typeface="Bookman Old Style"/>
              </a:rPr>
              <a:t>REpresentational State Transfer</a:t>
            </a:r>
            <a:r>
              <a:rPr lang="en-US" sz="2000">
                <a:solidFill>
                  <a:srgbClr val="000000"/>
                </a:solidFill>
                <a:latin typeface="Bookman Old Style"/>
                <a:ea typeface="Bookman Old Style"/>
                <a:cs typeface="Bookman Old Style"/>
                <a:sym typeface="Bookman Old Style"/>
              </a:rPr>
              <a:t>, is an architectural style for providing standards between computer systems on the web, making it easier for systems to communicate with each other. </a:t>
            </a:r>
            <a:endParaRPr sz="2000">
              <a:solidFill>
                <a:srgbClr val="000000"/>
              </a:solidFill>
              <a:latin typeface="Bookman Old Style"/>
              <a:ea typeface="Bookman Old Style"/>
              <a:cs typeface="Bookman Old Style"/>
              <a:sym typeface="Bookman Old Style"/>
            </a:endParaRPr>
          </a:p>
          <a:p>
            <a:pPr indent="0" lvl="0" marL="457200" rtl="0" algn="l">
              <a:spcBef>
                <a:spcPts val="480"/>
              </a:spcBef>
              <a:spcAft>
                <a:spcPts val="0"/>
              </a:spcAft>
              <a:buNone/>
            </a:pPr>
            <a:r>
              <a:t/>
            </a:r>
            <a:endParaRPr sz="2000">
              <a:solidFill>
                <a:srgbClr val="000000"/>
              </a:solidFill>
              <a:latin typeface="Bookman Old Style"/>
              <a:ea typeface="Bookman Old Style"/>
              <a:cs typeface="Bookman Old Style"/>
              <a:sym typeface="Bookman Old Style"/>
            </a:endParaRPr>
          </a:p>
          <a:p>
            <a:pPr indent="-355600" lvl="0" marL="457200" rtl="0" algn="l">
              <a:spcBef>
                <a:spcPts val="480"/>
              </a:spcBef>
              <a:spcAft>
                <a:spcPts val="0"/>
              </a:spcAft>
              <a:buClr>
                <a:srgbClr val="000000"/>
              </a:buClr>
              <a:buSzPts val="2000"/>
              <a:buFont typeface="Bookman Old Style"/>
              <a:buChar char="•"/>
            </a:pPr>
            <a:r>
              <a:rPr lang="en-US" sz="2000">
                <a:solidFill>
                  <a:srgbClr val="000000"/>
                </a:solidFill>
                <a:latin typeface="Bookman Old Style"/>
                <a:ea typeface="Bookman Old Style"/>
                <a:cs typeface="Bookman Old Style"/>
                <a:sym typeface="Bookman Old Style"/>
              </a:rPr>
              <a:t>REST-compliant systems, often called RESTful systems, are characterized by how they are stateless and separate the concerns of client and server.</a:t>
            </a:r>
            <a:endParaRPr sz="2000">
              <a:solidFill>
                <a:srgbClr val="000000"/>
              </a:solidFill>
              <a:latin typeface="Bookman Old Style"/>
              <a:ea typeface="Bookman Old Style"/>
              <a:cs typeface="Bookman Old Style"/>
              <a:sym typeface="Bookman Old Style"/>
            </a:endParaRPr>
          </a:p>
          <a:p>
            <a:pPr indent="0" lvl="0" marL="0" rtl="0" algn="l">
              <a:spcBef>
                <a:spcPts val="480"/>
              </a:spcBef>
              <a:spcAft>
                <a:spcPts val="0"/>
              </a:spcAft>
              <a:buNone/>
            </a:pPr>
            <a:r>
              <a:t/>
            </a:r>
            <a:endParaRPr sz="2000">
              <a:solidFill>
                <a:srgbClr val="000000"/>
              </a:solidFill>
              <a:latin typeface="Bookman Old Style"/>
              <a:ea typeface="Bookman Old Style"/>
              <a:cs typeface="Bookman Old Style"/>
              <a:sym typeface="Bookman Old Style"/>
            </a:endParaRPr>
          </a:p>
          <a:p>
            <a:pPr indent="-355600" lvl="0" marL="457200" rtl="0" algn="l">
              <a:spcBef>
                <a:spcPts val="480"/>
              </a:spcBef>
              <a:spcAft>
                <a:spcPts val="0"/>
              </a:spcAft>
              <a:buClr>
                <a:srgbClr val="000000"/>
              </a:buClr>
              <a:buSzPts val="2000"/>
              <a:buFont typeface="Bookman Old Style"/>
              <a:buChar char="•"/>
            </a:pPr>
            <a:r>
              <a:rPr lang="en-US" sz="2000">
                <a:solidFill>
                  <a:srgbClr val="000000"/>
                </a:solidFill>
                <a:latin typeface="Bookman Old Style"/>
                <a:ea typeface="Bookman Old Style"/>
                <a:cs typeface="Bookman Old Style"/>
                <a:sym typeface="Bookman Old Style"/>
              </a:rPr>
              <a:t>Possible HTTP requests/responses to communicate client with server and vice versa are: </a:t>
            </a:r>
            <a:r>
              <a:rPr i="1" lang="en-US" sz="2000">
                <a:solidFill>
                  <a:srgbClr val="000000"/>
                </a:solidFill>
                <a:latin typeface="Bookman Old Style"/>
                <a:ea typeface="Bookman Old Style"/>
                <a:cs typeface="Bookman Old Style"/>
                <a:sym typeface="Bookman Old Style"/>
              </a:rPr>
              <a:t>GET, POST, PUT, DELETE.</a:t>
            </a:r>
            <a:endParaRPr i="1" sz="2000">
              <a:solidFill>
                <a:srgbClr val="000000"/>
              </a:solidFill>
              <a:latin typeface="Bookman Old Style"/>
              <a:ea typeface="Bookman Old Style"/>
              <a:cs typeface="Bookman Old Style"/>
              <a:sym typeface="Bookman Old Style"/>
            </a:endParaRPr>
          </a:p>
        </p:txBody>
      </p:sp>
      <p:sp>
        <p:nvSpPr>
          <p:cNvPr id="144" name="Google Shape;144;p18"/>
          <p:cNvSpPr/>
          <p:nvPr/>
        </p:nvSpPr>
        <p:spPr>
          <a:xfrm>
            <a:off x="4800600" y="-1"/>
            <a:ext cx="4343400" cy="2181255"/>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Bookman Old Style"/>
              <a:ea typeface="Bookman Old Style"/>
              <a:cs typeface="Bookman Old Style"/>
              <a:sym typeface="Bookman Old Style"/>
            </a:endParaRPr>
          </a:p>
        </p:txBody>
      </p:sp>
      <p:sp>
        <p:nvSpPr>
          <p:cNvPr id="145" name="Google Shape;145;p18"/>
          <p:cNvSpPr/>
          <p:nvPr/>
        </p:nvSpPr>
        <p:spPr>
          <a:xfrm>
            <a:off x="4795838" y="0"/>
            <a:ext cx="4348162" cy="2308324"/>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Abstract</a:t>
            </a:r>
            <a:endParaRPr/>
          </a:p>
          <a:p>
            <a:pPr indent="0" lvl="0" marL="0" marR="0" rtl="0" algn="l">
              <a:spcBef>
                <a:spcPts val="0"/>
              </a:spcBef>
              <a:spcAft>
                <a:spcPts val="0"/>
              </a:spcAft>
              <a:buNone/>
            </a:pPr>
            <a:r>
              <a:rPr b="1" lang="en-US" sz="1600">
                <a:solidFill>
                  <a:schemeClr val="dk1"/>
                </a:solidFill>
                <a:latin typeface="Bookman Old Style"/>
                <a:ea typeface="Bookman Old Style"/>
                <a:cs typeface="Bookman Old Style"/>
                <a:sym typeface="Bookman Old Style"/>
              </a:rPr>
              <a:t>Introduction</a:t>
            </a:r>
            <a:endParaRPr/>
          </a:p>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Features</a:t>
            </a:r>
            <a:endParaRPr/>
          </a:p>
          <a:p>
            <a:pPr indent="0" lvl="0" marL="0" rtl="0" algn="l">
              <a:spcBef>
                <a:spcPts val="0"/>
              </a:spcBef>
              <a:spcAft>
                <a:spcPts val="0"/>
              </a:spcAft>
              <a:buClr>
                <a:schemeClr val="dk1"/>
              </a:buClr>
              <a:buFont typeface="Arial"/>
              <a:buNone/>
            </a:pPr>
            <a:r>
              <a:rPr lang="en-US" sz="1600">
                <a:solidFill>
                  <a:srgbClr val="E36C09"/>
                </a:solidFill>
                <a:latin typeface="Bookman Old Style"/>
                <a:ea typeface="Bookman Old Style"/>
                <a:cs typeface="Bookman Old Style"/>
                <a:sym typeface="Bookman Old Style"/>
              </a:rPr>
              <a:t>Architecture</a:t>
            </a:r>
            <a:endParaRPr>
              <a:solidFill>
                <a:schemeClr val="dk1"/>
              </a:solidFill>
            </a:endParaRPr>
          </a:p>
          <a:p>
            <a:pPr indent="0" lvl="0" marL="0" rtl="0" algn="l">
              <a:spcBef>
                <a:spcPts val="0"/>
              </a:spcBef>
              <a:spcAft>
                <a:spcPts val="0"/>
              </a:spcAft>
              <a:buClr>
                <a:schemeClr val="dk1"/>
              </a:buClr>
              <a:buSzPts val="1100"/>
              <a:buFont typeface="Arial"/>
              <a:buNone/>
            </a:pPr>
            <a:r>
              <a:rPr lang="en-US" sz="1600">
                <a:solidFill>
                  <a:srgbClr val="E36C09"/>
                </a:solidFill>
                <a:latin typeface="Bookman Old Style"/>
                <a:ea typeface="Bookman Old Style"/>
                <a:cs typeface="Bookman Old Style"/>
                <a:sym typeface="Bookman Old Style"/>
              </a:rPr>
              <a:t>Dependency Injection</a:t>
            </a:r>
            <a:endParaRPr>
              <a:solidFill>
                <a:schemeClr val="dk1"/>
              </a:solidFill>
            </a:endParaRPr>
          </a:p>
          <a:p>
            <a:pPr indent="0" lvl="0" marL="0" rtl="0" algn="l">
              <a:spcBef>
                <a:spcPts val="0"/>
              </a:spcBef>
              <a:spcAft>
                <a:spcPts val="0"/>
              </a:spcAft>
              <a:buClr>
                <a:schemeClr val="dk1"/>
              </a:buClr>
              <a:buSzPts val="1100"/>
              <a:buFont typeface="Arial"/>
              <a:buNone/>
            </a:pPr>
            <a:r>
              <a:rPr lang="en-US" sz="1600">
                <a:solidFill>
                  <a:srgbClr val="E36C09"/>
                </a:solidFill>
                <a:latin typeface="Bookman Old Style"/>
                <a:ea typeface="Bookman Old Style"/>
                <a:cs typeface="Bookman Old Style"/>
                <a:sym typeface="Bookman Old Style"/>
              </a:rPr>
              <a:t>Inversion Of Control</a:t>
            </a:r>
            <a:endParaRPr>
              <a:solidFill>
                <a:schemeClr val="dk1"/>
              </a:solidFill>
            </a:endParaRPr>
          </a:p>
          <a:p>
            <a:pPr indent="-285750" lvl="0" marL="28575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Challenges</a:t>
            </a:r>
            <a:endParaRPr/>
          </a:p>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Conclusion </a:t>
            </a:r>
            <a:endParaRPr sz="1600">
              <a:solidFill>
                <a:srgbClr val="E36C09"/>
              </a:solidFill>
              <a:latin typeface="Bookman Old Style"/>
              <a:ea typeface="Bookman Old Style"/>
              <a:cs typeface="Bookman Old Style"/>
              <a:sym typeface="Bookman Old Style"/>
            </a:endParaRPr>
          </a:p>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References</a:t>
            </a:r>
            <a:endParaRPr sz="1600">
              <a:solidFill>
                <a:srgbClr val="E36C09"/>
              </a:solidFill>
              <a:latin typeface="Bookman Old Style"/>
              <a:ea typeface="Bookman Old Style"/>
              <a:cs typeface="Bookman Old Style"/>
              <a:sym typeface="Bookman Old Style"/>
            </a:endParaRPr>
          </a:p>
        </p:txBody>
      </p:sp>
      <p:sp>
        <p:nvSpPr>
          <p:cNvPr id="146" name="Google Shape;146;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7" name="Google Shape;147;p18"/>
          <p:cNvSpPr/>
          <p:nvPr/>
        </p:nvSpPr>
        <p:spPr>
          <a:xfrm>
            <a:off x="0" y="0"/>
            <a:ext cx="4795838" cy="2286000"/>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rgbClr val="FF0000"/>
                </a:solidFill>
                <a:latin typeface="Bookman Old Style"/>
                <a:ea typeface="Bookman Old Style"/>
                <a:cs typeface="Bookman Old Style"/>
                <a:sym typeface="Bookman Old Style"/>
              </a:rPr>
              <a:t>REST</a:t>
            </a:r>
            <a:r>
              <a:rPr b="1" lang="en-US" sz="3600">
                <a:solidFill>
                  <a:srgbClr val="FF0000"/>
                </a:solidFill>
                <a:latin typeface="Bookman Old Style"/>
                <a:ea typeface="Bookman Old Style"/>
                <a:cs typeface="Bookman Old Style"/>
                <a:sym typeface="Bookman Old Style"/>
              </a:rPr>
              <a:t> </a:t>
            </a:r>
            <a:endParaRPr b="1" sz="3600">
              <a:solidFill>
                <a:srgbClr val="FF0000"/>
              </a:solidFill>
              <a:latin typeface="Bookman Old Style"/>
              <a:ea typeface="Bookman Old Style"/>
              <a:cs typeface="Bookman Old Style"/>
              <a:sym typeface="Bookman Old Styl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9"/>
          <p:cNvSpPr txBox="1"/>
          <p:nvPr>
            <p:ph idx="1" type="body"/>
          </p:nvPr>
        </p:nvSpPr>
        <p:spPr>
          <a:xfrm>
            <a:off x="0" y="2438400"/>
            <a:ext cx="9144000" cy="4283100"/>
          </a:xfrm>
          <a:prstGeom prst="rect">
            <a:avLst/>
          </a:prstGeom>
          <a:noFill/>
          <a:ln>
            <a:noFill/>
          </a:ln>
        </p:spPr>
        <p:txBody>
          <a:bodyPr anchorCtr="0" anchor="t" bIns="45700" lIns="91425" spcFirstLastPara="1" rIns="91425" wrap="square" tIns="45700">
            <a:noAutofit/>
          </a:bodyPr>
          <a:lstStyle/>
          <a:p>
            <a:pPr indent="-355600" lvl="0" marL="457200" rtl="0" algn="l">
              <a:spcBef>
                <a:spcPts val="640"/>
              </a:spcBef>
              <a:spcAft>
                <a:spcPts val="0"/>
              </a:spcAft>
              <a:buSzPts val="2000"/>
              <a:buFont typeface="Bookman Old Style"/>
              <a:buChar char="•"/>
            </a:pPr>
            <a:r>
              <a:rPr lang="en-US" sz="2000">
                <a:latin typeface="Bookman Old Style"/>
                <a:ea typeface="Bookman Old Style"/>
                <a:cs typeface="Bookman Old Style"/>
                <a:sym typeface="Bookman Old Style"/>
              </a:rPr>
              <a:t>Web Development</a:t>
            </a:r>
            <a:endParaRPr sz="2000">
              <a:latin typeface="Bookman Old Style"/>
              <a:ea typeface="Bookman Old Style"/>
              <a:cs typeface="Bookman Old Style"/>
              <a:sym typeface="Bookman Old Style"/>
            </a:endParaRPr>
          </a:p>
          <a:p>
            <a:pPr indent="-355600" lvl="0" marL="457200" rtl="0" algn="l">
              <a:spcBef>
                <a:spcPts val="0"/>
              </a:spcBef>
              <a:spcAft>
                <a:spcPts val="0"/>
              </a:spcAft>
              <a:buSzPts val="2000"/>
              <a:buFont typeface="Bookman Old Style"/>
              <a:buChar char="•"/>
            </a:pPr>
            <a:r>
              <a:rPr lang="en-US" sz="2000">
                <a:latin typeface="Bookman Old Style"/>
                <a:ea typeface="Bookman Old Style"/>
                <a:cs typeface="Bookman Old Style"/>
                <a:sym typeface="Bookman Old Style"/>
              </a:rPr>
              <a:t>SpringApplication</a:t>
            </a:r>
            <a:endParaRPr sz="2000">
              <a:latin typeface="Bookman Old Style"/>
              <a:ea typeface="Bookman Old Style"/>
              <a:cs typeface="Bookman Old Style"/>
              <a:sym typeface="Bookman Old Style"/>
            </a:endParaRPr>
          </a:p>
          <a:p>
            <a:pPr indent="-355600" lvl="0" marL="457200" rtl="0" algn="l">
              <a:spcBef>
                <a:spcPts val="0"/>
              </a:spcBef>
              <a:spcAft>
                <a:spcPts val="0"/>
              </a:spcAft>
              <a:buSzPts val="2000"/>
              <a:buFont typeface="Bookman Old Style"/>
              <a:buChar char="•"/>
            </a:pPr>
            <a:r>
              <a:rPr lang="en-US" sz="2000">
                <a:latin typeface="Bookman Old Style"/>
                <a:ea typeface="Bookman Old Style"/>
                <a:cs typeface="Bookman Old Style"/>
                <a:sym typeface="Bookman Old Style"/>
              </a:rPr>
              <a:t>Application events and listeners</a:t>
            </a:r>
            <a:endParaRPr sz="2000">
              <a:latin typeface="Bookman Old Style"/>
              <a:ea typeface="Bookman Old Style"/>
              <a:cs typeface="Bookman Old Style"/>
              <a:sym typeface="Bookman Old Style"/>
            </a:endParaRPr>
          </a:p>
          <a:p>
            <a:pPr indent="-355600" lvl="0" marL="457200" rtl="0" algn="l">
              <a:spcBef>
                <a:spcPts val="0"/>
              </a:spcBef>
              <a:spcAft>
                <a:spcPts val="0"/>
              </a:spcAft>
              <a:buSzPts val="2000"/>
              <a:buFont typeface="Bookman Old Style"/>
              <a:buChar char="•"/>
            </a:pPr>
            <a:r>
              <a:rPr lang="en-US" sz="2000">
                <a:latin typeface="Bookman Old Style"/>
                <a:ea typeface="Bookman Old Style"/>
                <a:cs typeface="Bookman Old Style"/>
                <a:sym typeface="Bookman Old Style"/>
              </a:rPr>
              <a:t>Admin features</a:t>
            </a:r>
            <a:endParaRPr sz="2000">
              <a:latin typeface="Bookman Old Style"/>
              <a:ea typeface="Bookman Old Style"/>
              <a:cs typeface="Bookman Old Style"/>
              <a:sym typeface="Bookman Old Style"/>
            </a:endParaRPr>
          </a:p>
          <a:p>
            <a:pPr indent="-355600" lvl="0" marL="457200" rtl="0" algn="l">
              <a:spcBef>
                <a:spcPts val="0"/>
              </a:spcBef>
              <a:spcAft>
                <a:spcPts val="0"/>
              </a:spcAft>
              <a:buSzPts val="2000"/>
              <a:buFont typeface="Bookman Old Style"/>
              <a:buChar char="•"/>
            </a:pPr>
            <a:r>
              <a:rPr lang="en-US" sz="2000">
                <a:latin typeface="Bookman Old Style"/>
                <a:ea typeface="Bookman Old Style"/>
                <a:cs typeface="Bookman Old Style"/>
                <a:sym typeface="Bookman Old Style"/>
              </a:rPr>
              <a:t>Externalized Configuration</a:t>
            </a:r>
            <a:endParaRPr sz="2000">
              <a:latin typeface="Bookman Old Style"/>
              <a:ea typeface="Bookman Old Style"/>
              <a:cs typeface="Bookman Old Style"/>
              <a:sym typeface="Bookman Old Style"/>
            </a:endParaRPr>
          </a:p>
          <a:p>
            <a:pPr indent="-355600" lvl="0" marL="457200" rtl="0" algn="l">
              <a:spcBef>
                <a:spcPts val="0"/>
              </a:spcBef>
              <a:spcAft>
                <a:spcPts val="0"/>
              </a:spcAft>
              <a:buSzPts val="2000"/>
              <a:buFont typeface="Bookman Old Style"/>
              <a:buChar char="•"/>
            </a:pPr>
            <a:r>
              <a:rPr lang="en-US" sz="2000">
                <a:latin typeface="Bookman Old Style"/>
                <a:ea typeface="Bookman Old Style"/>
                <a:cs typeface="Bookman Old Style"/>
                <a:sym typeface="Bookman Old Style"/>
              </a:rPr>
              <a:t>Properties Files</a:t>
            </a:r>
            <a:endParaRPr sz="2000">
              <a:latin typeface="Bookman Old Style"/>
              <a:ea typeface="Bookman Old Style"/>
              <a:cs typeface="Bookman Old Style"/>
              <a:sym typeface="Bookman Old Style"/>
            </a:endParaRPr>
          </a:p>
          <a:p>
            <a:pPr indent="-355600" lvl="0" marL="457200" rtl="0" algn="l">
              <a:spcBef>
                <a:spcPts val="0"/>
              </a:spcBef>
              <a:spcAft>
                <a:spcPts val="0"/>
              </a:spcAft>
              <a:buSzPts val="2000"/>
              <a:buFont typeface="Bookman Old Style"/>
              <a:buChar char="•"/>
            </a:pPr>
            <a:r>
              <a:rPr lang="en-US" sz="2000">
                <a:latin typeface="Bookman Old Style"/>
                <a:ea typeface="Bookman Old Style"/>
                <a:cs typeface="Bookman Old Style"/>
                <a:sym typeface="Bookman Old Style"/>
              </a:rPr>
              <a:t>YAML Support</a:t>
            </a:r>
            <a:endParaRPr sz="2000">
              <a:latin typeface="Bookman Old Style"/>
              <a:ea typeface="Bookman Old Style"/>
              <a:cs typeface="Bookman Old Style"/>
              <a:sym typeface="Bookman Old Style"/>
            </a:endParaRPr>
          </a:p>
          <a:p>
            <a:pPr indent="-355600" lvl="0" marL="457200" rtl="0" algn="l">
              <a:spcBef>
                <a:spcPts val="0"/>
              </a:spcBef>
              <a:spcAft>
                <a:spcPts val="0"/>
              </a:spcAft>
              <a:buSzPts val="2000"/>
              <a:buFont typeface="Bookman Old Style"/>
              <a:buChar char="•"/>
            </a:pPr>
            <a:r>
              <a:rPr lang="en-US" sz="2000">
                <a:latin typeface="Bookman Old Style"/>
                <a:ea typeface="Bookman Old Style"/>
                <a:cs typeface="Bookman Old Style"/>
                <a:sym typeface="Bookman Old Style"/>
              </a:rPr>
              <a:t>Type-safe Configuration</a:t>
            </a:r>
            <a:endParaRPr sz="2000">
              <a:latin typeface="Bookman Old Style"/>
              <a:ea typeface="Bookman Old Style"/>
              <a:cs typeface="Bookman Old Style"/>
              <a:sym typeface="Bookman Old Style"/>
            </a:endParaRPr>
          </a:p>
          <a:p>
            <a:pPr indent="-355600" lvl="0" marL="457200" rtl="0" algn="l">
              <a:spcBef>
                <a:spcPts val="0"/>
              </a:spcBef>
              <a:spcAft>
                <a:spcPts val="0"/>
              </a:spcAft>
              <a:buSzPts val="2000"/>
              <a:buFont typeface="Bookman Old Style"/>
              <a:buChar char="•"/>
            </a:pPr>
            <a:r>
              <a:rPr lang="en-US" sz="2000">
                <a:latin typeface="Bookman Old Style"/>
                <a:ea typeface="Bookman Old Style"/>
                <a:cs typeface="Bookman Old Style"/>
                <a:sym typeface="Bookman Old Style"/>
              </a:rPr>
              <a:t>Logging</a:t>
            </a:r>
            <a:endParaRPr sz="2000">
              <a:latin typeface="Bookman Old Style"/>
              <a:ea typeface="Bookman Old Style"/>
              <a:cs typeface="Bookman Old Style"/>
              <a:sym typeface="Bookman Old Style"/>
            </a:endParaRPr>
          </a:p>
          <a:p>
            <a:pPr indent="-355600" lvl="0" marL="457200" rtl="0" algn="l">
              <a:spcBef>
                <a:spcPts val="0"/>
              </a:spcBef>
              <a:spcAft>
                <a:spcPts val="0"/>
              </a:spcAft>
              <a:buSzPts val="2000"/>
              <a:buFont typeface="Bookman Old Style"/>
              <a:buChar char="•"/>
            </a:pPr>
            <a:r>
              <a:rPr lang="en-US" sz="2000">
                <a:latin typeface="Bookman Old Style"/>
                <a:ea typeface="Bookman Old Style"/>
                <a:cs typeface="Bookman Old Style"/>
                <a:sym typeface="Bookman Old Style"/>
              </a:rPr>
              <a:t>Security</a:t>
            </a:r>
            <a:endParaRPr sz="2000">
              <a:latin typeface="Bookman Old Style"/>
              <a:ea typeface="Bookman Old Style"/>
              <a:cs typeface="Bookman Old Style"/>
              <a:sym typeface="Bookman Old Style"/>
            </a:endParaRPr>
          </a:p>
        </p:txBody>
      </p:sp>
      <p:sp>
        <p:nvSpPr>
          <p:cNvPr id="153" name="Google Shape;153;p19"/>
          <p:cNvSpPr/>
          <p:nvPr/>
        </p:nvSpPr>
        <p:spPr>
          <a:xfrm>
            <a:off x="4795838" y="0"/>
            <a:ext cx="4348162" cy="2308324"/>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Abstract</a:t>
            </a:r>
            <a:endParaRPr/>
          </a:p>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Introduction</a:t>
            </a:r>
            <a:endParaRPr/>
          </a:p>
          <a:p>
            <a:pPr indent="0" lvl="0" marL="0" marR="0" rtl="0" algn="l">
              <a:spcBef>
                <a:spcPts val="0"/>
              </a:spcBef>
              <a:spcAft>
                <a:spcPts val="0"/>
              </a:spcAft>
              <a:buNone/>
            </a:pPr>
            <a:r>
              <a:rPr b="1" lang="en-US" sz="1600">
                <a:solidFill>
                  <a:schemeClr val="dk1"/>
                </a:solidFill>
                <a:latin typeface="Bookman Old Style"/>
                <a:ea typeface="Bookman Old Style"/>
                <a:cs typeface="Bookman Old Style"/>
                <a:sym typeface="Bookman Old Style"/>
              </a:rPr>
              <a:t>Features</a:t>
            </a:r>
            <a:endParaRPr b="1" sz="1600">
              <a:solidFill>
                <a:schemeClr val="dk1"/>
              </a:solidFill>
              <a:latin typeface="Bookman Old Style"/>
              <a:ea typeface="Bookman Old Style"/>
              <a:cs typeface="Bookman Old Style"/>
              <a:sym typeface="Bookman Old Style"/>
            </a:endParaRPr>
          </a:p>
          <a:p>
            <a:pPr indent="0" lvl="0" marL="0" rtl="0" algn="l">
              <a:spcBef>
                <a:spcPts val="0"/>
              </a:spcBef>
              <a:spcAft>
                <a:spcPts val="0"/>
              </a:spcAft>
              <a:buClr>
                <a:schemeClr val="dk1"/>
              </a:buClr>
              <a:buFont typeface="Arial"/>
              <a:buNone/>
            </a:pPr>
            <a:r>
              <a:rPr lang="en-US" sz="1600">
                <a:solidFill>
                  <a:srgbClr val="E36C09"/>
                </a:solidFill>
                <a:latin typeface="Bookman Old Style"/>
                <a:ea typeface="Bookman Old Style"/>
                <a:cs typeface="Bookman Old Style"/>
                <a:sym typeface="Bookman Old Style"/>
              </a:rPr>
              <a:t>Architecture</a:t>
            </a:r>
            <a:endParaRPr>
              <a:solidFill>
                <a:schemeClr val="dk1"/>
              </a:solidFill>
            </a:endParaRPr>
          </a:p>
          <a:p>
            <a:pPr indent="0" lvl="0" marL="0" rtl="0" algn="l">
              <a:spcBef>
                <a:spcPts val="0"/>
              </a:spcBef>
              <a:spcAft>
                <a:spcPts val="0"/>
              </a:spcAft>
              <a:buClr>
                <a:schemeClr val="dk1"/>
              </a:buClr>
              <a:buSzPts val="1100"/>
              <a:buFont typeface="Arial"/>
              <a:buNone/>
            </a:pPr>
            <a:r>
              <a:rPr lang="en-US" sz="1600">
                <a:solidFill>
                  <a:srgbClr val="E36C09"/>
                </a:solidFill>
                <a:latin typeface="Bookman Old Style"/>
                <a:ea typeface="Bookman Old Style"/>
                <a:cs typeface="Bookman Old Style"/>
                <a:sym typeface="Bookman Old Style"/>
              </a:rPr>
              <a:t>Dependency Injection</a:t>
            </a:r>
            <a:endParaRPr>
              <a:solidFill>
                <a:schemeClr val="dk1"/>
              </a:solidFill>
            </a:endParaRPr>
          </a:p>
          <a:p>
            <a:pPr indent="0" lvl="0" marL="0" rtl="0" algn="l">
              <a:spcBef>
                <a:spcPts val="0"/>
              </a:spcBef>
              <a:spcAft>
                <a:spcPts val="0"/>
              </a:spcAft>
              <a:buClr>
                <a:schemeClr val="dk1"/>
              </a:buClr>
              <a:buSzPts val="1100"/>
              <a:buFont typeface="Arial"/>
              <a:buNone/>
            </a:pPr>
            <a:r>
              <a:rPr lang="en-US" sz="1600">
                <a:solidFill>
                  <a:srgbClr val="E36C09"/>
                </a:solidFill>
                <a:latin typeface="Bookman Old Style"/>
                <a:ea typeface="Bookman Old Style"/>
                <a:cs typeface="Bookman Old Style"/>
                <a:sym typeface="Bookman Old Style"/>
              </a:rPr>
              <a:t>Inversion Of Control</a:t>
            </a:r>
            <a:endParaRPr>
              <a:solidFill>
                <a:schemeClr val="dk1"/>
              </a:solidFill>
            </a:endParaRPr>
          </a:p>
          <a:p>
            <a:pPr indent="-285750" lvl="0" marL="28575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Challenges</a:t>
            </a:r>
            <a:endParaRPr/>
          </a:p>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Conclusion </a:t>
            </a:r>
            <a:endParaRPr sz="1600">
              <a:solidFill>
                <a:srgbClr val="E36C09"/>
              </a:solidFill>
              <a:latin typeface="Bookman Old Style"/>
              <a:ea typeface="Bookman Old Style"/>
              <a:cs typeface="Bookman Old Style"/>
              <a:sym typeface="Bookman Old Style"/>
            </a:endParaRPr>
          </a:p>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References</a:t>
            </a:r>
            <a:endParaRPr sz="1600">
              <a:solidFill>
                <a:srgbClr val="E36C09"/>
              </a:solidFill>
              <a:latin typeface="Bookman Old Style"/>
              <a:ea typeface="Bookman Old Style"/>
              <a:cs typeface="Bookman Old Style"/>
              <a:sym typeface="Bookman Old Style"/>
            </a:endParaRPr>
          </a:p>
        </p:txBody>
      </p:sp>
      <p:sp>
        <p:nvSpPr>
          <p:cNvPr id="154" name="Google Shape;154;p19"/>
          <p:cNvSpPr/>
          <p:nvPr/>
        </p:nvSpPr>
        <p:spPr>
          <a:xfrm>
            <a:off x="0" y="0"/>
            <a:ext cx="4795838" cy="2286000"/>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rgbClr val="FF0000"/>
                </a:solidFill>
                <a:latin typeface="Bookman Old Style"/>
                <a:ea typeface="Bookman Old Style"/>
                <a:cs typeface="Bookman Old Style"/>
                <a:sym typeface="Bookman Old Style"/>
              </a:rPr>
              <a:t>Features</a:t>
            </a:r>
            <a:endParaRPr b="1" sz="3600">
              <a:solidFill>
                <a:srgbClr val="FF0000"/>
              </a:solidFill>
              <a:latin typeface="Bookman Old Style"/>
              <a:ea typeface="Bookman Old Style"/>
              <a:cs typeface="Bookman Old Style"/>
              <a:sym typeface="Bookman Old Style"/>
            </a:endParaRPr>
          </a:p>
        </p:txBody>
      </p:sp>
      <p:sp>
        <p:nvSpPr>
          <p:cNvPr id="155" name="Google Shape;155;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0"/>
          <p:cNvSpPr txBox="1"/>
          <p:nvPr>
            <p:ph idx="1" type="body"/>
          </p:nvPr>
        </p:nvSpPr>
        <p:spPr>
          <a:xfrm>
            <a:off x="0" y="1883100"/>
            <a:ext cx="9144000" cy="4974900"/>
          </a:xfrm>
          <a:prstGeom prst="rect">
            <a:avLst/>
          </a:prstGeom>
          <a:noFill/>
          <a:ln>
            <a:noFill/>
          </a:ln>
        </p:spPr>
        <p:txBody>
          <a:bodyPr anchorCtr="0" anchor="t" bIns="45700" lIns="91425" spcFirstLastPara="1" rIns="91425" wrap="square" tIns="45700">
            <a:noAutofit/>
          </a:bodyPr>
          <a:lstStyle/>
          <a:p>
            <a:pPr indent="-152400" lvl="0" marL="342900" rtl="0" algn="l">
              <a:spcBef>
                <a:spcPts val="600"/>
              </a:spcBef>
              <a:spcAft>
                <a:spcPts val="0"/>
              </a:spcAft>
              <a:buClr>
                <a:schemeClr val="dk1"/>
              </a:buClr>
              <a:buSzPts val="3000"/>
              <a:buNone/>
            </a:pPr>
            <a:r>
              <a:rPr b="1" lang="en-US" sz="2000">
                <a:solidFill>
                  <a:srgbClr val="000000"/>
                </a:solidFill>
                <a:latin typeface="Bookman Old Style"/>
                <a:ea typeface="Bookman Old Style"/>
                <a:cs typeface="Bookman Old Style"/>
                <a:sym typeface="Bookman Old Style"/>
              </a:rPr>
              <a:t>Without DI:</a:t>
            </a:r>
            <a:endParaRPr b="1" sz="2000">
              <a:solidFill>
                <a:srgbClr val="000000"/>
              </a:solidFill>
              <a:latin typeface="Bookman Old Style"/>
              <a:ea typeface="Bookman Old Style"/>
              <a:cs typeface="Bookman Old Style"/>
              <a:sym typeface="Bookman Old Style"/>
            </a:endParaRPr>
          </a:p>
          <a:p>
            <a:pPr indent="-152400" lvl="0" marL="342900" rtl="0" algn="l">
              <a:spcBef>
                <a:spcPts val="600"/>
              </a:spcBef>
              <a:spcAft>
                <a:spcPts val="0"/>
              </a:spcAft>
              <a:buClr>
                <a:schemeClr val="dk1"/>
              </a:buClr>
              <a:buSzPts val="3000"/>
              <a:buNone/>
            </a:pPr>
            <a:r>
              <a:rPr lang="en-US" sz="1800">
                <a:solidFill>
                  <a:srgbClr val="3F51B5"/>
                </a:solidFill>
                <a:latin typeface="Roboto Mono"/>
                <a:ea typeface="Roboto Mono"/>
                <a:cs typeface="Roboto Mono"/>
                <a:sym typeface="Roboto Mono"/>
              </a:rPr>
              <a:t>public</a:t>
            </a:r>
            <a:r>
              <a:rPr lang="en-US" sz="1800">
                <a:solidFill>
                  <a:srgbClr val="37474F"/>
                </a:solidFill>
                <a:latin typeface="Roboto Mono"/>
                <a:ea typeface="Roboto Mono"/>
                <a:cs typeface="Roboto Mono"/>
                <a:sym typeface="Roboto Mono"/>
              </a:rPr>
              <a:t> </a:t>
            </a:r>
            <a:r>
              <a:rPr lang="en-US" sz="1800">
                <a:solidFill>
                  <a:srgbClr val="3F51B5"/>
                </a:solidFill>
                <a:latin typeface="Roboto Mono"/>
                <a:ea typeface="Roboto Mono"/>
                <a:cs typeface="Roboto Mono"/>
                <a:sym typeface="Roboto Mono"/>
              </a:rPr>
              <a:t>class</a:t>
            </a:r>
            <a:r>
              <a:rPr lang="en-US" sz="1800">
                <a:solidFill>
                  <a:srgbClr val="37474F"/>
                </a:solidFill>
                <a:latin typeface="Roboto Mono"/>
                <a:ea typeface="Roboto Mono"/>
                <a:cs typeface="Roboto Mono"/>
                <a:sym typeface="Roboto Mono"/>
              </a:rPr>
              <a:t> </a:t>
            </a:r>
            <a:r>
              <a:rPr lang="en-US" sz="1800">
                <a:solidFill>
                  <a:srgbClr val="9C27B0"/>
                </a:solidFill>
                <a:latin typeface="Roboto Mono"/>
                <a:ea typeface="Roboto Mono"/>
                <a:cs typeface="Roboto Mono"/>
                <a:sym typeface="Roboto Mono"/>
              </a:rPr>
              <a:t>ImplementAlgorithm</a:t>
            </a:r>
            <a:r>
              <a:rPr lang="en-US" sz="1800">
                <a:solidFill>
                  <a:srgbClr val="37474F"/>
                </a:solidFill>
                <a:latin typeface="Roboto Mono"/>
                <a:ea typeface="Roboto Mono"/>
                <a:cs typeface="Roboto Mono"/>
                <a:sym typeface="Roboto Mono"/>
              </a:rPr>
              <a:t> {</a:t>
            </a:r>
            <a:endParaRPr sz="18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US" sz="1800">
                <a:solidFill>
                  <a:srgbClr val="37474F"/>
                </a:solidFill>
                <a:latin typeface="Roboto Mono"/>
                <a:ea typeface="Roboto Mono"/>
                <a:cs typeface="Roboto Mono"/>
                <a:sym typeface="Roboto Mono"/>
              </a:rPr>
              <a:t>    </a:t>
            </a:r>
            <a:r>
              <a:rPr lang="en-US" sz="1800">
                <a:solidFill>
                  <a:srgbClr val="9C27B0"/>
                </a:solidFill>
                <a:latin typeface="Roboto Mono"/>
                <a:ea typeface="Roboto Mono"/>
                <a:cs typeface="Roboto Mono"/>
                <a:sym typeface="Roboto Mono"/>
              </a:rPr>
              <a:t>BubbleSort</a:t>
            </a:r>
            <a:r>
              <a:rPr lang="en-US" sz="1800">
                <a:solidFill>
                  <a:srgbClr val="37474F"/>
                </a:solidFill>
                <a:latin typeface="Roboto Mono"/>
                <a:ea typeface="Roboto Mono"/>
                <a:cs typeface="Roboto Mono"/>
                <a:sym typeface="Roboto Mono"/>
              </a:rPr>
              <a:t> newBubbleSort = </a:t>
            </a:r>
            <a:r>
              <a:rPr lang="en-US" sz="1800">
                <a:solidFill>
                  <a:srgbClr val="3F51B5"/>
                </a:solidFill>
                <a:latin typeface="Roboto Mono"/>
                <a:ea typeface="Roboto Mono"/>
                <a:cs typeface="Roboto Mono"/>
                <a:sym typeface="Roboto Mono"/>
              </a:rPr>
              <a:t>new</a:t>
            </a:r>
            <a:r>
              <a:rPr lang="en-US" sz="1800">
                <a:solidFill>
                  <a:srgbClr val="37474F"/>
                </a:solidFill>
                <a:latin typeface="Roboto Mono"/>
                <a:ea typeface="Roboto Mono"/>
                <a:cs typeface="Roboto Mono"/>
                <a:sym typeface="Roboto Mono"/>
              </a:rPr>
              <a:t> </a:t>
            </a:r>
            <a:r>
              <a:rPr lang="en-US" sz="1800">
                <a:solidFill>
                  <a:srgbClr val="9C27B0"/>
                </a:solidFill>
                <a:latin typeface="Roboto Mono"/>
                <a:ea typeface="Roboto Mono"/>
                <a:cs typeface="Roboto Mono"/>
                <a:sym typeface="Roboto Mono"/>
              </a:rPr>
              <a:t>BubbleSort</a:t>
            </a:r>
            <a:r>
              <a:rPr lang="en-US"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190500" rtl="0" algn="l">
              <a:spcBef>
                <a:spcPts val="600"/>
              </a:spcBef>
              <a:spcAft>
                <a:spcPts val="0"/>
              </a:spcAft>
              <a:buClr>
                <a:schemeClr val="dk1"/>
              </a:buClr>
              <a:buSzPts val="3000"/>
              <a:buNone/>
            </a:pPr>
            <a:r>
              <a:rPr b="1" lang="en-US" sz="2000">
                <a:solidFill>
                  <a:srgbClr val="000000"/>
                </a:solidFill>
                <a:latin typeface="Bookman Old Style"/>
                <a:ea typeface="Bookman Old Style"/>
                <a:cs typeface="Bookman Old Style"/>
                <a:sym typeface="Bookman Old Style"/>
              </a:rPr>
              <a:t>With DI:</a:t>
            </a:r>
            <a:endParaRPr b="1" sz="2000">
              <a:solidFill>
                <a:srgbClr val="000000"/>
              </a:solidFill>
              <a:latin typeface="Bookman Old Style"/>
              <a:ea typeface="Bookman Old Style"/>
              <a:cs typeface="Bookman Old Style"/>
              <a:sym typeface="Bookman Old Style"/>
            </a:endParaRPr>
          </a:p>
          <a:p>
            <a:pPr indent="0" lvl="0" marL="0" rtl="0" algn="l">
              <a:lnSpc>
                <a:spcPct val="150000"/>
              </a:lnSpc>
              <a:spcBef>
                <a:spcPts val="0"/>
              </a:spcBef>
              <a:spcAft>
                <a:spcPts val="0"/>
              </a:spcAft>
              <a:buClr>
                <a:schemeClr val="dk1"/>
              </a:buClr>
              <a:buSzPts val="1100"/>
              <a:buNone/>
            </a:pPr>
            <a:r>
              <a:rPr lang="en-US" sz="1800">
                <a:solidFill>
                  <a:srgbClr val="9C27B0"/>
                </a:solidFill>
                <a:latin typeface="Roboto Mono"/>
                <a:ea typeface="Roboto Mono"/>
                <a:cs typeface="Roboto Mono"/>
                <a:sym typeface="Roboto Mono"/>
              </a:rPr>
              <a:t>  ImplementAlgorithm</a:t>
            </a:r>
            <a:r>
              <a:rPr lang="en-US" sz="1800">
                <a:solidFill>
                  <a:srgbClr val="37474F"/>
                </a:solidFill>
                <a:latin typeface="Roboto Mono"/>
                <a:ea typeface="Roboto Mono"/>
                <a:cs typeface="Roboto Mono"/>
                <a:sym typeface="Roboto Mono"/>
              </a:rPr>
              <a:t> newAlgo = </a:t>
            </a:r>
            <a:endParaRPr sz="1800">
              <a:solidFill>
                <a:srgbClr val="37474F"/>
              </a:solidFill>
              <a:latin typeface="Roboto Mono"/>
              <a:ea typeface="Roboto Mono"/>
              <a:cs typeface="Roboto Mono"/>
              <a:sym typeface="Roboto Mono"/>
            </a:endParaRPr>
          </a:p>
          <a:p>
            <a:pPr indent="457200" lvl="0" marL="457200" rtl="0" algn="l">
              <a:lnSpc>
                <a:spcPct val="150000"/>
              </a:lnSpc>
              <a:spcBef>
                <a:spcPts val="0"/>
              </a:spcBef>
              <a:spcAft>
                <a:spcPts val="0"/>
              </a:spcAft>
              <a:buClr>
                <a:schemeClr val="dk1"/>
              </a:buClr>
              <a:buSzPts val="1100"/>
              <a:buNone/>
            </a:pPr>
            <a:r>
              <a:rPr lang="en-US" sz="1800">
                <a:solidFill>
                  <a:srgbClr val="3F51B5"/>
                </a:solidFill>
                <a:latin typeface="Roboto Mono"/>
                <a:ea typeface="Roboto Mono"/>
                <a:cs typeface="Roboto Mono"/>
                <a:sym typeface="Roboto Mono"/>
              </a:rPr>
              <a:t>new</a:t>
            </a:r>
            <a:r>
              <a:rPr lang="en-US" sz="1800">
                <a:solidFill>
                  <a:srgbClr val="37474F"/>
                </a:solidFill>
                <a:latin typeface="Roboto Mono"/>
                <a:ea typeface="Roboto Mono"/>
                <a:cs typeface="Roboto Mono"/>
                <a:sym typeface="Roboto Mono"/>
              </a:rPr>
              <a:t> </a:t>
            </a:r>
            <a:r>
              <a:rPr lang="en-US" sz="1800">
                <a:solidFill>
                  <a:srgbClr val="9C27B0"/>
                </a:solidFill>
                <a:latin typeface="Roboto Mono"/>
                <a:ea typeface="Roboto Mono"/>
                <a:cs typeface="Roboto Mono"/>
                <a:sym typeface="Roboto Mono"/>
              </a:rPr>
              <a:t>ImplementAlgorithm</a:t>
            </a:r>
            <a:r>
              <a:rPr lang="en-US" sz="1800">
                <a:solidFill>
                  <a:srgbClr val="37474F"/>
                </a:solidFill>
                <a:latin typeface="Roboto Mono"/>
                <a:ea typeface="Roboto Mono"/>
                <a:cs typeface="Roboto Mono"/>
                <a:sym typeface="Roboto Mono"/>
              </a:rPr>
              <a:t>(</a:t>
            </a:r>
            <a:r>
              <a:rPr lang="en-US" sz="1800">
                <a:solidFill>
                  <a:srgbClr val="3F51B5"/>
                </a:solidFill>
                <a:latin typeface="Roboto Mono"/>
                <a:ea typeface="Roboto Mono"/>
                <a:cs typeface="Roboto Mono"/>
                <a:sym typeface="Roboto Mono"/>
              </a:rPr>
              <a:t>new</a:t>
            </a:r>
            <a:r>
              <a:rPr lang="en-US" sz="1800">
                <a:solidFill>
                  <a:srgbClr val="37474F"/>
                </a:solidFill>
                <a:latin typeface="Roboto Mono"/>
                <a:ea typeface="Roboto Mono"/>
                <a:cs typeface="Roboto Mono"/>
                <a:sym typeface="Roboto Mono"/>
              </a:rPr>
              <a:t> </a:t>
            </a:r>
            <a:r>
              <a:rPr lang="en-US" sz="1800">
                <a:solidFill>
                  <a:srgbClr val="9C27B0"/>
                </a:solidFill>
                <a:latin typeface="Roboto Mono"/>
                <a:ea typeface="Roboto Mono"/>
                <a:cs typeface="Roboto Mono"/>
                <a:sym typeface="Roboto Mono"/>
              </a:rPr>
              <a:t>BubbleSort</a:t>
            </a:r>
            <a:r>
              <a:rPr lang="en-US"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457200" lvl="0" marL="457200" rtl="0" algn="l">
              <a:lnSpc>
                <a:spcPct val="150000"/>
              </a:lnSpc>
              <a:spcBef>
                <a:spcPts val="0"/>
              </a:spcBef>
              <a:spcAft>
                <a:spcPts val="0"/>
              </a:spcAft>
              <a:buClr>
                <a:schemeClr val="dk1"/>
              </a:buClr>
              <a:buSzPts val="1100"/>
              <a:buNone/>
            </a:pPr>
            <a:r>
              <a:t/>
            </a:r>
            <a:endParaRPr sz="1800">
              <a:solidFill>
                <a:srgbClr val="37474F"/>
              </a:solidFill>
              <a:latin typeface="Roboto Mono"/>
              <a:ea typeface="Roboto Mono"/>
              <a:cs typeface="Roboto Mono"/>
              <a:sym typeface="Roboto Mono"/>
            </a:endParaRPr>
          </a:p>
          <a:p>
            <a:pPr indent="457200" lvl="0" marL="457200" rtl="0" algn="l">
              <a:lnSpc>
                <a:spcPct val="150000"/>
              </a:lnSpc>
              <a:spcBef>
                <a:spcPts val="0"/>
              </a:spcBef>
              <a:spcAft>
                <a:spcPts val="0"/>
              </a:spcAft>
              <a:buClr>
                <a:schemeClr val="dk1"/>
              </a:buClr>
              <a:buSzPts val="1100"/>
              <a:buNone/>
            </a:pPr>
            <a:r>
              <a:t/>
            </a:r>
            <a:endParaRPr sz="1800">
              <a:solidFill>
                <a:srgbClr val="37474F"/>
              </a:solidFill>
              <a:latin typeface="Roboto Mono"/>
              <a:ea typeface="Roboto Mono"/>
              <a:cs typeface="Roboto Mono"/>
              <a:sym typeface="Roboto Mono"/>
            </a:endParaRPr>
          </a:p>
          <a:p>
            <a:pPr indent="457200" lvl="0" marL="0" rtl="0" algn="l">
              <a:lnSpc>
                <a:spcPct val="150000"/>
              </a:lnSpc>
              <a:spcBef>
                <a:spcPts val="0"/>
              </a:spcBef>
              <a:spcAft>
                <a:spcPts val="0"/>
              </a:spcAft>
              <a:buClr>
                <a:schemeClr val="dk1"/>
              </a:buClr>
              <a:buSzPts val="1100"/>
              <a:buNone/>
            </a:pPr>
            <a:r>
              <a:rPr lang="en-US" sz="1800">
                <a:solidFill>
                  <a:srgbClr val="3F51B5"/>
                </a:solidFill>
                <a:latin typeface="Roboto Mono"/>
                <a:ea typeface="Roboto Mono"/>
                <a:cs typeface="Roboto Mono"/>
                <a:sym typeface="Roboto Mono"/>
              </a:rPr>
              <a:t>public</a:t>
            </a:r>
            <a:r>
              <a:rPr lang="en-US" sz="1800">
                <a:solidFill>
                  <a:srgbClr val="37474F"/>
                </a:solidFill>
                <a:latin typeface="Roboto Mono"/>
                <a:ea typeface="Roboto Mono"/>
                <a:cs typeface="Roboto Mono"/>
                <a:sym typeface="Roboto Mono"/>
              </a:rPr>
              <a:t> </a:t>
            </a:r>
            <a:r>
              <a:rPr lang="en-US" sz="1800">
                <a:solidFill>
                  <a:srgbClr val="3F51B5"/>
                </a:solidFill>
                <a:latin typeface="Roboto Mono"/>
                <a:ea typeface="Roboto Mono"/>
                <a:cs typeface="Roboto Mono"/>
                <a:sym typeface="Roboto Mono"/>
              </a:rPr>
              <a:t>interface</a:t>
            </a:r>
            <a:r>
              <a:rPr lang="en-US" sz="1800">
                <a:solidFill>
                  <a:srgbClr val="37474F"/>
                </a:solidFill>
                <a:latin typeface="Roboto Mono"/>
                <a:ea typeface="Roboto Mono"/>
                <a:cs typeface="Roboto Mono"/>
                <a:sym typeface="Roboto Mono"/>
              </a:rPr>
              <a:t> </a:t>
            </a:r>
            <a:r>
              <a:rPr lang="en-US" sz="1800">
                <a:solidFill>
                  <a:srgbClr val="9C27B0"/>
                </a:solidFill>
                <a:latin typeface="Roboto Mono"/>
                <a:ea typeface="Roboto Mono"/>
                <a:cs typeface="Roboto Mono"/>
                <a:sym typeface="Roboto Mono"/>
              </a:rPr>
              <a:t>SortAlgorithm</a:t>
            </a:r>
            <a:r>
              <a:rPr lang="en-US"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None/>
            </a:pPr>
            <a:r>
              <a:rPr lang="en-US" sz="1800">
                <a:solidFill>
                  <a:srgbClr val="37474F"/>
                </a:solidFill>
                <a:latin typeface="Roboto Mono"/>
                <a:ea typeface="Roboto Mono"/>
                <a:cs typeface="Roboto Mono"/>
                <a:sym typeface="Roboto Mono"/>
              </a:rPr>
              <a:t>   		</a:t>
            </a:r>
            <a:r>
              <a:rPr lang="en-US" sz="1800">
                <a:solidFill>
                  <a:srgbClr val="3F51B5"/>
                </a:solidFill>
                <a:latin typeface="Roboto Mono"/>
                <a:ea typeface="Roboto Mono"/>
                <a:cs typeface="Roboto Mono"/>
                <a:sym typeface="Roboto Mono"/>
              </a:rPr>
              <a:t>public</a:t>
            </a:r>
            <a:r>
              <a:rPr lang="en-US" sz="1800">
                <a:solidFill>
                  <a:srgbClr val="37474F"/>
                </a:solidFill>
                <a:latin typeface="Roboto Mono"/>
                <a:ea typeface="Roboto Mono"/>
                <a:cs typeface="Roboto Mono"/>
                <a:sym typeface="Roboto Mono"/>
              </a:rPr>
              <a:t> sortFunc(</a:t>
            </a:r>
            <a:r>
              <a:rPr lang="en-US" sz="1800">
                <a:solidFill>
                  <a:srgbClr val="3F51B5"/>
                </a:solidFill>
                <a:latin typeface="Roboto Mono"/>
                <a:ea typeface="Roboto Mono"/>
                <a:cs typeface="Roboto Mono"/>
                <a:sym typeface="Roboto Mono"/>
              </a:rPr>
              <a:t>int</a:t>
            </a:r>
            <a:r>
              <a:rPr lang="en-US" sz="1800">
                <a:solidFill>
                  <a:srgbClr val="37474F"/>
                </a:solidFill>
                <a:latin typeface="Roboto Mono"/>
                <a:ea typeface="Roboto Mono"/>
                <a:cs typeface="Roboto Mono"/>
                <a:sym typeface="Roboto Mono"/>
              </a:rPr>
              <a:t>[] arr);</a:t>
            </a:r>
            <a:endParaRPr sz="1800">
              <a:solidFill>
                <a:srgbClr val="37474F"/>
              </a:solidFill>
              <a:latin typeface="Roboto Mono"/>
              <a:ea typeface="Roboto Mono"/>
              <a:cs typeface="Roboto Mono"/>
              <a:sym typeface="Roboto Mono"/>
            </a:endParaRPr>
          </a:p>
          <a:p>
            <a:pPr indent="457200" lvl="0" marL="0" rtl="0" algn="l">
              <a:lnSpc>
                <a:spcPct val="150000"/>
              </a:lnSpc>
              <a:spcBef>
                <a:spcPts val="0"/>
              </a:spcBef>
              <a:spcAft>
                <a:spcPts val="0"/>
              </a:spcAft>
              <a:buClr>
                <a:schemeClr val="dk1"/>
              </a:buClr>
              <a:buSzPts val="1100"/>
              <a:buNone/>
            </a:pPr>
            <a:r>
              <a:rPr lang="en-US"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457200" lvl="0" marL="0" rtl="0" algn="l">
              <a:lnSpc>
                <a:spcPct val="150000"/>
              </a:lnSpc>
              <a:spcBef>
                <a:spcPts val="0"/>
              </a:spcBef>
              <a:spcAft>
                <a:spcPts val="0"/>
              </a:spcAft>
              <a:buClr>
                <a:schemeClr val="dk1"/>
              </a:buClr>
              <a:buSzPts val="1100"/>
              <a:buNone/>
            </a:pPr>
            <a:r>
              <a:rPr lang="en-US" sz="1800">
                <a:solidFill>
                  <a:srgbClr val="3F51B5"/>
                </a:solidFill>
                <a:latin typeface="Roboto Mono"/>
                <a:ea typeface="Roboto Mono"/>
                <a:cs typeface="Roboto Mono"/>
                <a:sym typeface="Roboto Mono"/>
              </a:rPr>
              <a:t>public</a:t>
            </a:r>
            <a:r>
              <a:rPr lang="en-US" sz="1800">
                <a:solidFill>
                  <a:srgbClr val="37474F"/>
                </a:solidFill>
                <a:latin typeface="Roboto Mono"/>
                <a:ea typeface="Roboto Mono"/>
                <a:cs typeface="Roboto Mono"/>
                <a:sym typeface="Roboto Mono"/>
              </a:rPr>
              <a:t> </a:t>
            </a:r>
            <a:r>
              <a:rPr lang="en-US" sz="1800">
                <a:solidFill>
                  <a:srgbClr val="3F51B5"/>
                </a:solidFill>
                <a:latin typeface="Roboto Mono"/>
                <a:ea typeface="Roboto Mono"/>
                <a:cs typeface="Roboto Mono"/>
                <a:sym typeface="Roboto Mono"/>
              </a:rPr>
              <a:t>class</a:t>
            </a:r>
            <a:r>
              <a:rPr lang="en-US" sz="1800">
                <a:solidFill>
                  <a:srgbClr val="37474F"/>
                </a:solidFill>
                <a:latin typeface="Roboto Mono"/>
                <a:ea typeface="Roboto Mono"/>
                <a:cs typeface="Roboto Mono"/>
                <a:sym typeface="Roboto Mono"/>
              </a:rPr>
              <a:t> </a:t>
            </a:r>
            <a:r>
              <a:rPr lang="en-US" sz="1800">
                <a:solidFill>
                  <a:srgbClr val="9C27B0"/>
                </a:solidFill>
                <a:latin typeface="Roboto Mono"/>
                <a:ea typeface="Roboto Mono"/>
                <a:cs typeface="Roboto Mono"/>
                <a:sym typeface="Roboto Mono"/>
              </a:rPr>
              <a:t>BubbleSort</a:t>
            </a:r>
            <a:r>
              <a:rPr lang="en-US" sz="1800">
                <a:solidFill>
                  <a:srgbClr val="37474F"/>
                </a:solidFill>
                <a:latin typeface="Roboto Mono"/>
                <a:ea typeface="Roboto Mono"/>
                <a:cs typeface="Roboto Mono"/>
                <a:sym typeface="Roboto Mono"/>
              </a:rPr>
              <a:t> </a:t>
            </a:r>
            <a:r>
              <a:rPr lang="en-US" sz="1800">
                <a:solidFill>
                  <a:srgbClr val="3F51B5"/>
                </a:solidFill>
                <a:latin typeface="Roboto Mono"/>
                <a:ea typeface="Roboto Mono"/>
                <a:cs typeface="Roboto Mono"/>
                <a:sym typeface="Roboto Mono"/>
              </a:rPr>
              <a:t>implements</a:t>
            </a:r>
            <a:r>
              <a:rPr lang="en-US" sz="1800">
                <a:solidFill>
                  <a:srgbClr val="37474F"/>
                </a:solidFill>
                <a:latin typeface="Roboto Mono"/>
                <a:ea typeface="Roboto Mono"/>
                <a:cs typeface="Roboto Mono"/>
                <a:sym typeface="Roboto Mono"/>
              </a:rPr>
              <a:t> </a:t>
            </a:r>
            <a:r>
              <a:rPr lang="en-US" sz="1800">
                <a:solidFill>
                  <a:srgbClr val="9C27B0"/>
                </a:solidFill>
                <a:latin typeface="Roboto Mono"/>
                <a:ea typeface="Roboto Mono"/>
                <a:cs typeface="Roboto Mono"/>
                <a:sym typeface="Roboto Mono"/>
              </a:rPr>
              <a:t>SortAlgorithm</a:t>
            </a:r>
            <a:r>
              <a:rPr lang="en-US"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None/>
            </a:pPr>
            <a:r>
              <a:t/>
            </a:r>
            <a:endParaRPr sz="18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1800">
              <a:solidFill>
                <a:srgbClr val="37474F"/>
              </a:solidFill>
              <a:latin typeface="Roboto Mono"/>
              <a:ea typeface="Roboto Mono"/>
              <a:cs typeface="Roboto Mono"/>
              <a:sym typeface="Roboto Mono"/>
            </a:endParaRPr>
          </a:p>
          <a:p>
            <a:pPr indent="0" lvl="0" marL="190500" rtl="0" algn="l">
              <a:spcBef>
                <a:spcPts val="600"/>
              </a:spcBef>
              <a:spcAft>
                <a:spcPts val="0"/>
              </a:spcAft>
              <a:buClr>
                <a:schemeClr val="dk1"/>
              </a:buClr>
              <a:buSzPts val="3000"/>
              <a:buNone/>
            </a:pPr>
            <a:r>
              <a:t/>
            </a:r>
            <a:endParaRPr sz="2000">
              <a:solidFill>
                <a:srgbClr val="000000"/>
              </a:solidFill>
              <a:latin typeface="Bookman Old Style"/>
              <a:ea typeface="Bookman Old Style"/>
              <a:cs typeface="Bookman Old Style"/>
              <a:sym typeface="Bookman Old Style"/>
            </a:endParaRPr>
          </a:p>
        </p:txBody>
      </p:sp>
      <p:sp>
        <p:nvSpPr>
          <p:cNvPr id="161" name="Google Shape;161;p20"/>
          <p:cNvSpPr/>
          <p:nvPr/>
        </p:nvSpPr>
        <p:spPr>
          <a:xfrm>
            <a:off x="4795850" y="0"/>
            <a:ext cx="4348200" cy="2286000"/>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Abstract</a:t>
            </a:r>
            <a:endParaRPr/>
          </a:p>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Introduction</a:t>
            </a:r>
            <a:endParaRPr/>
          </a:p>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Features</a:t>
            </a:r>
            <a:endParaRPr sz="1600">
              <a:solidFill>
                <a:srgbClr val="E36C09"/>
              </a:solidFill>
              <a:latin typeface="Bookman Old Style"/>
              <a:ea typeface="Bookman Old Style"/>
              <a:cs typeface="Bookman Old Style"/>
              <a:sym typeface="Bookman Old Style"/>
            </a:endParaRPr>
          </a:p>
          <a:p>
            <a:pPr indent="0" lvl="0" marL="0" rtl="0" algn="l">
              <a:spcBef>
                <a:spcPts val="0"/>
              </a:spcBef>
              <a:spcAft>
                <a:spcPts val="0"/>
              </a:spcAft>
              <a:buClr>
                <a:schemeClr val="dk1"/>
              </a:buClr>
              <a:buFont typeface="Arial"/>
              <a:buNone/>
            </a:pPr>
            <a:r>
              <a:rPr lang="en-US" sz="1600">
                <a:solidFill>
                  <a:srgbClr val="E36C09"/>
                </a:solidFill>
                <a:latin typeface="Bookman Old Style"/>
                <a:ea typeface="Bookman Old Style"/>
                <a:cs typeface="Bookman Old Style"/>
                <a:sym typeface="Bookman Old Style"/>
              </a:rPr>
              <a:t>Architecture</a:t>
            </a:r>
            <a:endParaRPr>
              <a:solidFill>
                <a:schemeClr val="dk1"/>
              </a:solidFill>
            </a:endParaRPr>
          </a:p>
          <a:p>
            <a:pPr indent="0" lvl="0" marL="0" rtl="0" algn="l">
              <a:spcBef>
                <a:spcPts val="0"/>
              </a:spcBef>
              <a:spcAft>
                <a:spcPts val="0"/>
              </a:spcAft>
              <a:buClr>
                <a:schemeClr val="dk1"/>
              </a:buClr>
              <a:buSzPts val="1100"/>
              <a:buFont typeface="Arial"/>
              <a:buNone/>
            </a:pPr>
            <a:r>
              <a:rPr b="1" lang="en-US" sz="1600">
                <a:latin typeface="Bookman Old Style"/>
                <a:ea typeface="Bookman Old Style"/>
                <a:cs typeface="Bookman Old Style"/>
                <a:sym typeface="Bookman Old Style"/>
              </a:rPr>
              <a:t>Dependency Injection</a:t>
            </a:r>
            <a:endParaRPr b="1"/>
          </a:p>
          <a:p>
            <a:pPr indent="0" lvl="0" marL="0" rtl="0" algn="l">
              <a:spcBef>
                <a:spcPts val="0"/>
              </a:spcBef>
              <a:spcAft>
                <a:spcPts val="0"/>
              </a:spcAft>
              <a:buClr>
                <a:schemeClr val="dk1"/>
              </a:buClr>
              <a:buSzPts val="1100"/>
              <a:buFont typeface="Arial"/>
              <a:buNone/>
            </a:pPr>
            <a:r>
              <a:rPr lang="en-US" sz="1600">
                <a:solidFill>
                  <a:srgbClr val="E36C09"/>
                </a:solidFill>
                <a:latin typeface="Bookman Old Style"/>
                <a:ea typeface="Bookman Old Style"/>
                <a:cs typeface="Bookman Old Style"/>
                <a:sym typeface="Bookman Old Style"/>
              </a:rPr>
              <a:t>Inversion Of Control</a:t>
            </a:r>
            <a:endParaRPr>
              <a:solidFill>
                <a:schemeClr val="dk1"/>
              </a:solidFill>
            </a:endParaRPr>
          </a:p>
          <a:p>
            <a:pPr indent="-285750" lvl="0" marL="28575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Challenges</a:t>
            </a:r>
            <a:endParaRPr/>
          </a:p>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Conclusion </a:t>
            </a:r>
            <a:endParaRPr sz="1600">
              <a:solidFill>
                <a:srgbClr val="E36C09"/>
              </a:solidFill>
              <a:latin typeface="Bookman Old Style"/>
              <a:ea typeface="Bookman Old Style"/>
              <a:cs typeface="Bookman Old Style"/>
              <a:sym typeface="Bookman Old Style"/>
            </a:endParaRPr>
          </a:p>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References</a:t>
            </a:r>
            <a:endParaRPr sz="1600">
              <a:solidFill>
                <a:srgbClr val="E36C09"/>
              </a:solidFill>
              <a:latin typeface="Bookman Old Style"/>
              <a:ea typeface="Bookman Old Style"/>
              <a:cs typeface="Bookman Old Style"/>
              <a:sym typeface="Bookman Old Style"/>
            </a:endParaRPr>
          </a:p>
        </p:txBody>
      </p:sp>
      <p:sp>
        <p:nvSpPr>
          <p:cNvPr id="162" name="Google Shape;162;p20"/>
          <p:cNvSpPr/>
          <p:nvPr/>
        </p:nvSpPr>
        <p:spPr>
          <a:xfrm>
            <a:off x="0" y="0"/>
            <a:ext cx="4795800" cy="1883100"/>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rgbClr val="FF0000"/>
                </a:solidFill>
                <a:latin typeface="Bookman Old Style"/>
                <a:ea typeface="Bookman Old Style"/>
                <a:cs typeface="Bookman Old Style"/>
                <a:sym typeface="Bookman Old Style"/>
              </a:rPr>
              <a:t>Dependency Injection</a:t>
            </a:r>
            <a:endParaRPr b="1" sz="3600">
              <a:solidFill>
                <a:srgbClr val="FF0000"/>
              </a:solidFill>
              <a:latin typeface="Bookman Old Style"/>
              <a:ea typeface="Bookman Old Style"/>
              <a:cs typeface="Bookman Old Style"/>
              <a:sym typeface="Bookman Old Style"/>
            </a:endParaRPr>
          </a:p>
        </p:txBody>
      </p:sp>
      <p:sp>
        <p:nvSpPr>
          <p:cNvPr id="163" name="Google Shape;16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1"/>
          <p:cNvSpPr txBox="1"/>
          <p:nvPr/>
        </p:nvSpPr>
        <p:spPr>
          <a:xfrm>
            <a:off x="14288" y="6553200"/>
            <a:ext cx="716863"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Bookman Old Style"/>
                <a:ea typeface="Bookman Old Style"/>
                <a:cs typeface="Bookman Old Style"/>
                <a:sym typeface="Bookman Old Style"/>
              </a:rPr>
              <a:t>6/10</a:t>
            </a:r>
            <a:endParaRPr/>
          </a:p>
        </p:txBody>
      </p:sp>
      <p:sp>
        <p:nvSpPr>
          <p:cNvPr id="169" name="Google Shape;169;p21"/>
          <p:cNvSpPr txBox="1"/>
          <p:nvPr>
            <p:ph idx="1" type="body"/>
          </p:nvPr>
        </p:nvSpPr>
        <p:spPr>
          <a:xfrm>
            <a:off x="289718" y="2308324"/>
            <a:ext cx="8549481" cy="4092476"/>
          </a:xfrm>
          <a:prstGeom prst="rect">
            <a:avLst/>
          </a:prstGeom>
          <a:noFill/>
          <a:ln>
            <a:noFill/>
          </a:ln>
        </p:spPr>
        <p:txBody>
          <a:bodyPr anchorCtr="0" anchor="t" bIns="45700" lIns="91425" spcFirstLastPara="1" rIns="91425" wrap="square" tIns="45700">
            <a:noAutofit/>
          </a:bodyPr>
          <a:lstStyle/>
          <a:p>
            <a:pPr indent="-190500" lvl="0" marL="342900" rtl="0" algn="l">
              <a:spcBef>
                <a:spcPts val="0"/>
              </a:spcBef>
              <a:spcAft>
                <a:spcPts val="0"/>
              </a:spcAft>
              <a:buClr>
                <a:schemeClr val="dk1"/>
              </a:buClr>
              <a:buSzPts val="2400"/>
              <a:buNone/>
            </a:pPr>
            <a:r>
              <a:t/>
            </a:r>
            <a:endParaRPr sz="2400">
              <a:latin typeface="Bookman Old Style"/>
              <a:ea typeface="Bookman Old Style"/>
              <a:cs typeface="Bookman Old Style"/>
              <a:sym typeface="Bookman Old Style"/>
            </a:endParaRPr>
          </a:p>
          <a:p>
            <a:pPr indent="-190500" lvl="0" marL="342900" rtl="0" algn="l">
              <a:spcBef>
                <a:spcPts val="480"/>
              </a:spcBef>
              <a:spcAft>
                <a:spcPts val="0"/>
              </a:spcAft>
              <a:buClr>
                <a:schemeClr val="dk1"/>
              </a:buClr>
              <a:buSzPts val="2400"/>
              <a:buNone/>
            </a:pPr>
            <a:r>
              <a:t/>
            </a:r>
            <a:endParaRPr sz="2400">
              <a:latin typeface="Bookman Old Style"/>
              <a:ea typeface="Bookman Old Style"/>
              <a:cs typeface="Bookman Old Style"/>
              <a:sym typeface="Bookman Old Style"/>
            </a:endParaRPr>
          </a:p>
        </p:txBody>
      </p:sp>
      <p:sp>
        <p:nvSpPr>
          <p:cNvPr id="170" name="Google Shape;170;p21"/>
          <p:cNvSpPr/>
          <p:nvPr/>
        </p:nvSpPr>
        <p:spPr>
          <a:xfrm>
            <a:off x="4800600" y="-1"/>
            <a:ext cx="4343400" cy="2181255"/>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Bookman Old Style"/>
              <a:ea typeface="Bookman Old Style"/>
              <a:cs typeface="Bookman Old Style"/>
              <a:sym typeface="Bookman Old Style"/>
            </a:endParaRPr>
          </a:p>
        </p:txBody>
      </p:sp>
      <p:sp>
        <p:nvSpPr>
          <p:cNvPr id="171" name="Google Shape;171;p21"/>
          <p:cNvSpPr/>
          <p:nvPr/>
        </p:nvSpPr>
        <p:spPr>
          <a:xfrm>
            <a:off x="4795838" y="0"/>
            <a:ext cx="4348162" cy="2308324"/>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Abstract</a:t>
            </a:r>
            <a:endParaRPr/>
          </a:p>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Introduction</a:t>
            </a:r>
            <a:endParaRPr/>
          </a:p>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Features</a:t>
            </a:r>
            <a:endParaRPr sz="1600">
              <a:solidFill>
                <a:srgbClr val="E36C09"/>
              </a:solidFill>
              <a:latin typeface="Bookman Old Style"/>
              <a:ea typeface="Bookman Old Style"/>
              <a:cs typeface="Bookman Old Style"/>
              <a:sym typeface="Bookman Old Style"/>
            </a:endParaRPr>
          </a:p>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Architecture</a:t>
            </a:r>
            <a:endParaRPr>
              <a:solidFill>
                <a:srgbClr val="E36C09"/>
              </a:solidFill>
            </a:endParaRPr>
          </a:p>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Dependency Injection</a:t>
            </a:r>
            <a:endParaRPr/>
          </a:p>
          <a:p>
            <a:pPr indent="0" lvl="0" marL="0" marR="0" rtl="0" algn="l">
              <a:spcBef>
                <a:spcPts val="0"/>
              </a:spcBef>
              <a:spcAft>
                <a:spcPts val="0"/>
              </a:spcAft>
              <a:buNone/>
            </a:pPr>
            <a:r>
              <a:rPr b="1" lang="en-US" sz="1600">
                <a:latin typeface="Bookman Old Style"/>
                <a:ea typeface="Bookman Old Style"/>
                <a:cs typeface="Bookman Old Style"/>
                <a:sym typeface="Bookman Old Style"/>
              </a:rPr>
              <a:t>Inversion Of Control</a:t>
            </a:r>
            <a:endParaRPr b="1"/>
          </a:p>
          <a:p>
            <a:pPr indent="-285750" lvl="0" marL="28575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Challenges</a:t>
            </a:r>
            <a:endParaRPr/>
          </a:p>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Conclusion</a:t>
            </a:r>
            <a:endParaRPr sz="1600">
              <a:solidFill>
                <a:srgbClr val="E36C09"/>
              </a:solidFill>
              <a:latin typeface="Bookman Old Style"/>
              <a:ea typeface="Bookman Old Style"/>
              <a:cs typeface="Bookman Old Style"/>
              <a:sym typeface="Bookman Old Style"/>
            </a:endParaRPr>
          </a:p>
          <a:p>
            <a:pPr indent="0" lvl="0" marL="0" marR="0" rtl="0" algn="l">
              <a:spcBef>
                <a:spcPts val="0"/>
              </a:spcBef>
              <a:spcAft>
                <a:spcPts val="0"/>
              </a:spcAft>
              <a:buNone/>
            </a:pPr>
            <a:r>
              <a:rPr lang="en-US" sz="1600">
                <a:solidFill>
                  <a:srgbClr val="E36C09"/>
                </a:solidFill>
                <a:latin typeface="Bookman Old Style"/>
                <a:ea typeface="Bookman Old Style"/>
                <a:cs typeface="Bookman Old Style"/>
                <a:sym typeface="Bookman Old Style"/>
              </a:rPr>
              <a:t>References</a:t>
            </a:r>
            <a:endParaRPr/>
          </a:p>
        </p:txBody>
      </p:sp>
      <p:sp>
        <p:nvSpPr>
          <p:cNvPr id="172" name="Google Shape;172;p21"/>
          <p:cNvSpPr/>
          <p:nvPr/>
        </p:nvSpPr>
        <p:spPr>
          <a:xfrm>
            <a:off x="0" y="0"/>
            <a:ext cx="4795838" cy="2286000"/>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rgbClr val="FF0000"/>
                </a:solidFill>
                <a:latin typeface="Bookman Old Style"/>
                <a:ea typeface="Bookman Old Style"/>
                <a:cs typeface="Bookman Old Style"/>
                <a:sym typeface="Bookman Old Style"/>
              </a:rPr>
              <a:t>Inversion Of Control (IoC)</a:t>
            </a:r>
            <a:endParaRPr sz="3600">
              <a:solidFill>
                <a:srgbClr val="FF0000"/>
              </a:solidFill>
              <a:latin typeface="Bookman Old Style"/>
              <a:ea typeface="Bookman Old Style"/>
              <a:cs typeface="Bookman Old Style"/>
              <a:sym typeface="Bookman Old Style"/>
            </a:endParaRPr>
          </a:p>
        </p:txBody>
      </p:sp>
      <p:sp>
        <p:nvSpPr>
          <p:cNvPr id="173" name="Google Shape;17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4" name="Google Shape;174;p21"/>
          <p:cNvSpPr/>
          <p:nvPr/>
        </p:nvSpPr>
        <p:spPr>
          <a:xfrm>
            <a:off x="0" y="2590800"/>
            <a:ext cx="9144000" cy="41307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000">
                <a:solidFill>
                  <a:schemeClr val="dk1"/>
                </a:solidFill>
                <a:latin typeface="Bookman Old Style"/>
                <a:ea typeface="Bookman Old Style"/>
                <a:cs typeface="Bookman Old Style"/>
                <a:sym typeface="Bookman Old Style"/>
              </a:rPr>
              <a:t>Without IoC:</a:t>
            </a:r>
            <a:endParaRPr b="1" sz="2000">
              <a:solidFill>
                <a:schemeClr val="dk1"/>
              </a:solidFill>
              <a:latin typeface="Bookman Old Style"/>
              <a:ea typeface="Bookman Old Style"/>
              <a:cs typeface="Bookman Old Style"/>
              <a:sym typeface="Bookman Old Style"/>
            </a:endParaRPr>
          </a:p>
          <a:p>
            <a:pPr indent="0" lvl="0" marL="0" marR="0" rtl="0" algn="just">
              <a:spcBef>
                <a:spcPts val="0"/>
              </a:spcBef>
              <a:spcAft>
                <a:spcPts val="0"/>
              </a:spcAft>
              <a:buNone/>
            </a:pPr>
            <a:r>
              <a:t/>
            </a:r>
            <a:endParaRPr b="1" sz="2000">
              <a:solidFill>
                <a:schemeClr val="dk1"/>
              </a:solidFill>
              <a:latin typeface="Bookman Old Style"/>
              <a:ea typeface="Bookman Old Style"/>
              <a:cs typeface="Bookman Old Style"/>
              <a:sym typeface="Bookman Old Style"/>
            </a:endParaRPr>
          </a:p>
          <a:p>
            <a:pPr indent="0" lvl="0" marL="0" marR="0" rtl="0" algn="just">
              <a:spcBef>
                <a:spcPts val="0"/>
              </a:spcBef>
              <a:spcAft>
                <a:spcPts val="0"/>
              </a:spcAft>
              <a:buNone/>
            </a:pPr>
            <a:r>
              <a:rPr lang="en-US" sz="2000">
                <a:solidFill>
                  <a:srgbClr val="3F51B5"/>
                </a:solidFill>
                <a:latin typeface="Roboto Mono"/>
                <a:ea typeface="Roboto Mono"/>
                <a:cs typeface="Roboto Mono"/>
                <a:sym typeface="Roboto Mono"/>
              </a:rPr>
              <a:t>public</a:t>
            </a:r>
            <a:r>
              <a:rPr lang="en-US" sz="2000">
                <a:solidFill>
                  <a:srgbClr val="37474F"/>
                </a:solidFill>
                <a:latin typeface="Roboto Mono"/>
                <a:ea typeface="Roboto Mono"/>
                <a:cs typeface="Roboto Mono"/>
                <a:sym typeface="Roboto Mono"/>
              </a:rPr>
              <a:t> </a:t>
            </a:r>
            <a:r>
              <a:rPr lang="en-US" sz="2000">
                <a:solidFill>
                  <a:srgbClr val="3F51B5"/>
                </a:solidFill>
                <a:latin typeface="Roboto Mono"/>
                <a:ea typeface="Roboto Mono"/>
                <a:cs typeface="Roboto Mono"/>
                <a:sym typeface="Roboto Mono"/>
              </a:rPr>
              <a:t>class</a:t>
            </a:r>
            <a:r>
              <a:rPr lang="en-US" sz="2000">
                <a:solidFill>
                  <a:srgbClr val="37474F"/>
                </a:solidFill>
                <a:latin typeface="Roboto Mono"/>
                <a:ea typeface="Roboto Mono"/>
                <a:cs typeface="Roboto Mono"/>
                <a:sym typeface="Roboto Mono"/>
              </a:rPr>
              <a:t> </a:t>
            </a:r>
            <a:r>
              <a:rPr lang="en-US" sz="2000">
                <a:solidFill>
                  <a:srgbClr val="9C27B0"/>
                </a:solidFill>
                <a:latin typeface="Roboto Mono"/>
                <a:ea typeface="Roboto Mono"/>
                <a:cs typeface="Roboto Mono"/>
                <a:sym typeface="Roboto Mono"/>
              </a:rPr>
              <a:t>ImplementAlgorithm</a:t>
            </a:r>
            <a:r>
              <a:rPr lang="en-US" sz="2000">
                <a:solidFill>
                  <a:srgbClr val="37474F"/>
                </a:solidFill>
                <a:latin typeface="Roboto Mono"/>
                <a:ea typeface="Roboto Mono"/>
                <a:cs typeface="Roboto Mono"/>
                <a:sym typeface="Roboto Mono"/>
              </a:rPr>
              <a:t> {</a:t>
            </a:r>
            <a:endParaRPr sz="20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US" sz="2000">
                <a:solidFill>
                  <a:srgbClr val="37474F"/>
                </a:solidFill>
                <a:latin typeface="Roboto Mono"/>
                <a:ea typeface="Roboto Mono"/>
                <a:cs typeface="Roboto Mono"/>
                <a:sym typeface="Roboto Mono"/>
              </a:rPr>
              <a:t>    </a:t>
            </a:r>
            <a:r>
              <a:rPr lang="en-US" sz="2000">
                <a:solidFill>
                  <a:srgbClr val="9C27B0"/>
                </a:solidFill>
                <a:latin typeface="Roboto Mono"/>
                <a:ea typeface="Roboto Mono"/>
                <a:cs typeface="Roboto Mono"/>
                <a:sym typeface="Roboto Mono"/>
              </a:rPr>
              <a:t>BubbleSort</a:t>
            </a:r>
            <a:r>
              <a:rPr lang="en-US" sz="2000">
                <a:solidFill>
                  <a:srgbClr val="37474F"/>
                </a:solidFill>
                <a:latin typeface="Roboto Mono"/>
                <a:ea typeface="Roboto Mono"/>
                <a:cs typeface="Roboto Mono"/>
                <a:sym typeface="Roboto Mono"/>
              </a:rPr>
              <a:t> newBubbleSort = </a:t>
            </a:r>
            <a:r>
              <a:rPr lang="en-US" sz="2000">
                <a:solidFill>
                  <a:srgbClr val="3F51B5"/>
                </a:solidFill>
                <a:latin typeface="Roboto Mono"/>
                <a:ea typeface="Roboto Mono"/>
                <a:cs typeface="Roboto Mono"/>
                <a:sym typeface="Roboto Mono"/>
              </a:rPr>
              <a:t>new</a:t>
            </a:r>
            <a:r>
              <a:rPr lang="en-US" sz="2000">
                <a:solidFill>
                  <a:srgbClr val="37474F"/>
                </a:solidFill>
                <a:latin typeface="Roboto Mono"/>
                <a:ea typeface="Roboto Mono"/>
                <a:cs typeface="Roboto Mono"/>
                <a:sym typeface="Roboto Mono"/>
              </a:rPr>
              <a:t> </a:t>
            </a:r>
            <a:r>
              <a:rPr lang="en-US" sz="2000">
                <a:solidFill>
                  <a:srgbClr val="9C27B0"/>
                </a:solidFill>
                <a:latin typeface="Roboto Mono"/>
                <a:ea typeface="Roboto Mono"/>
                <a:cs typeface="Roboto Mono"/>
                <a:sym typeface="Roboto Mono"/>
              </a:rPr>
              <a:t>BubbleSort</a:t>
            </a:r>
            <a:r>
              <a:rPr lang="en-US" sz="2000">
                <a:solidFill>
                  <a:srgbClr val="37474F"/>
                </a:solidFill>
                <a:latin typeface="Roboto Mono"/>
                <a:ea typeface="Roboto Mono"/>
                <a:cs typeface="Roboto Mono"/>
                <a:sym typeface="Roboto Mono"/>
              </a:rPr>
              <a:t>();</a:t>
            </a:r>
            <a:endParaRPr sz="2000">
              <a:solidFill>
                <a:srgbClr val="37474F"/>
              </a:solidFill>
              <a:latin typeface="Roboto Mono"/>
              <a:ea typeface="Roboto Mono"/>
              <a:cs typeface="Roboto Mono"/>
              <a:sym typeface="Roboto Mono"/>
            </a:endParaRPr>
          </a:p>
          <a:p>
            <a:pPr indent="0" lvl="0" marL="0" marR="0" rtl="0" algn="just">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just">
              <a:spcBef>
                <a:spcPts val="0"/>
              </a:spcBef>
              <a:spcAft>
                <a:spcPts val="0"/>
              </a:spcAft>
              <a:buNone/>
            </a:pPr>
            <a:r>
              <a:rPr b="1" lang="en-US" sz="2000">
                <a:solidFill>
                  <a:schemeClr val="dk1"/>
                </a:solidFill>
                <a:latin typeface="Bookman Old Style"/>
                <a:ea typeface="Bookman Old Style"/>
                <a:cs typeface="Bookman Old Style"/>
                <a:sym typeface="Bookman Old Style"/>
              </a:rPr>
              <a:t>With IoC:</a:t>
            </a:r>
            <a:endParaRPr b="1" sz="2000">
              <a:solidFill>
                <a:schemeClr val="dk1"/>
              </a:solidFill>
              <a:latin typeface="Bookman Old Style"/>
              <a:ea typeface="Bookman Old Style"/>
              <a:cs typeface="Bookman Old Style"/>
              <a:sym typeface="Bookman Old Style"/>
            </a:endParaRPr>
          </a:p>
          <a:p>
            <a:pPr indent="0" lvl="0" marL="0" marR="0" rtl="0" algn="just">
              <a:spcBef>
                <a:spcPts val="0"/>
              </a:spcBef>
              <a:spcAft>
                <a:spcPts val="0"/>
              </a:spcAft>
              <a:buNone/>
            </a:pPr>
            <a:r>
              <a:t/>
            </a:r>
            <a:endParaRPr b="1" sz="2000">
              <a:solidFill>
                <a:schemeClr val="dk1"/>
              </a:solidFill>
              <a:latin typeface="Bookman Old Style"/>
              <a:ea typeface="Bookman Old Style"/>
              <a:cs typeface="Bookman Old Style"/>
              <a:sym typeface="Bookman Old Style"/>
            </a:endParaRPr>
          </a:p>
          <a:p>
            <a:pPr indent="0" lvl="0" marL="0" marR="0" rtl="0" algn="just">
              <a:spcBef>
                <a:spcPts val="0"/>
              </a:spcBef>
              <a:spcAft>
                <a:spcPts val="0"/>
              </a:spcAft>
              <a:buNone/>
            </a:pPr>
            <a:r>
              <a:rPr lang="en-US" sz="2000">
                <a:solidFill>
                  <a:srgbClr val="C53929"/>
                </a:solidFill>
                <a:latin typeface="Roboto Mono"/>
                <a:ea typeface="Roboto Mono"/>
                <a:cs typeface="Roboto Mono"/>
                <a:sym typeface="Roboto Mono"/>
              </a:rPr>
              <a:t>@Component</a:t>
            </a:r>
            <a:endParaRPr sz="2000">
              <a:solidFill>
                <a:srgbClr val="37474F"/>
              </a:solidFill>
              <a:latin typeface="Roboto Mono"/>
              <a:ea typeface="Roboto Mono"/>
              <a:cs typeface="Roboto Mono"/>
              <a:sym typeface="Roboto Mono"/>
            </a:endParaRPr>
          </a:p>
          <a:p>
            <a:pPr indent="0" lvl="0" marL="0" marR="0" rtl="0" algn="just">
              <a:spcBef>
                <a:spcPts val="0"/>
              </a:spcBef>
              <a:spcAft>
                <a:spcPts val="0"/>
              </a:spcAft>
              <a:buNone/>
            </a:pPr>
            <a:r>
              <a:rPr lang="en-US" sz="2000">
                <a:solidFill>
                  <a:srgbClr val="3F51B5"/>
                </a:solidFill>
                <a:latin typeface="Roboto Mono"/>
                <a:ea typeface="Roboto Mono"/>
                <a:cs typeface="Roboto Mono"/>
                <a:sym typeface="Roboto Mono"/>
              </a:rPr>
              <a:t>public</a:t>
            </a:r>
            <a:r>
              <a:rPr lang="en-US" sz="2000">
                <a:solidFill>
                  <a:srgbClr val="37474F"/>
                </a:solidFill>
                <a:latin typeface="Roboto Mono"/>
                <a:ea typeface="Roboto Mono"/>
                <a:cs typeface="Roboto Mono"/>
                <a:sym typeface="Roboto Mono"/>
              </a:rPr>
              <a:t> </a:t>
            </a:r>
            <a:r>
              <a:rPr lang="en-US" sz="2000">
                <a:solidFill>
                  <a:srgbClr val="3F51B5"/>
                </a:solidFill>
                <a:latin typeface="Roboto Mono"/>
                <a:ea typeface="Roboto Mono"/>
                <a:cs typeface="Roboto Mono"/>
                <a:sym typeface="Roboto Mono"/>
              </a:rPr>
              <a:t>class</a:t>
            </a:r>
            <a:r>
              <a:rPr lang="en-US" sz="2000">
                <a:solidFill>
                  <a:srgbClr val="37474F"/>
                </a:solidFill>
                <a:latin typeface="Roboto Mono"/>
                <a:ea typeface="Roboto Mono"/>
                <a:cs typeface="Roboto Mono"/>
                <a:sym typeface="Roboto Mono"/>
              </a:rPr>
              <a:t> </a:t>
            </a:r>
            <a:r>
              <a:rPr lang="en-US" sz="2000">
                <a:solidFill>
                  <a:srgbClr val="9C27B0"/>
                </a:solidFill>
                <a:latin typeface="Roboto Mono"/>
                <a:ea typeface="Roboto Mono"/>
                <a:cs typeface="Roboto Mono"/>
                <a:sym typeface="Roboto Mono"/>
              </a:rPr>
              <a:t>ImplementAlgorithm</a:t>
            </a:r>
            <a:r>
              <a:rPr lang="en-US" sz="2000">
                <a:solidFill>
                  <a:srgbClr val="37474F"/>
                </a:solidFill>
                <a:latin typeface="Roboto Mono"/>
                <a:ea typeface="Roboto Mono"/>
                <a:cs typeface="Roboto Mono"/>
                <a:sym typeface="Roboto Mono"/>
              </a:rPr>
              <a:t> {</a:t>
            </a:r>
            <a:endParaRPr sz="2000">
              <a:solidFill>
                <a:srgbClr val="37474F"/>
              </a:solidFill>
              <a:latin typeface="Roboto Mono"/>
              <a:ea typeface="Roboto Mono"/>
              <a:cs typeface="Roboto Mono"/>
              <a:sym typeface="Roboto Mono"/>
            </a:endParaRPr>
          </a:p>
          <a:p>
            <a:pPr indent="0" lvl="0" marL="0" marR="0" rtl="0" algn="just">
              <a:spcBef>
                <a:spcPts val="0"/>
              </a:spcBef>
              <a:spcAft>
                <a:spcPts val="0"/>
              </a:spcAft>
              <a:buNone/>
            </a:pPr>
            <a:r>
              <a:rPr lang="en-US" sz="2000">
                <a:solidFill>
                  <a:srgbClr val="37474F"/>
                </a:solidFill>
                <a:latin typeface="Roboto Mono"/>
                <a:ea typeface="Roboto Mono"/>
                <a:cs typeface="Roboto Mono"/>
                <a:sym typeface="Roboto Mono"/>
              </a:rPr>
              <a:t>    </a:t>
            </a:r>
            <a:r>
              <a:rPr lang="en-US" sz="2000">
                <a:solidFill>
                  <a:srgbClr val="C53929"/>
                </a:solidFill>
                <a:latin typeface="Roboto Mono"/>
                <a:ea typeface="Roboto Mono"/>
                <a:cs typeface="Roboto Mono"/>
                <a:sym typeface="Roboto Mono"/>
              </a:rPr>
              <a:t>@Autowired</a:t>
            </a:r>
            <a:endParaRPr sz="20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US" sz="2000">
                <a:solidFill>
                  <a:srgbClr val="37474F"/>
                </a:solidFill>
                <a:latin typeface="Roboto Mono"/>
                <a:ea typeface="Roboto Mono"/>
                <a:cs typeface="Roboto Mono"/>
                <a:sym typeface="Roboto Mono"/>
              </a:rPr>
              <a:t>    </a:t>
            </a:r>
            <a:r>
              <a:rPr lang="en-US" sz="2000">
                <a:solidFill>
                  <a:srgbClr val="3F51B5"/>
                </a:solidFill>
                <a:latin typeface="Roboto Mono"/>
                <a:ea typeface="Roboto Mono"/>
                <a:cs typeface="Roboto Mono"/>
                <a:sym typeface="Roboto Mono"/>
              </a:rPr>
              <a:t>private</a:t>
            </a:r>
            <a:r>
              <a:rPr lang="en-US" sz="2000">
                <a:solidFill>
                  <a:srgbClr val="37474F"/>
                </a:solidFill>
                <a:latin typeface="Roboto Mono"/>
                <a:ea typeface="Roboto Mono"/>
                <a:cs typeface="Roboto Mono"/>
                <a:sym typeface="Roboto Mono"/>
              </a:rPr>
              <a:t> </a:t>
            </a:r>
            <a:r>
              <a:rPr lang="en-US" sz="2000">
                <a:solidFill>
                  <a:srgbClr val="9C27B0"/>
                </a:solidFill>
                <a:latin typeface="Roboto Mono"/>
                <a:ea typeface="Roboto Mono"/>
                <a:cs typeface="Roboto Mono"/>
                <a:sym typeface="Roboto Mono"/>
              </a:rPr>
              <a:t>SortAlgorithm</a:t>
            </a:r>
            <a:r>
              <a:rPr lang="en-US" sz="2000">
                <a:solidFill>
                  <a:srgbClr val="37474F"/>
                </a:solidFill>
                <a:latin typeface="Roboto Mono"/>
                <a:ea typeface="Roboto Mono"/>
                <a:cs typeface="Roboto Mono"/>
                <a:sym typeface="Roboto Mono"/>
              </a:rPr>
              <a:t> newSortAlgorithm;</a:t>
            </a:r>
            <a:endParaRPr sz="2000">
              <a:solidFill>
                <a:srgbClr val="37474F"/>
              </a:solidFill>
              <a:latin typeface="Roboto Mono"/>
              <a:ea typeface="Roboto Mono"/>
              <a:cs typeface="Roboto Mono"/>
              <a:sym typeface="Roboto Mono"/>
            </a:endParaRPr>
          </a:p>
          <a:p>
            <a:pPr indent="0" lvl="0" marL="0" marR="0" rtl="0" algn="just">
              <a:spcBef>
                <a:spcPts val="0"/>
              </a:spcBef>
              <a:spcAft>
                <a:spcPts val="0"/>
              </a:spcAft>
              <a:buNone/>
            </a:pPr>
            <a:r>
              <a:t/>
            </a:r>
            <a:endParaRPr sz="2000">
              <a:solidFill>
                <a:schemeClr val="dk1"/>
              </a:solidFill>
              <a:latin typeface="Bookman Old Style"/>
              <a:ea typeface="Bookman Old Style"/>
              <a:cs typeface="Bookman Old Style"/>
              <a:sym typeface="Bookman Old Style"/>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