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70" r:id="rId6"/>
    <p:sldId id="271" r:id="rId7"/>
    <p:sldId id="26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58" r:id="rId17"/>
    <p:sldId id="281" r:id="rId18"/>
    <p:sldId id="282" r:id="rId19"/>
    <p:sldId id="283" r:id="rId20"/>
    <p:sldId id="284" r:id="rId21"/>
    <p:sldId id="285" r:id="rId22"/>
    <p:sldId id="280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FCD1-276E-45D5-A607-FFF561ED23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54AF-5545-428A-8171-CF2B008EC75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hyperlink" Target="https://res.cloudinary.com/practicaldev/image/fetch/s--7u9SZy-y--/c_limit,f_auto,fl_progressive,q_auto,w_880/https:/thepracticaldev.s3.amazonaws.com/i/itzx1ylh91h5op12cy16.png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Automation Tools</a:t>
            </a: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73405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Automation Tools</a:t>
            </a: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12" y="695985"/>
            <a:ext cx="859155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Automation Tools</a:t>
            </a: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2" y="365125"/>
            <a:ext cx="9208890" cy="48290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Automation Tools</a:t>
            </a: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15" y="695985"/>
            <a:ext cx="8724900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Automation Tools</a:t>
            </a: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95985"/>
            <a:ext cx="8715375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CI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39141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/>
              <a:t>Continuous Integration(CI)</a:t>
            </a:r>
            <a:r>
              <a:rPr lang="en-IN" sz="2000" dirty="0"/>
              <a:t> is a development and testing phase of the software development. </a:t>
            </a:r>
            <a:endParaRPr lang="en-IN" sz="2000" dirty="0" smtClean="0"/>
          </a:p>
          <a:p>
            <a:pPr algn="just"/>
            <a:r>
              <a:rPr lang="en-IN" sz="2000" dirty="0" smtClean="0"/>
              <a:t>As </a:t>
            </a:r>
            <a:r>
              <a:rPr lang="en-IN" sz="2000" dirty="0"/>
              <a:t>developers make changes to software code, these changes are immediately checked into a shared source code. </a:t>
            </a:r>
            <a:endParaRPr lang="en-IN" sz="2000" dirty="0" smtClean="0"/>
          </a:p>
          <a:p>
            <a:pPr algn="just"/>
            <a:r>
              <a:rPr lang="en-IN" sz="2000" dirty="0" smtClean="0"/>
              <a:t>When </a:t>
            </a:r>
            <a:r>
              <a:rPr lang="en-IN" sz="2000" dirty="0"/>
              <a:t>the code is checked in, automated build processes and tests are triggered to make sure that the changes did not break the software application. </a:t>
            </a:r>
            <a:endParaRPr lang="en-IN" sz="2000" dirty="0" smtClean="0"/>
          </a:p>
          <a:p>
            <a:pPr algn="just"/>
            <a:r>
              <a:rPr lang="en-IN" sz="2000" dirty="0" smtClean="0"/>
              <a:t>It </a:t>
            </a:r>
            <a:r>
              <a:rPr lang="en-IN" sz="2000" dirty="0"/>
              <a:t>helps us to caught coding errors more quickly, and this avoids bugs before code merges into the shared source code.</a:t>
            </a:r>
            <a:endParaRPr lang="en-I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07321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/>
              <a:t>Continuous Delivery (CD)</a:t>
            </a:r>
            <a:r>
              <a:rPr lang="en-IN" sz="2000" dirty="0"/>
              <a:t> means that as coding changes, new feature or bug fixes passes the automated build tests, then we have to do a set of configuration before ship changes to users land and deliver it rapidly as possible.</a:t>
            </a:r>
            <a:endParaRPr lang="en-I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AWS </a:t>
            </a:r>
            <a:r>
              <a:rPr lang="en-IN" dirty="0" err="1"/>
              <a:t>CodeCommit</a:t>
            </a:r>
            <a:r>
              <a:rPr lang="en-IN" dirty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AWS </a:t>
            </a:r>
            <a:r>
              <a:rPr lang="en-IN" sz="2000" dirty="0" err="1"/>
              <a:t>CodeCommit</a:t>
            </a:r>
            <a:r>
              <a:rPr lang="en-IN" sz="2000" dirty="0"/>
              <a:t> is a version control service hosted by Amazon Web Services that you can use to privately store and manage source code in the cloud. </a:t>
            </a:r>
            <a:endParaRPr lang="en-IN" sz="2000" dirty="0" smtClean="0"/>
          </a:p>
          <a:p>
            <a:pPr algn="just"/>
            <a:r>
              <a:rPr lang="en-IN" sz="2000" dirty="0" smtClean="0"/>
              <a:t>We </a:t>
            </a:r>
            <a:r>
              <a:rPr lang="en-IN" sz="2000" dirty="0"/>
              <a:t>can state that it's </a:t>
            </a:r>
            <a:r>
              <a:rPr lang="en-IN" sz="2000" b="1" dirty="0"/>
              <a:t>alternative to </a:t>
            </a:r>
            <a:r>
              <a:rPr lang="en-IN" sz="2000" b="1" dirty="0" err="1"/>
              <a:t>GitHub</a:t>
            </a:r>
            <a:r>
              <a:rPr lang="en-IN" sz="2000" dirty="0"/>
              <a:t> only difference is that you can't make your repository public. </a:t>
            </a:r>
            <a:endParaRPr lang="en-IN" sz="2000" dirty="0" smtClean="0"/>
          </a:p>
          <a:p>
            <a:pPr algn="just"/>
            <a:r>
              <a:rPr lang="en-IN" sz="2000" dirty="0" err="1" smtClean="0"/>
              <a:t>CodeCommit</a:t>
            </a:r>
            <a:r>
              <a:rPr lang="en-IN" sz="2000" dirty="0" smtClean="0"/>
              <a:t> </a:t>
            </a:r>
            <a:r>
              <a:rPr lang="en-IN" sz="2000" dirty="0"/>
              <a:t>has great integration with </a:t>
            </a:r>
            <a:r>
              <a:rPr lang="en-IN" sz="2000" dirty="0" err="1"/>
              <a:t>CodeBuild</a:t>
            </a:r>
            <a:r>
              <a:rPr lang="en-IN" sz="2000" dirty="0"/>
              <a:t> and </a:t>
            </a:r>
            <a:r>
              <a:rPr lang="en-IN" sz="2000" dirty="0" err="1"/>
              <a:t>CodePipeline</a:t>
            </a:r>
            <a:r>
              <a:rPr lang="en-IN" sz="2000" dirty="0"/>
              <a:t> over other version control services.</a:t>
            </a:r>
            <a:endParaRPr lang="en-I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AWS </a:t>
            </a:r>
            <a:r>
              <a:rPr lang="en-IN" dirty="0" err="1"/>
              <a:t>CodeBuild</a:t>
            </a:r>
            <a:r>
              <a:rPr lang="en-IN" dirty="0"/>
              <a:t> 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9417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AWS </a:t>
            </a:r>
            <a:r>
              <a:rPr lang="en-IN" sz="2000" dirty="0" err="1"/>
              <a:t>CodeBuild</a:t>
            </a:r>
            <a:r>
              <a:rPr lang="en-IN" sz="2000" dirty="0"/>
              <a:t> is a continuous integration service that compiles source code, runs tests, and produces software packages that are ready to deploy. </a:t>
            </a:r>
            <a:endParaRPr lang="en-IN" sz="2000" dirty="0" smtClean="0"/>
          </a:p>
          <a:p>
            <a:pPr algn="just"/>
            <a:r>
              <a:rPr lang="en-IN" sz="2000" dirty="0" smtClean="0"/>
              <a:t>We </a:t>
            </a:r>
            <a:r>
              <a:rPr lang="en-IN" sz="2000" dirty="0"/>
              <a:t>have just required to create </a:t>
            </a:r>
            <a:r>
              <a:rPr lang="en-IN" sz="2000" dirty="0" err="1"/>
              <a:t>CodeBuild</a:t>
            </a:r>
            <a:r>
              <a:rPr lang="en-IN" sz="2000" dirty="0"/>
              <a:t> project with proper settings</a:t>
            </a:r>
            <a:r>
              <a:rPr lang="en-IN" sz="2000" dirty="0" smtClean="0"/>
              <a:t>.</a:t>
            </a:r>
            <a:endParaRPr lang="en-IN" sz="2000" dirty="0" smtClean="0"/>
          </a:p>
          <a:p>
            <a:pPr algn="just"/>
            <a:r>
              <a:rPr lang="en-IN" sz="2000" dirty="0"/>
              <a:t>Code Build is a fully managed continuous integration service that compile source code and produces the packaged software (WAR/JAR).</a:t>
            </a:r>
            <a:endParaRPr lang="en-IN" sz="2000" dirty="0"/>
          </a:p>
        </p:txBody>
      </p:sp>
      <p:pic>
        <p:nvPicPr>
          <p:cNvPr id="1026" name="Picture 2" descr="CodeBuild Snapshot Fir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335" y="1690688"/>
            <a:ext cx="5540034" cy="496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7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AWS </a:t>
            </a:r>
            <a:r>
              <a:rPr lang="en-IN" dirty="0" err="1" smtClean="0"/>
              <a:t>CodePipeline</a:t>
            </a:r>
            <a:r>
              <a:rPr lang="en-IN" dirty="0"/>
              <a:t> 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562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AWS </a:t>
            </a:r>
            <a:r>
              <a:rPr lang="en-IN" sz="2000" dirty="0" err="1"/>
              <a:t>CodePipeline</a:t>
            </a:r>
            <a:r>
              <a:rPr lang="en-IN" sz="2000" dirty="0"/>
              <a:t> is a continuous delivery service that helps us to rapidly and reliably deliver features and updates. </a:t>
            </a:r>
            <a:endParaRPr lang="en-IN" sz="2000" dirty="0" smtClean="0"/>
          </a:p>
          <a:p>
            <a:pPr algn="just"/>
            <a:r>
              <a:rPr lang="en-IN" sz="2000" dirty="0" smtClean="0"/>
              <a:t>You </a:t>
            </a:r>
            <a:r>
              <a:rPr lang="en-IN" sz="2000" dirty="0"/>
              <a:t>can define your release process workflow and describes how a new code change progresses through your release process</a:t>
            </a:r>
            <a:r>
              <a:rPr lang="en-IN" sz="2000" dirty="0" smtClean="0"/>
              <a:t>.</a:t>
            </a:r>
            <a:endParaRPr lang="en-IN" sz="2000" dirty="0" smtClean="0"/>
          </a:p>
          <a:p>
            <a:pPr algn="just"/>
            <a:r>
              <a:rPr lang="en-IN" sz="2000" dirty="0"/>
              <a:t>A pipeline comprises a series of stages (e.g., build, test, and deploy</a:t>
            </a:r>
            <a:r>
              <a:rPr lang="en-IN" sz="2000" dirty="0" smtClean="0"/>
              <a:t>).</a:t>
            </a:r>
            <a:endParaRPr lang="en-IN" sz="2000" dirty="0" smtClean="0"/>
          </a:p>
          <a:p>
            <a:pPr algn="just"/>
            <a:r>
              <a:rPr lang="en-IN" sz="2000" dirty="0" smtClean="0"/>
              <a:t>Each </a:t>
            </a:r>
            <a:r>
              <a:rPr lang="en-IN" sz="2000" dirty="0"/>
              <a:t>stage is made up of a sequence of actions, which are tasks such as building code or deploying to test environments</a:t>
            </a:r>
            <a:r>
              <a:rPr lang="en-IN" sz="2000" dirty="0" smtClean="0"/>
              <a:t>.</a:t>
            </a:r>
            <a:endParaRPr lang="en-IN" sz="2000" dirty="0" smtClean="0"/>
          </a:p>
          <a:p>
            <a:r>
              <a:rPr lang="en-IN" sz="2000" dirty="0" err="1"/>
              <a:t>CodePipeline</a:t>
            </a:r>
            <a:r>
              <a:rPr lang="en-IN" sz="2000" dirty="0"/>
              <a:t> creation divided into 6 steps as Name, Source, Build, Deploy, Service Role, Review</a:t>
            </a:r>
            <a:r>
              <a:rPr lang="en-IN" sz="2000" dirty="0" smtClean="0"/>
              <a:t>.</a:t>
            </a:r>
            <a:br>
              <a:rPr lang="en-IN" sz="2000" dirty="0">
                <a:hlinkClick r:id="rId1"/>
              </a:rPr>
            </a:br>
            <a:endParaRPr lang="en-IN" sz="2000" dirty="0"/>
          </a:p>
        </p:txBody>
      </p:sp>
      <p:pic>
        <p:nvPicPr>
          <p:cNvPr id="2050" name="Picture 2" descr="CodePipeline N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03" y="4102995"/>
            <a:ext cx="8382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DevOps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7758" y="3510756"/>
            <a:ext cx="7124700" cy="3019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147"/>
            <a:ext cx="847725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3869"/>
            <a:ext cx="3619500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9052775" cy="507473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 CD Pipeline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000" dirty="0" smtClean="0"/>
              <a:t>CI stands for Continuous Integration and CD stands for Continuous Delivery and Continuous Deployment. </a:t>
            </a:r>
            <a:endParaRPr lang="en-IN" sz="2000" dirty="0" smtClean="0"/>
          </a:p>
          <a:p>
            <a:pPr algn="just"/>
            <a:endParaRPr lang="en-IN" sz="2000" dirty="0" smtClean="0"/>
          </a:p>
          <a:p>
            <a:r>
              <a:rPr lang="en-IN" sz="2000" dirty="0" smtClean="0"/>
              <a:t>CI/CD Pipeline implementation or the Continuous Integration / Continuous Deployment software is the backbone of the modern </a:t>
            </a:r>
            <a:r>
              <a:rPr lang="en-IN" sz="2000" dirty="0" err="1" smtClean="0"/>
              <a:t>DevOps</a:t>
            </a:r>
            <a:r>
              <a:rPr lang="en-IN" sz="2000" dirty="0" smtClean="0"/>
              <a:t> environment. </a:t>
            </a:r>
            <a:endParaRPr lang="en-IN" sz="2000" dirty="0" smtClean="0"/>
          </a:p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You can find the requirement of Continuous Integration &amp; Continuous Deployment skills in various job roles such as Data Engineer, Cloud Architect, Data Scientist, etc. CI/CD bridges the gap between development and operations teams by automating build, test and deployment of applications. </a:t>
            </a:r>
            <a:endParaRPr lang="en-IN" sz="2000" dirty="0" smtClean="0"/>
          </a:p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You can think of it as a process which is similar to a software development lifecycle.</a:t>
            </a:r>
            <a:br>
              <a:rPr lang="en-IN" sz="2000" dirty="0" smtClean="0"/>
            </a:br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6395"/>
            <a:ext cx="10515600" cy="3457486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Now let us see how does it work.</a:t>
            </a:r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The above pipeline is a logical demonstration of how a software will move along the various phases or stages in this lifecycle, before it is delivered to the customer or before it is live on production.  </a:t>
            </a:r>
            <a:r>
              <a:rPr lang="en-IN" sz="2000" dirty="0" smtClean="0"/>
              <a:t> 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440" y="566670"/>
            <a:ext cx="710565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Imagine </a:t>
            </a:r>
            <a:r>
              <a:rPr lang="en-IN" sz="2000" dirty="0"/>
              <a:t>you’re going to build a web application which is going to be deployed on live web servers. </a:t>
            </a:r>
            <a:endParaRPr lang="en-IN" sz="2000" dirty="0" smtClean="0"/>
          </a:p>
          <a:p>
            <a:r>
              <a:rPr lang="en-IN" sz="2000" dirty="0" smtClean="0"/>
              <a:t>You </a:t>
            </a:r>
            <a:r>
              <a:rPr lang="en-IN" sz="2000" dirty="0"/>
              <a:t>will have a set of developers who are responsible for writing the code which will further go on and build the web application. </a:t>
            </a:r>
            <a:endParaRPr lang="en-IN" sz="2000" dirty="0" smtClean="0"/>
          </a:p>
          <a:p>
            <a:r>
              <a:rPr lang="en-IN" sz="2000" dirty="0" smtClean="0"/>
              <a:t>Now</a:t>
            </a:r>
            <a:r>
              <a:rPr lang="en-IN" sz="2000" dirty="0"/>
              <a:t>, when this code is committed into a version control system(such as git, </a:t>
            </a:r>
            <a:r>
              <a:rPr lang="en-IN" sz="2000" dirty="0" err="1"/>
              <a:t>svn</a:t>
            </a:r>
            <a:r>
              <a:rPr lang="en-IN" sz="2000" dirty="0"/>
              <a:t>) by the team of developers. </a:t>
            </a:r>
            <a:endParaRPr lang="en-IN" sz="2000" dirty="0" smtClean="0"/>
          </a:p>
          <a:p>
            <a:r>
              <a:rPr lang="en-IN" sz="2000" dirty="0" smtClean="0"/>
              <a:t>Next</a:t>
            </a:r>
            <a:r>
              <a:rPr lang="en-IN" sz="2000" dirty="0"/>
              <a:t>, it goes through the </a:t>
            </a:r>
            <a:r>
              <a:rPr lang="en-IN" sz="2000" b="1" dirty="0"/>
              <a:t>build phase</a:t>
            </a:r>
            <a:r>
              <a:rPr lang="en-IN" sz="2000" dirty="0"/>
              <a:t> which is the first phase of the pipeline, where developers put in their code and then again code goes to the version control system having a proper version tag</a:t>
            </a:r>
            <a:r>
              <a:rPr lang="en-IN" sz="2000" dirty="0" smtClean="0"/>
              <a:t>.</a:t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673" y="5210175"/>
            <a:ext cx="7010400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Build Phase</a:t>
            </a:r>
            <a:endParaRPr lang="en-IN" sz="2000" dirty="0" smtClean="0"/>
          </a:p>
          <a:p>
            <a:r>
              <a:rPr lang="en-IN" sz="2000" dirty="0"/>
              <a:t>Suppose we have a Java code and it needs to be compiled before execution. </a:t>
            </a:r>
            <a:endParaRPr lang="en-IN" sz="2000" dirty="0" smtClean="0"/>
          </a:p>
          <a:p>
            <a:r>
              <a:rPr lang="en-IN" sz="2000" dirty="0" smtClean="0"/>
              <a:t>So</a:t>
            </a:r>
            <a:r>
              <a:rPr lang="en-IN" sz="2000" dirty="0"/>
              <a:t>, through the version control phase, it again goes to build phase where it gets compiled. </a:t>
            </a:r>
            <a:endParaRPr lang="en-IN" sz="2000" dirty="0" smtClean="0"/>
          </a:p>
          <a:p>
            <a:r>
              <a:rPr lang="en-IN" sz="2000" dirty="0" smtClean="0"/>
              <a:t>You </a:t>
            </a:r>
            <a:r>
              <a:rPr lang="en-IN" sz="2000" dirty="0"/>
              <a:t>get all the features of that code from various branches of the repository, which merge them and finally use a compiler to compile it. </a:t>
            </a:r>
            <a:endParaRPr lang="en-IN" sz="2000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whole process is called the </a:t>
            </a:r>
            <a:r>
              <a:rPr lang="en-IN" sz="2000" b="1" dirty="0"/>
              <a:t>build phase</a:t>
            </a:r>
            <a:r>
              <a:rPr lang="en-IN" sz="2000" dirty="0"/>
              <a:t>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673" y="5210175"/>
            <a:ext cx="7010400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rm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r>
              <a:rPr lang="en-IN" sz="2000" dirty="0" smtClean="0"/>
              <a:t>Testing Phase: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/>
              <a:t>Once the build phase is over, then you move on to the </a:t>
            </a:r>
            <a:r>
              <a:rPr lang="en-IN" sz="2000" b="1" dirty="0"/>
              <a:t>testing phase</a:t>
            </a:r>
            <a:r>
              <a:rPr lang="en-IN" sz="2000" dirty="0" smtClean="0"/>
              <a:t>.</a:t>
            </a:r>
            <a:endParaRPr lang="en-IN" sz="2000" dirty="0" smtClean="0"/>
          </a:p>
          <a:p>
            <a:r>
              <a:rPr lang="en-IN" sz="2000" dirty="0" smtClean="0"/>
              <a:t>In </a:t>
            </a:r>
            <a:r>
              <a:rPr lang="en-IN" sz="2000" dirty="0"/>
              <a:t>this phase, we have various kinds of testing, one of them is the </a:t>
            </a:r>
            <a:r>
              <a:rPr lang="en-IN" sz="2000" i="1" dirty="0"/>
              <a:t>unit </a:t>
            </a:r>
            <a:r>
              <a:rPr lang="en-IN" sz="2000" i="1" dirty="0" smtClean="0"/>
              <a:t>test</a:t>
            </a:r>
            <a:r>
              <a:rPr lang="en-IN" sz="2000" dirty="0" smtClean="0"/>
              <a:t>.</a:t>
            </a:r>
            <a:endParaRPr lang="en-IN" sz="2000" dirty="0" smtClean="0"/>
          </a:p>
          <a:p>
            <a:r>
              <a:rPr lang="en-IN" sz="2000" dirty="0" smtClean="0"/>
              <a:t>Here, </a:t>
            </a:r>
            <a:r>
              <a:rPr lang="en-IN" sz="2000" dirty="0"/>
              <a:t>you test the chunk/unit of software or for its sanity </a:t>
            </a:r>
            <a:r>
              <a:rPr lang="en-IN" sz="2000" dirty="0" smtClean="0"/>
              <a:t>test.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4011" y="4997002"/>
            <a:ext cx="7181850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rm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r>
              <a:rPr lang="en-IN" sz="2000" dirty="0" smtClean="0"/>
              <a:t>Deployment Phase: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/>
              <a:t>When the test is completed, you move on to the </a:t>
            </a:r>
            <a:r>
              <a:rPr lang="en-IN" sz="2000" b="1" dirty="0"/>
              <a:t>deploy phase</a:t>
            </a:r>
            <a:r>
              <a:rPr lang="en-IN" sz="2000" dirty="0"/>
              <a:t>, where you deploy it into a staging or a test server. </a:t>
            </a:r>
            <a:endParaRPr lang="en-IN" sz="2000" dirty="0" smtClean="0"/>
          </a:p>
          <a:p>
            <a:r>
              <a:rPr lang="en-IN" sz="2000" dirty="0" smtClean="0"/>
              <a:t>Here</a:t>
            </a:r>
            <a:r>
              <a:rPr lang="en-IN" sz="2000" dirty="0"/>
              <a:t>, you can view the code or you can view the app in a simulator. 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658" y="4997002"/>
            <a:ext cx="7219950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rm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r>
              <a:rPr lang="en-IN" sz="2000" dirty="0" smtClean="0"/>
              <a:t>Auto Test Phase: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/>
              <a:t>Once the code is deployed successfully, you can run another set of a sanity test. </a:t>
            </a:r>
            <a:endParaRPr lang="en-IN" sz="2000" dirty="0" smtClean="0"/>
          </a:p>
          <a:p>
            <a:r>
              <a:rPr lang="en-IN" sz="2000" dirty="0" smtClean="0"/>
              <a:t>If </a:t>
            </a:r>
            <a:r>
              <a:rPr lang="en-IN" sz="2000" dirty="0"/>
              <a:t>everything is accepted, then it can be deployed to production.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0467" y="4626533"/>
            <a:ext cx="712470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rm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r>
              <a:rPr lang="en-IN" sz="2000" b="1" dirty="0"/>
              <a:t>Deploy to Production:</a:t>
            </a:r>
            <a:endParaRPr lang="en-IN" sz="2000" dirty="0"/>
          </a:p>
          <a:p>
            <a:endParaRPr lang="en-IN" sz="2000" dirty="0" smtClean="0"/>
          </a:p>
          <a:p>
            <a:r>
              <a:rPr lang="en-IN" sz="2000" dirty="0"/>
              <a:t>Meanwhile in every step, if there is some error, you can shoot a mail back to the development team so that they can fix them. </a:t>
            </a:r>
            <a:endParaRPr lang="en-IN" sz="2000" dirty="0" smtClean="0"/>
          </a:p>
          <a:p>
            <a:r>
              <a:rPr lang="en-IN" sz="2000" dirty="0" smtClean="0"/>
              <a:t>Then </a:t>
            </a:r>
            <a:r>
              <a:rPr lang="en-IN" sz="2000" dirty="0"/>
              <a:t>they will push it into the version control system and goes back into the pipeline.</a:t>
            </a:r>
            <a:endParaRPr lang="en-IN" sz="2000" dirty="0"/>
          </a:p>
          <a:p>
            <a:r>
              <a:rPr lang="en-IN" sz="2000" dirty="0"/>
              <a:t>Once again if there is any error reported during testing, again the feedback goes to the </a:t>
            </a:r>
            <a:r>
              <a:rPr lang="en-IN" sz="2000" dirty="0" err="1"/>
              <a:t>dev</a:t>
            </a:r>
            <a:r>
              <a:rPr lang="en-IN" sz="2000" dirty="0"/>
              <a:t> team where they fix it and the process re-iterates if required.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1608" y="4761494"/>
            <a:ext cx="6915150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rm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r>
              <a:rPr lang="en-IN" sz="2000" b="1" dirty="0" err="1"/>
              <a:t>Measure+Validate</a:t>
            </a:r>
            <a:r>
              <a:rPr lang="en-IN" sz="2000" b="1" dirty="0"/>
              <a:t>:</a:t>
            </a:r>
            <a:endParaRPr lang="en-IN" sz="2000" dirty="0"/>
          </a:p>
          <a:p>
            <a:endParaRPr lang="en-IN" sz="2000" dirty="0" smtClean="0"/>
          </a:p>
          <a:p>
            <a:r>
              <a:rPr lang="en-IN" sz="2000" dirty="0"/>
              <a:t>So, this lifecycle continues until we get a code or a product which can be deployed in the production server where we measure and validate the code.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9547" y="4205087"/>
            <a:ext cx="732472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DevOps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55806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dirty="0" err="1"/>
              <a:t>DevOps</a:t>
            </a:r>
            <a:r>
              <a:rPr lang="en-IN" sz="2000" dirty="0"/>
              <a:t> is a software development approach which involves continuous development, continuous testing, continuous integration, continuous deployment and continuous monitoring of the software throughout its development life cycle. </a:t>
            </a:r>
            <a:endParaRPr lang="en-IN" sz="2000" dirty="0" smtClean="0"/>
          </a:p>
          <a:p>
            <a:pPr algn="just"/>
            <a:r>
              <a:rPr lang="en-IN" sz="2000" dirty="0" smtClean="0"/>
              <a:t>This </a:t>
            </a:r>
            <a:r>
              <a:rPr lang="en-IN" sz="2000" dirty="0"/>
              <a:t>is exactly the process adopted by all the top companies to develop high-quality software and shorter development life cycles, resulting in greater customer satisfaction, something that every company wants.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881" y="4195987"/>
            <a:ext cx="2506321" cy="1062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Lab :</a:t>
            </a:r>
            <a:r>
              <a:rPr lang="en-IN" dirty="0"/>
              <a:t>CICD using AWS </a:t>
            </a:r>
            <a:r>
              <a:rPr lang="en-IN" dirty="0" err="1"/>
              <a:t>CodePipeline</a:t>
            </a:r>
            <a:r>
              <a:rPr lang="en-IN" dirty="0"/>
              <a:t> and Elastic Bean Stalk 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05230" y="1931375"/>
            <a:ext cx="5731510" cy="3227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2" y="313609"/>
            <a:ext cx="10515600" cy="1325563"/>
          </a:xfrm>
        </p:spPr>
        <p:txBody>
          <a:bodyPr/>
          <a:lstStyle/>
          <a:p>
            <a:r>
              <a:rPr lang="en-IN" dirty="0" smtClean="0"/>
              <a:t>Why </a:t>
            </a:r>
            <a:r>
              <a:rPr lang="en-IN" dirty="0" err="1" smtClean="0"/>
              <a:t>Devops</a:t>
            </a:r>
            <a:r>
              <a:rPr lang="en-IN" dirty="0" smtClean="0"/>
              <a:t>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12" y="1825625"/>
            <a:ext cx="8667750" cy="3562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2" y="313609"/>
            <a:ext cx="10515600" cy="1325563"/>
          </a:xfrm>
        </p:spPr>
        <p:txBody>
          <a:bodyPr/>
          <a:lstStyle/>
          <a:p>
            <a:r>
              <a:rPr lang="en-IN" dirty="0" smtClean="0"/>
              <a:t>Why </a:t>
            </a:r>
            <a:r>
              <a:rPr lang="en-IN" dirty="0" err="1" smtClean="0"/>
              <a:t>Devops</a:t>
            </a:r>
            <a:r>
              <a:rPr lang="en-IN" dirty="0" smtClean="0"/>
              <a:t>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276975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DevOps</a:t>
            </a:r>
            <a:r>
              <a:rPr lang="en-IN" b="1" dirty="0"/>
              <a:t> Stages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41" y="1890913"/>
            <a:ext cx="9584498" cy="47077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Lifecycle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463995" cy="4286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</a:t>
            </a:r>
            <a:r>
              <a:rPr lang="en-IN" b="1" dirty="0" err="1" smtClean="0"/>
              <a:t>vs</a:t>
            </a:r>
            <a:r>
              <a:rPr lang="en-IN" b="1" dirty="0" smtClean="0"/>
              <a:t> Agile</a:t>
            </a: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0913"/>
            <a:ext cx="11124780" cy="322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Principles</a:t>
            </a: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0913"/>
            <a:ext cx="5867400" cy="2676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6132</Words>
  <Application>WPS Presentation</Application>
  <PresentationFormat>Widescreen</PresentationFormat>
  <Paragraphs>141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DevOps</vt:lpstr>
      <vt:lpstr>What is DevOps?</vt:lpstr>
      <vt:lpstr>What is DevOps?</vt:lpstr>
      <vt:lpstr>Why Devops?</vt:lpstr>
      <vt:lpstr>Why Devops?</vt:lpstr>
      <vt:lpstr>DevOps Stages</vt:lpstr>
      <vt:lpstr>DevOps Lifecycle</vt:lpstr>
      <vt:lpstr>DevOps vs Agile</vt:lpstr>
      <vt:lpstr>DevOps Principles</vt:lpstr>
      <vt:lpstr>DevOps Automation Tools</vt:lpstr>
      <vt:lpstr>DevOps Automation Tools</vt:lpstr>
      <vt:lpstr>DevOps Automation Tools</vt:lpstr>
      <vt:lpstr>DevOps Automation Tools</vt:lpstr>
      <vt:lpstr>DevOps Automation Tools</vt:lpstr>
      <vt:lpstr>What is CI ?</vt:lpstr>
      <vt:lpstr>What is CD ?</vt:lpstr>
      <vt:lpstr>What is AWS CodeCommit?</vt:lpstr>
      <vt:lpstr>What is AWS CodeBuild ?</vt:lpstr>
      <vt:lpstr>What is AWS CodePipeline ?</vt:lpstr>
      <vt:lpstr>PowerPoint 演示文稿</vt:lpstr>
      <vt:lpstr>CI CD Pipeline</vt:lpstr>
      <vt:lpstr>What is CI CD Pipeline?</vt:lpstr>
      <vt:lpstr>What is CI CD Pipeline?</vt:lpstr>
      <vt:lpstr>What is CI CD Pipeline?</vt:lpstr>
      <vt:lpstr>What is CI CD Pipeline?</vt:lpstr>
      <vt:lpstr>What is CI CD Pipeline?</vt:lpstr>
      <vt:lpstr>What is CI CD Pipeline?</vt:lpstr>
      <vt:lpstr>What is CI CD Pipeline?</vt:lpstr>
      <vt:lpstr>What is CI CD Pipeline?</vt:lpstr>
      <vt:lpstr>Lab :CICD using AWS CodePipeline and Elastic Bean Stalk 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Dibakar</dc:creator>
  <cp:lastModifiedBy>Nik</cp:lastModifiedBy>
  <cp:revision>16</cp:revision>
  <dcterms:created xsi:type="dcterms:W3CDTF">2020-07-08T05:01:00Z</dcterms:created>
  <dcterms:modified xsi:type="dcterms:W3CDTF">2020-09-26T04:06:40Z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