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7/22/2020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7/22/2020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7/22/2020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7/22/2020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7/22/2020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7/22/2020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7/22/2020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7/22/2020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7/22/2020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7/22/2020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7/22/2020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7/22/2020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 smtClean="0"/>
              <a:t>docker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693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Deploying Multiple Spring Boot </a:t>
            </a:r>
            <a:r>
              <a:rPr lang="en-IN" dirty="0" err="1"/>
              <a:t>Microservices</a:t>
            </a:r>
            <a:r>
              <a:rPr lang="en-IN" dirty="0"/>
              <a:t> to </a:t>
            </a:r>
            <a:r>
              <a:rPr lang="en-IN" dirty="0" err="1"/>
              <a:t>Docker</a:t>
            </a:r>
            <a:r>
              <a:rPr lang="en-IN" dirty="0"/>
              <a:t> using </a:t>
            </a:r>
            <a:r>
              <a:rPr lang="en-IN" dirty="0" err="1"/>
              <a:t>Docker</a:t>
            </a:r>
            <a:r>
              <a:rPr lang="en-IN" dirty="0"/>
              <a:t> Networking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577" y="2286000"/>
            <a:ext cx="6181860" cy="4023360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Step-2</a:t>
            </a:r>
          </a:p>
          <a:p>
            <a:r>
              <a:rPr lang="en-IN" dirty="0" smtClean="0"/>
              <a:t>Create the employee-consumer spring boot app as a client application which call rest services from previous application.</a:t>
            </a:r>
          </a:p>
          <a:p>
            <a:pPr marL="0" indent="0">
              <a:buNone/>
            </a:pPr>
            <a:r>
              <a:rPr lang="en-IN" dirty="0" smtClean="0"/>
              <a:t>Created </a:t>
            </a:r>
            <a:r>
              <a:rPr lang="en-IN" dirty="0"/>
              <a:t>and started a container named </a:t>
            </a:r>
            <a:r>
              <a:rPr lang="en-IN" b="1" dirty="0"/>
              <a:t>producer</a:t>
            </a:r>
            <a:r>
              <a:rPr lang="en-IN" dirty="0"/>
              <a:t> where </a:t>
            </a:r>
            <a:r>
              <a:rPr lang="en-IN" dirty="0" smtClean="0"/>
              <a:t>deployed </a:t>
            </a:r>
            <a:r>
              <a:rPr lang="en-IN" dirty="0"/>
              <a:t>the employee-producer service.</a:t>
            </a:r>
            <a:br>
              <a:rPr lang="en-IN" dirty="0"/>
            </a:br>
            <a:r>
              <a:rPr lang="en-IN" dirty="0"/>
              <a:t>So the only change </a:t>
            </a:r>
            <a:r>
              <a:rPr lang="en-IN" dirty="0" smtClean="0"/>
              <a:t>is </a:t>
            </a:r>
            <a:r>
              <a:rPr lang="en-IN" dirty="0"/>
              <a:t>while consuming the employee producer service </a:t>
            </a:r>
            <a:r>
              <a:rPr lang="en-IN" dirty="0" smtClean="0"/>
              <a:t>,using </a:t>
            </a:r>
            <a:r>
              <a:rPr lang="en-IN" dirty="0"/>
              <a:t>this container named producer instead of localhost:8080.</a:t>
            </a:r>
            <a:br>
              <a:rPr lang="en-IN" dirty="0"/>
            </a:br>
            <a:r>
              <a:rPr lang="en-IN" dirty="0"/>
              <a:t>So in the </a:t>
            </a:r>
            <a:r>
              <a:rPr lang="en-IN" dirty="0" err="1"/>
              <a:t>ConsumerControllerClient</a:t>
            </a:r>
            <a:r>
              <a:rPr lang="en-IN" dirty="0"/>
              <a:t> class </a:t>
            </a:r>
            <a:r>
              <a:rPr lang="en-IN" dirty="0" smtClean="0"/>
              <a:t>use the </a:t>
            </a:r>
            <a:r>
              <a:rPr lang="en-IN" dirty="0"/>
              <a:t>base </a:t>
            </a:r>
            <a:r>
              <a:rPr lang="en-IN" dirty="0" err="1"/>
              <a:t>url</a:t>
            </a:r>
            <a:r>
              <a:rPr lang="en-IN" dirty="0"/>
              <a:t> as </a:t>
            </a:r>
            <a:r>
              <a:rPr lang="en-IN" b="1" dirty="0">
                <a:solidFill>
                  <a:srgbClr val="FF0000"/>
                </a:solidFill>
              </a:rPr>
              <a:t>http://producer:8080/employee</a:t>
            </a:r>
            <a:r>
              <a:rPr lang="en-IN" dirty="0">
                <a:solidFill>
                  <a:srgbClr val="FF0000"/>
                </a:solidFill>
              </a:rPr>
              <a:t> instead of http://localhost:8080/employee</a:t>
            </a:r>
          </a:p>
          <a:p>
            <a:pPr latinLnBrk="1"/>
            <a:endParaRPr lang="en-IN" dirty="0"/>
          </a:p>
          <a:p>
            <a:endParaRPr lang="en-IN" dirty="0"/>
          </a:p>
        </p:txBody>
      </p:sp>
      <p:pic>
        <p:nvPicPr>
          <p:cNvPr id="5" name="Picture 4" descr="sprcloud_1-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555" y="1916135"/>
            <a:ext cx="5238750" cy="140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docker-dockerhub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7116" y="3702675"/>
            <a:ext cx="2471670" cy="21034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1481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Deploying Multiple Spring Boot </a:t>
            </a:r>
            <a:r>
              <a:rPr lang="en-IN" dirty="0" err="1"/>
              <a:t>Microservices</a:t>
            </a:r>
            <a:r>
              <a:rPr lang="en-IN" dirty="0"/>
              <a:t> to </a:t>
            </a:r>
            <a:r>
              <a:rPr lang="en-IN" dirty="0" err="1"/>
              <a:t>Docker</a:t>
            </a:r>
            <a:r>
              <a:rPr lang="en-IN" dirty="0"/>
              <a:t> using </a:t>
            </a:r>
            <a:r>
              <a:rPr lang="en-IN" dirty="0" err="1"/>
              <a:t>Docker</a:t>
            </a:r>
            <a:r>
              <a:rPr lang="en-IN" dirty="0"/>
              <a:t> Networking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577" y="1916135"/>
            <a:ext cx="6181860" cy="4845273"/>
          </a:xfrm>
        </p:spPr>
        <p:txBody>
          <a:bodyPr>
            <a:normAutofit fontScale="55000" lnSpcReduction="20000"/>
          </a:bodyPr>
          <a:lstStyle/>
          <a:p>
            <a:r>
              <a:rPr lang="en-IN" dirty="0" smtClean="0"/>
              <a:t>Step-2</a:t>
            </a:r>
          </a:p>
          <a:p>
            <a:pPr latinLnBrk="1"/>
            <a:r>
              <a:rPr lang="en-IN" dirty="0"/>
              <a:t>public class </a:t>
            </a:r>
            <a:r>
              <a:rPr lang="en-IN" dirty="0" err="1"/>
              <a:t>ConsumerControllerClient</a:t>
            </a:r>
            <a:r>
              <a:rPr lang="en-IN" dirty="0"/>
              <a:t> {</a:t>
            </a:r>
          </a:p>
          <a:p>
            <a:pPr latinLnBrk="1"/>
            <a:r>
              <a:rPr lang="en-IN" dirty="0"/>
              <a:t> </a:t>
            </a:r>
            <a:r>
              <a:rPr lang="en-IN" dirty="0" smtClean="0"/>
              <a:t>public </a:t>
            </a:r>
            <a:r>
              <a:rPr lang="en-IN" dirty="0"/>
              <a:t>void </a:t>
            </a:r>
            <a:r>
              <a:rPr lang="en-IN" dirty="0" err="1"/>
              <a:t>getEmployee</a:t>
            </a:r>
            <a:r>
              <a:rPr lang="en-IN" dirty="0"/>
              <a:t>() throws </a:t>
            </a:r>
            <a:r>
              <a:rPr lang="en-IN" dirty="0" err="1"/>
              <a:t>RestClientException</a:t>
            </a:r>
            <a:r>
              <a:rPr lang="en-IN" dirty="0"/>
              <a:t>, </a:t>
            </a:r>
            <a:r>
              <a:rPr lang="en-IN" dirty="0" err="1"/>
              <a:t>IOException</a:t>
            </a:r>
            <a:r>
              <a:rPr lang="en-IN" dirty="0"/>
              <a:t> {</a:t>
            </a:r>
          </a:p>
          <a:p>
            <a:pPr latinLnBrk="1"/>
            <a:r>
              <a:rPr lang="en-IN" dirty="0"/>
              <a:t> </a:t>
            </a:r>
            <a:r>
              <a:rPr lang="en-IN" b="1" dirty="0" smtClean="0"/>
              <a:t>String </a:t>
            </a:r>
            <a:r>
              <a:rPr lang="en-IN" b="1" dirty="0" err="1"/>
              <a:t>baseUrl</a:t>
            </a:r>
            <a:r>
              <a:rPr lang="en-IN" b="1" dirty="0"/>
              <a:t> = "http://producer:8080/employee";</a:t>
            </a:r>
            <a:endParaRPr lang="en-IN" dirty="0"/>
          </a:p>
          <a:p>
            <a:pPr latinLnBrk="1"/>
            <a:r>
              <a:rPr lang="en-IN" dirty="0" err="1" smtClean="0"/>
              <a:t>RestTemplate</a:t>
            </a:r>
            <a:r>
              <a:rPr lang="en-IN" dirty="0" smtClean="0"/>
              <a:t> </a:t>
            </a:r>
            <a:r>
              <a:rPr lang="en-IN" dirty="0" err="1"/>
              <a:t>restTemplate</a:t>
            </a:r>
            <a:r>
              <a:rPr lang="en-IN" dirty="0"/>
              <a:t> = new </a:t>
            </a:r>
            <a:r>
              <a:rPr lang="en-IN" dirty="0" err="1"/>
              <a:t>RestTemplate</a:t>
            </a:r>
            <a:r>
              <a:rPr lang="en-IN" dirty="0"/>
              <a:t>();</a:t>
            </a:r>
          </a:p>
          <a:p>
            <a:pPr latinLnBrk="1"/>
            <a:r>
              <a:rPr lang="en-IN" dirty="0" err="1" smtClean="0"/>
              <a:t>ResponseEntity</a:t>
            </a:r>
            <a:r>
              <a:rPr lang="en-IN" dirty="0" smtClean="0"/>
              <a:t>&lt;String</a:t>
            </a:r>
            <a:r>
              <a:rPr lang="en-IN" dirty="0"/>
              <a:t>&gt; response=null;</a:t>
            </a:r>
          </a:p>
          <a:p>
            <a:pPr latinLnBrk="1"/>
            <a:r>
              <a:rPr lang="en-IN" dirty="0" smtClean="0"/>
              <a:t>try</a:t>
            </a:r>
            <a:r>
              <a:rPr lang="en-IN" dirty="0"/>
              <a:t>{</a:t>
            </a:r>
          </a:p>
          <a:p>
            <a:pPr latinLnBrk="1"/>
            <a:r>
              <a:rPr lang="en-IN" dirty="0" smtClean="0"/>
              <a:t>response=</a:t>
            </a:r>
            <a:r>
              <a:rPr lang="en-IN" dirty="0" err="1" smtClean="0"/>
              <a:t>restTemplate.exchange</a:t>
            </a:r>
            <a:r>
              <a:rPr lang="en-IN" dirty="0" smtClean="0"/>
              <a:t>(</a:t>
            </a:r>
            <a:r>
              <a:rPr lang="en-IN" dirty="0" err="1" smtClean="0"/>
              <a:t>baseUrl,HttpMethod.GET</a:t>
            </a:r>
            <a:r>
              <a:rPr lang="en-IN" dirty="0"/>
              <a:t>, </a:t>
            </a:r>
            <a:r>
              <a:rPr lang="en-IN" dirty="0" err="1"/>
              <a:t>getHeaders</a:t>
            </a:r>
            <a:r>
              <a:rPr lang="en-IN" dirty="0"/>
              <a:t>(),</a:t>
            </a:r>
            <a:r>
              <a:rPr lang="en-IN" dirty="0" err="1"/>
              <a:t>String.class</a:t>
            </a:r>
            <a:r>
              <a:rPr lang="en-IN" dirty="0"/>
              <a:t>);</a:t>
            </a:r>
          </a:p>
          <a:p>
            <a:pPr latinLnBrk="1"/>
            <a:r>
              <a:rPr lang="en-IN" dirty="0" smtClean="0"/>
              <a:t>}</a:t>
            </a:r>
          </a:p>
          <a:p>
            <a:pPr latinLnBrk="1"/>
            <a:r>
              <a:rPr lang="en-IN" dirty="0" smtClean="0"/>
              <a:t>catch </a:t>
            </a:r>
            <a:r>
              <a:rPr lang="en-IN" dirty="0"/>
              <a:t>(Exception ex</a:t>
            </a:r>
            <a:r>
              <a:rPr lang="en-IN" dirty="0" smtClean="0"/>
              <a:t>) {</a:t>
            </a:r>
            <a:endParaRPr lang="en-IN" dirty="0"/>
          </a:p>
          <a:p>
            <a:pPr latinLnBrk="1"/>
            <a:r>
              <a:rPr lang="en-IN" dirty="0" err="1" smtClean="0"/>
              <a:t>System.out.println</a:t>
            </a:r>
            <a:r>
              <a:rPr lang="en-IN" dirty="0" smtClean="0"/>
              <a:t>(ex); }</a:t>
            </a:r>
            <a:endParaRPr lang="en-IN" dirty="0"/>
          </a:p>
          <a:p>
            <a:pPr marL="0" indent="0" latinLnBrk="1">
              <a:buNone/>
            </a:pPr>
            <a:r>
              <a:rPr lang="en-IN" dirty="0" smtClean="0"/>
              <a:t>   </a:t>
            </a:r>
            <a:r>
              <a:rPr lang="en-IN" dirty="0" err="1" smtClean="0"/>
              <a:t>System.out.println</a:t>
            </a:r>
            <a:r>
              <a:rPr lang="en-IN" dirty="0" smtClean="0"/>
              <a:t>(</a:t>
            </a:r>
            <a:r>
              <a:rPr lang="en-IN" dirty="0" err="1" smtClean="0"/>
              <a:t>response.getBody</a:t>
            </a:r>
            <a:r>
              <a:rPr lang="en-IN" dirty="0"/>
              <a:t>());</a:t>
            </a:r>
          </a:p>
          <a:p>
            <a:pPr latinLnBrk="1"/>
            <a:r>
              <a:rPr lang="en-IN" dirty="0" smtClean="0"/>
              <a:t>}</a:t>
            </a:r>
          </a:p>
          <a:p>
            <a:pPr latinLnBrk="1"/>
            <a:r>
              <a:rPr lang="en-IN" dirty="0" smtClean="0"/>
              <a:t>…</a:t>
            </a:r>
          </a:p>
          <a:p>
            <a:pPr latinLnBrk="1"/>
            <a:r>
              <a:rPr lang="en-IN" dirty="0" smtClean="0"/>
              <a:t>}</a:t>
            </a:r>
          </a:p>
          <a:p>
            <a:pPr latinLnBrk="1"/>
            <a:endParaRPr lang="en-IN" dirty="0"/>
          </a:p>
          <a:p>
            <a:pPr latinLnBrk="1"/>
            <a:endParaRPr lang="en-IN" dirty="0"/>
          </a:p>
          <a:p>
            <a:endParaRPr lang="en-IN" dirty="0"/>
          </a:p>
        </p:txBody>
      </p:sp>
      <p:pic>
        <p:nvPicPr>
          <p:cNvPr id="5" name="Picture 4" descr="sprcloud_1-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555" y="1916135"/>
            <a:ext cx="5238750" cy="140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docker-dockerhub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7116" y="3702675"/>
            <a:ext cx="2471670" cy="21034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06998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Deploying Multiple Spring Boot </a:t>
            </a:r>
            <a:r>
              <a:rPr lang="en-IN" dirty="0" err="1"/>
              <a:t>Microservices</a:t>
            </a:r>
            <a:r>
              <a:rPr lang="en-IN" dirty="0"/>
              <a:t> to </a:t>
            </a:r>
            <a:r>
              <a:rPr lang="en-IN" dirty="0" err="1"/>
              <a:t>Docker</a:t>
            </a:r>
            <a:r>
              <a:rPr lang="en-IN" dirty="0"/>
              <a:t> using </a:t>
            </a:r>
            <a:r>
              <a:rPr lang="en-IN" dirty="0" err="1"/>
              <a:t>Docker</a:t>
            </a:r>
            <a:r>
              <a:rPr lang="en-IN" dirty="0"/>
              <a:t> Networking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577" y="1916135"/>
            <a:ext cx="7527434" cy="4845273"/>
          </a:xfrm>
        </p:spPr>
        <p:txBody>
          <a:bodyPr>
            <a:normAutofit fontScale="92500" lnSpcReduction="20000"/>
          </a:bodyPr>
          <a:lstStyle/>
          <a:p>
            <a:r>
              <a:rPr lang="en-IN" dirty="0" smtClean="0"/>
              <a:t>Step-2</a:t>
            </a:r>
          </a:p>
          <a:p>
            <a:pPr latinLnBrk="1"/>
            <a:r>
              <a:rPr lang="en-IN" dirty="0" smtClean="0"/>
              <a:t>Make jar file using maven build</a:t>
            </a:r>
          </a:p>
          <a:p>
            <a:pPr latinLnBrk="1"/>
            <a:r>
              <a:rPr lang="en-IN" dirty="0" smtClean="0"/>
              <a:t>Copy in </a:t>
            </a:r>
            <a:r>
              <a:rPr lang="en-IN" dirty="0" err="1" smtClean="0"/>
              <a:t>linux</a:t>
            </a:r>
            <a:r>
              <a:rPr lang="en-IN" dirty="0" smtClean="0"/>
              <a:t> specific </a:t>
            </a:r>
            <a:r>
              <a:rPr lang="en-IN" dirty="0" err="1" smtClean="0"/>
              <a:t>foler</a:t>
            </a:r>
            <a:r>
              <a:rPr lang="en-IN" dirty="0" smtClean="0"/>
              <a:t> .</a:t>
            </a:r>
          </a:p>
          <a:p>
            <a:pPr latinLnBrk="1"/>
            <a:r>
              <a:rPr lang="en-IN" dirty="0" smtClean="0"/>
              <a:t>Make a </a:t>
            </a:r>
            <a:r>
              <a:rPr lang="en-IN" dirty="0" err="1" smtClean="0"/>
              <a:t>docker</a:t>
            </a:r>
            <a:r>
              <a:rPr lang="en-IN" dirty="0" smtClean="0"/>
              <a:t> file as :</a:t>
            </a:r>
          </a:p>
          <a:p>
            <a:pPr latinLnBrk="1"/>
            <a:r>
              <a:rPr lang="en-IN" sz="1400" dirty="0" smtClean="0"/>
              <a:t>From </a:t>
            </a:r>
            <a:r>
              <a:rPr lang="en-IN" sz="1400" dirty="0"/>
              <a:t>openjdk:8</a:t>
            </a:r>
          </a:p>
          <a:p>
            <a:pPr latinLnBrk="1"/>
            <a:r>
              <a:rPr lang="en-IN" sz="1400" dirty="0"/>
              <a:t>copy ./target/employee-consumer-0.0.1-SNAPSHOT.jar employee-consumer-0.0.1-SNAPSHOT.jar</a:t>
            </a:r>
          </a:p>
          <a:p>
            <a:pPr latinLnBrk="1"/>
            <a:r>
              <a:rPr lang="en-IN" sz="1400" dirty="0"/>
              <a:t>CMD ["java","-jar","employee-consumer-0.0.1-SNAPSHOT.jar</a:t>
            </a:r>
            <a:r>
              <a:rPr lang="en-IN" sz="1400" dirty="0" smtClean="0"/>
              <a:t>"]</a:t>
            </a:r>
          </a:p>
          <a:p>
            <a:pPr latinLnBrk="1"/>
            <a:endParaRPr lang="en-IN" sz="1400" dirty="0"/>
          </a:p>
          <a:p>
            <a:r>
              <a:rPr lang="en-IN" sz="1400" dirty="0"/>
              <a:t>build an image with the name consumer.</a:t>
            </a:r>
          </a:p>
          <a:p>
            <a:pPr latinLnBrk="1"/>
            <a:r>
              <a:rPr lang="en-IN" sz="1400" dirty="0" err="1"/>
              <a:t>docker</a:t>
            </a:r>
            <a:r>
              <a:rPr lang="en-IN" sz="1400" dirty="0"/>
              <a:t> image build -t employee-consumer .</a:t>
            </a:r>
          </a:p>
          <a:p>
            <a:r>
              <a:rPr lang="en-IN" sz="1400" dirty="0"/>
              <a:t>run the above image as a container named consumer.</a:t>
            </a:r>
          </a:p>
          <a:p>
            <a:pPr latinLnBrk="1"/>
            <a:r>
              <a:rPr lang="en-IN" sz="1400" dirty="0" err="1"/>
              <a:t>docker</a:t>
            </a:r>
            <a:r>
              <a:rPr lang="en-IN" sz="1400" dirty="0"/>
              <a:t> container run </a:t>
            </a:r>
            <a:r>
              <a:rPr lang="en-IN" sz="1400" b="1" dirty="0"/>
              <a:t>--name consumer</a:t>
            </a:r>
            <a:r>
              <a:rPr lang="en-IN" sz="1400" dirty="0"/>
              <a:t> -d employee-consumer</a:t>
            </a:r>
          </a:p>
          <a:p>
            <a:r>
              <a:rPr lang="en-IN" sz="1400" dirty="0"/>
              <a:t>check the logs </a:t>
            </a:r>
            <a:r>
              <a:rPr lang="en-IN" sz="1400" dirty="0" smtClean="0"/>
              <a:t>using    ------ gets error</a:t>
            </a:r>
            <a:endParaRPr lang="en-IN" sz="1400" dirty="0"/>
          </a:p>
          <a:p>
            <a:pPr latinLnBrk="1"/>
            <a:r>
              <a:rPr lang="en-IN" sz="1400" dirty="0" err="1"/>
              <a:t>docker</a:t>
            </a:r>
            <a:r>
              <a:rPr lang="en-IN" sz="1400" dirty="0"/>
              <a:t> container logs consumer</a:t>
            </a:r>
          </a:p>
          <a:p>
            <a:pPr latinLnBrk="1"/>
            <a:endParaRPr lang="en-IN" sz="1400" dirty="0"/>
          </a:p>
          <a:p>
            <a:pPr latinLnBrk="1"/>
            <a:endParaRPr lang="en-IN" dirty="0"/>
          </a:p>
          <a:p>
            <a:pPr latinLnBrk="1"/>
            <a:endParaRPr lang="en-IN" dirty="0"/>
          </a:p>
          <a:p>
            <a:endParaRPr lang="en-IN" dirty="0"/>
          </a:p>
        </p:txBody>
      </p:sp>
      <p:pic>
        <p:nvPicPr>
          <p:cNvPr id="5" name="Picture 4" descr="sprcloud_1-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555" y="1916135"/>
            <a:ext cx="5238750" cy="140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docker-dockerhub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7116" y="3702675"/>
            <a:ext cx="2471670" cy="21034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9746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Deploying Multiple Spring Boot </a:t>
            </a:r>
            <a:r>
              <a:rPr lang="en-IN" dirty="0" err="1"/>
              <a:t>Microservices</a:t>
            </a:r>
            <a:r>
              <a:rPr lang="en-IN" dirty="0"/>
              <a:t> to </a:t>
            </a:r>
            <a:r>
              <a:rPr lang="en-IN" dirty="0" err="1"/>
              <a:t>Docker</a:t>
            </a:r>
            <a:r>
              <a:rPr lang="en-IN" dirty="0"/>
              <a:t> using </a:t>
            </a:r>
            <a:r>
              <a:rPr lang="en-IN" dirty="0" err="1"/>
              <a:t>Docker</a:t>
            </a:r>
            <a:r>
              <a:rPr lang="en-IN" dirty="0"/>
              <a:t> Networking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1217" y="1916135"/>
            <a:ext cx="7063794" cy="4845273"/>
          </a:xfrm>
        </p:spPr>
        <p:txBody>
          <a:bodyPr>
            <a:normAutofit/>
          </a:bodyPr>
          <a:lstStyle/>
          <a:p>
            <a:endParaRPr lang="en-IN" dirty="0"/>
          </a:p>
        </p:txBody>
      </p:sp>
      <p:pic>
        <p:nvPicPr>
          <p:cNvPr id="5" name="Picture 4" descr="sprcloud_1-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555" y="1916135"/>
            <a:ext cx="5238750" cy="140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docker-consumer-not-communicate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8093" y="3269020"/>
            <a:ext cx="5153025" cy="3476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617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Deploying Multiple Spring Boot </a:t>
            </a:r>
            <a:r>
              <a:rPr lang="en-IN" dirty="0" err="1"/>
              <a:t>Microservices</a:t>
            </a:r>
            <a:r>
              <a:rPr lang="en-IN" dirty="0"/>
              <a:t> to </a:t>
            </a:r>
            <a:r>
              <a:rPr lang="en-IN" dirty="0" err="1"/>
              <a:t>Docker</a:t>
            </a:r>
            <a:r>
              <a:rPr lang="en-IN" dirty="0"/>
              <a:t> using </a:t>
            </a:r>
            <a:r>
              <a:rPr lang="en-IN" dirty="0" err="1"/>
              <a:t>Docker</a:t>
            </a:r>
            <a:r>
              <a:rPr lang="en-IN" dirty="0"/>
              <a:t> Networking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5307" y="1916135"/>
            <a:ext cx="5769735" cy="4845273"/>
          </a:xfrm>
        </p:spPr>
        <p:txBody>
          <a:bodyPr>
            <a:normAutofit/>
          </a:bodyPr>
          <a:lstStyle/>
          <a:p>
            <a:r>
              <a:rPr lang="en-IN" b="1" dirty="0"/>
              <a:t>Inter </a:t>
            </a:r>
            <a:r>
              <a:rPr lang="en-IN" b="1" dirty="0" err="1"/>
              <a:t>Docker</a:t>
            </a:r>
            <a:r>
              <a:rPr lang="en-IN" b="1" dirty="0"/>
              <a:t> Container Communication Using </a:t>
            </a:r>
            <a:r>
              <a:rPr lang="en-IN" b="1" dirty="0" err="1"/>
              <a:t>Docker</a:t>
            </a:r>
            <a:r>
              <a:rPr lang="en-IN" b="1" dirty="0"/>
              <a:t> Networking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using </a:t>
            </a:r>
            <a:r>
              <a:rPr lang="en-IN" dirty="0" err="1"/>
              <a:t>Docker</a:t>
            </a:r>
            <a:r>
              <a:rPr lang="en-IN" dirty="0"/>
              <a:t> Networking to allow multiple containers to interact with each other.</a:t>
            </a:r>
            <a:br>
              <a:rPr lang="en-IN" dirty="0"/>
            </a:b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need </a:t>
            </a:r>
            <a:r>
              <a:rPr lang="en-IN" dirty="0"/>
              <a:t>to create our own network and add both the employee-producer and employee-consumer services to it.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stop </a:t>
            </a:r>
            <a:r>
              <a:rPr lang="en-IN" dirty="0"/>
              <a:t>and remove the existing </a:t>
            </a:r>
            <a:r>
              <a:rPr lang="en-IN" dirty="0" err="1"/>
              <a:t>docker</a:t>
            </a:r>
            <a:r>
              <a:rPr lang="en-IN" dirty="0"/>
              <a:t> containers named consumer and producer.</a:t>
            </a:r>
          </a:p>
        </p:txBody>
      </p:sp>
      <p:pic>
        <p:nvPicPr>
          <p:cNvPr id="6" name="Picture 5" descr="docker-consumer-not-communicat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9456" y="1916135"/>
            <a:ext cx="5153025" cy="347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docker-consumer-remove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017" y="5702121"/>
            <a:ext cx="5915025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docker-producer-remove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5042" y="5792608"/>
            <a:ext cx="5819775" cy="7334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2400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Deploying Multiple Spring Boot </a:t>
            </a:r>
            <a:r>
              <a:rPr lang="en-IN" dirty="0" err="1"/>
              <a:t>Microservices</a:t>
            </a:r>
            <a:r>
              <a:rPr lang="en-IN" dirty="0"/>
              <a:t> to </a:t>
            </a:r>
            <a:r>
              <a:rPr lang="en-IN" dirty="0" err="1"/>
              <a:t>Docker</a:t>
            </a:r>
            <a:r>
              <a:rPr lang="en-IN" dirty="0"/>
              <a:t> using </a:t>
            </a:r>
            <a:r>
              <a:rPr lang="en-IN" dirty="0" err="1"/>
              <a:t>Docker</a:t>
            </a:r>
            <a:r>
              <a:rPr lang="en-IN" dirty="0"/>
              <a:t> Networking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5307" y="1916135"/>
            <a:ext cx="5769735" cy="4845273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check the available networks</a:t>
            </a:r>
          </a:p>
          <a:p>
            <a:pPr latinLnBrk="1"/>
            <a:r>
              <a:rPr lang="en-IN" dirty="0" err="1"/>
              <a:t>docker</a:t>
            </a:r>
            <a:r>
              <a:rPr lang="en-IN" dirty="0"/>
              <a:t> network </a:t>
            </a:r>
            <a:r>
              <a:rPr lang="en-IN" dirty="0" err="1" smtClean="0"/>
              <a:t>ls</a:t>
            </a:r>
            <a:endParaRPr lang="en-IN" dirty="0" smtClean="0"/>
          </a:p>
          <a:p>
            <a:r>
              <a:rPr lang="en-IN" dirty="0"/>
              <a:t>create our own network will be of type bridge</a:t>
            </a:r>
          </a:p>
          <a:p>
            <a:pPr latinLnBrk="1"/>
            <a:r>
              <a:rPr lang="en-IN" dirty="0" err="1"/>
              <a:t>docker</a:t>
            </a:r>
            <a:r>
              <a:rPr lang="en-IN" dirty="0"/>
              <a:t> network create consumer-producer</a:t>
            </a:r>
          </a:p>
          <a:p>
            <a:r>
              <a:rPr lang="en-IN" dirty="0"/>
              <a:t>start the employee producer container on the newly created network.</a:t>
            </a:r>
          </a:p>
          <a:p>
            <a:pPr latinLnBrk="1"/>
            <a:r>
              <a:rPr lang="en-IN" dirty="0" err="1"/>
              <a:t>docker</a:t>
            </a:r>
            <a:r>
              <a:rPr lang="en-IN" dirty="0"/>
              <a:t> container run </a:t>
            </a:r>
            <a:r>
              <a:rPr lang="en-IN" b="1" dirty="0"/>
              <a:t>--network consumer-producer</a:t>
            </a:r>
            <a:r>
              <a:rPr lang="en-IN" dirty="0"/>
              <a:t> --name producer -p 8080:8080 -d employee-producer</a:t>
            </a:r>
          </a:p>
          <a:p>
            <a:r>
              <a:rPr lang="en-IN" dirty="0"/>
              <a:t>start the employee consumer+ container on the newly created network.</a:t>
            </a:r>
          </a:p>
          <a:p>
            <a:pPr latinLnBrk="1"/>
            <a:r>
              <a:rPr lang="en-IN" dirty="0" err="1"/>
              <a:t>docker</a:t>
            </a:r>
            <a:r>
              <a:rPr lang="en-IN" dirty="0"/>
              <a:t> container run </a:t>
            </a:r>
            <a:r>
              <a:rPr lang="en-IN" b="1" dirty="0"/>
              <a:t>--network consumer-producer</a:t>
            </a:r>
            <a:r>
              <a:rPr lang="en-IN" dirty="0"/>
              <a:t> --name consumer -d employee-consumer</a:t>
            </a:r>
          </a:p>
          <a:p>
            <a:r>
              <a:rPr lang="en-IN" dirty="0"/>
              <a:t>check the consumer container logs-</a:t>
            </a:r>
          </a:p>
          <a:p>
            <a:pPr latinLnBrk="1"/>
            <a:r>
              <a:rPr lang="en-IN" dirty="0" err="1"/>
              <a:t>docker</a:t>
            </a:r>
            <a:r>
              <a:rPr lang="en-IN" dirty="0"/>
              <a:t> container logs consumer</a:t>
            </a:r>
          </a:p>
          <a:p>
            <a:pPr latinLnBrk="1"/>
            <a:endParaRPr lang="en-IN" dirty="0"/>
          </a:p>
        </p:txBody>
      </p:sp>
      <p:pic>
        <p:nvPicPr>
          <p:cNvPr id="9" name="Picture 8" descr="Docker Networking Tutorial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5773" y="2251522"/>
            <a:ext cx="4991100" cy="3333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29105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Service with other service as </a:t>
            </a:r>
            <a:r>
              <a:rPr lang="en-IN" dirty="0" err="1" smtClean="0"/>
              <a:t>docker</a:t>
            </a:r>
            <a:r>
              <a:rPr lang="en-IN" dirty="0" smtClean="0"/>
              <a:t> containers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 descr="docker-dockerhub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2916" y="2529078"/>
            <a:ext cx="5886450" cy="39814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518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Service with other service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 descr="docker-container-running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0475" y="2202180"/>
            <a:ext cx="5448300" cy="4191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2905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Service with other service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 descr="docker-dockerhub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344" y="2286000"/>
            <a:ext cx="5886450" cy="39814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63288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Service with other service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 descr="docker-consumer-not-communicat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9025" y="2286000"/>
            <a:ext cx="5153025" cy="3476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36727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Deploying Multiple Spring Boot </a:t>
            </a:r>
            <a:r>
              <a:rPr lang="en-IN" dirty="0" err="1"/>
              <a:t>Microservices</a:t>
            </a:r>
            <a:r>
              <a:rPr lang="en-IN" dirty="0"/>
              <a:t> to </a:t>
            </a:r>
            <a:r>
              <a:rPr lang="en-IN" dirty="0" err="1"/>
              <a:t>Docker</a:t>
            </a:r>
            <a:r>
              <a:rPr lang="en-IN" dirty="0"/>
              <a:t> using </a:t>
            </a:r>
            <a:r>
              <a:rPr lang="en-IN" dirty="0" err="1"/>
              <a:t>Docker</a:t>
            </a:r>
            <a:r>
              <a:rPr lang="en-IN" dirty="0"/>
              <a:t> Networking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" name="Picture 5" descr="docker-networking-tutorial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1405" y="3316310"/>
            <a:ext cx="4943475" cy="333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sprcloud_1-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851" y="2406940"/>
            <a:ext cx="5238750" cy="1400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2151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Deploying Multiple Spring Boot </a:t>
            </a:r>
            <a:r>
              <a:rPr lang="en-IN" dirty="0" err="1"/>
              <a:t>Microservices</a:t>
            </a:r>
            <a:r>
              <a:rPr lang="en-IN" dirty="0"/>
              <a:t> to </a:t>
            </a:r>
            <a:r>
              <a:rPr lang="en-IN" dirty="0" err="1"/>
              <a:t>Docker</a:t>
            </a:r>
            <a:r>
              <a:rPr lang="en-IN" dirty="0"/>
              <a:t> using </a:t>
            </a:r>
            <a:r>
              <a:rPr lang="en-IN" dirty="0" err="1"/>
              <a:t>Docker</a:t>
            </a:r>
            <a:r>
              <a:rPr lang="en-IN" dirty="0"/>
              <a:t> Networking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9" y="2286000"/>
            <a:ext cx="4874396" cy="4023360"/>
          </a:xfrm>
        </p:spPr>
        <p:txBody>
          <a:bodyPr/>
          <a:lstStyle/>
          <a:p>
            <a:r>
              <a:rPr lang="en-IN" dirty="0" smtClean="0"/>
              <a:t>A </a:t>
            </a:r>
            <a:r>
              <a:rPr lang="en-IN" dirty="0" err="1" smtClean="0"/>
              <a:t>Docker</a:t>
            </a:r>
            <a:r>
              <a:rPr lang="en-IN" dirty="0" smtClean="0"/>
              <a:t> </a:t>
            </a:r>
            <a:r>
              <a:rPr lang="en-IN" dirty="0"/>
              <a:t>Container should have only a single service running. </a:t>
            </a:r>
            <a:endParaRPr lang="en-IN" dirty="0" smtClean="0"/>
          </a:p>
          <a:p>
            <a:r>
              <a:rPr lang="en-IN" dirty="0" smtClean="0"/>
              <a:t>Deploying two </a:t>
            </a:r>
            <a:r>
              <a:rPr lang="en-IN" dirty="0" err="1"/>
              <a:t>microservices</a:t>
            </a:r>
            <a:r>
              <a:rPr lang="en-IN" dirty="0"/>
              <a:t> employee-producer and employee-consumer to two different containers and then have them interact with each other</a:t>
            </a:r>
            <a:r>
              <a:rPr lang="en-IN" dirty="0" smtClean="0"/>
              <a:t>.</a:t>
            </a:r>
          </a:p>
          <a:p>
            <a:endParaRPr lang="en-IN" dirty="0"/>
          </a:p>
          <a:p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pic>
        <p:nvPicPr>
          <p:cNvPr id="6" name="Picture 5" descr="docker-networking-tutorial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555" y="3415751"/>
            <a:ext cx="4943475" cy="333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sprcloud_1-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555" y="1916135"/>
            <a:ext cx="5238750" cy="1400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5078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Deploying Multiple Spring Boot </a:t>
            </a:r>
            <a:r>
              <a:rPr lang="en-IN" dirty="0" err="1"/>
              <a:t>Microservices</a:t>
            </a:r>
            <a:r>
              <a:rPr lang="en-IN" dirty="0"/>
              <a:t> to </a:t>
            </a:r>
            <a:r>
              <a:rPr lang="en-IN" dirty="0" err="1"/>
              <a:t>Docker</a:t>
            </a:r>
            <a:r>
              <a:rPr lang="en-IN" dirty="0"/>
              <a:t> using </a:t>
            </a:r>
            <a:r>
              <a:rPr lang="en-IN" dirty="0" err="1"/>
              <a:t>Docker</a:t>
            </a:r>
            <a:r>
              <a:rPr lang="en-IN" dirty="0"/>
              <a:t> Networking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9" y="2286000"/>
            <a:ext cx="4874396" cy="4023360"/>
          </a:xfrm>
        </p:spPr>
        <p:txBody>
          <a:bodyPr/>
          <a:lstStyle/>
          <a:p>
            <a:r>
              <a:rPr lang="en-IN" dirty="0" smtClean="0"/>
              <a:t>Step-1</a:t>
            </a:r>
          </a:p>
          <a:p>
            <a:r>
              <a:rPr lang="en-IN" dirty="0" smtClean="0"/>
              <a:t>Make the employee-producer spring rest boot app.</a:t>
            </a:r>
          </a:p>
          <a:p>
            <a:r>
              <a:rPr lang="en-IN" dirty="0" smtClean="0"/>
              <a:t>Package as a jar file using maven build command.</a:t>
            </a:r>
          </a:p>
          <a:p>
            <a:r>
              <a:rPr lang="en-IN" dirty="0" smtClean="0"/>
              <a:t>Then Copy this jar file in </a:t>
            </a:r>
            <a:r>
              <a:rPr lang="en-IN" dirty="0" err="1" smtClean="0"/>
              <a:t>linux</a:t>
            </a:r>
            <a:r>
              <a:rPr lang="en-IN" dirty="0" smtClean="0"/>
              <a:t> </a:t>
            </a:r>
            <a:r>
              <a:rPr lang="en-IN" dirty="0" err="1" smtClean="0"/>
              <a:t>env</a:t>
            </a:r>
            <a:r>
              <a:rPr lang="en-IN" dirty="0" smtClean="0"/>
              <a:t> within a specific folder.</a:t>
            </a:r>
          </a:p>
          <a:p>
            <a:r>
              <a:rPr lang="en-IN" dirty="0" smtClean="0"/>
              <a:t>Under this folder , create a </a:t>
            </a:r>
            <a:r>
              <a:rPr lang="en-IN" dirty="0" err="1" smtClean="0"/>
              <a:t>Docker</a:t>
            </a:r>
            <a:r>
              <a:rPr lang="en-IN" dirty="0" smtClean="0"/>
              <a:t> file as :</a:t>
            </a:r>
          </a:p>
          <a:p>
            <a:endParaRPr lang="en-IN" dirty="0"/>
          </a:p>
        </p:txBody>
      </p:sp>
      <p:pic>
        <p:nvPicPr>
          <p:cNvPr id="5" name="Picture 4" descr="sprcloud_1-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555" y="1916135"/>
            <a:ext cx="5238750" cy="140017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/>
          <p:cNvSpPr/>
          <p:nvPr/>
        </p:nvSpPr>
        <p:spPr>
          <a:xfrm>
            <a:off x="193183" y="5522242"/>
            <a:ext cx="7431110" cy="10461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atinLnBrk="1"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100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From openjdk:8</a:t>
            </a:r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Vrinda"/>
            </a:endParaRPr>
          </a:p>
          <a:p>
            <a:pPr marL="457200" latinLnBrk="1"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100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copy ./target/employee-producer-0.0.1-SNAPSHOT.jar employee-producer-0.0.1-SNAPSHOT.jar</a:t>
            </a:r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Vrinda"/>
            </a:endParaRPr>
          </a:p>
          <a:p>
            <a:pPr marL="457200" latinLnBrk="1"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100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CMD ["java","-jar","employee-producer-0.0.1-SNAPSHOT.jar"]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/>
            </a:endParaRPr>
          </a:p>
        </p:txBody>
      </p:sp>
      <p:pic>
        <p:nvPicPr>
          <p:cNvPr id="8" name="Picture 7" descr="docker-dockerhub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0147" y="3702675"/>
            <a:ext cx="2471670" cy="21034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9152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Deploying Multiple Spring Boot </a:t>
            </a:r>
            <a:r>
              <a:rPr lang="en-IN" dirty="0" err="1"/>
              <a:t>Microservices</a:t>
            </a:r>
            <a:r>
              <a:rPr lang="en-IN" dirty="0"/>
              <a:t> to </a:t>
            </a:r>
            <a:r>
              <a:rPr lang="en-IN" dirty="0" err="1"/>
              <a:t>Docker</a:t>
            </a:r>
            <a:r>
              <a:rPr lang="en-IN" dirty="0"/>
              <a:t> using </a:t>
            </a:r>
            <a:r>
              <a:rPr lang="en-IN" dirty="0" err="1"/>
              <a:t>Docker</a:t>
            </a:r>
            <a:r>
              <a:rPr lang="en-IN" dirty="0"/>
              <a:t> Networking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577" y="2286000"/>
            <a:ext cx="6181860" cy="4023360"/>
          </a:xfrm>
        </p:spPr>
        <p:txBody>
          <a:bodyPr>
            <a:normAutofit fontScale="92500" lnSpcReduction="20000"/>
          </a:bodyPr>
          <a:lstStyle/>
          <a:p>
            <a:r>
              <a:rPr lang="en-IN" dirty="0" smtClean="0"/>
              <a:t>Step-1</a:t>
            </a:r>
          </a:p>
          <a:p>
            <a:r>
              <a:rPr lang="en-IN" dirty="0"/>
              <a:t>Open the terminal and start the </a:t>
            </a:r>
            <a:r>
              <a:rPr lang="en-IN" dirty="0" err="1"/>
              <a:t>docker</a:t>
            </a:r>
            <a:endParaRPr lang="en-IN" dirty="0"/>
          </a:p>
          <a:p>
            <a:pPr latinLnBrk="1"/>
            <a:r>
              <a:rPr lang="en-IN" dirty="0" err="1"/>
              <a:t>systemctl</a:t>
            </a:r>
            <a:r>
              <a:rPr lang="en-IN" dirty="0"/>
              <a:t> start </a:t>
            </a:r>
            <a:r>
              <a:rPr lang="en-IN" dirty="0" err="1" smtClean="0"/>
              <a:t>docker</a:t>
            </a:r>
            <a:endParaRPr lang="en-IN" dirty="0" smtClean="0"/>
          </a:p>
          <a:p>
            <a:r>
              <a:rPr lang="en-IN" dirty="0"/>
              <a:t>will build an image with the name producer.</a:t>
            </a:r>
          </a:p>
          <a:p>
            <a:pPr latinLnBrk="1"/>
            <a:r>
              <a:rPr lang="en-IN" dirty="0" err="1"/>
              <a:t>docker</a:t>
            </a:r>
            <a:r>
              <a:rPr lang="en-IN" dirty="0"/>
              <a:t> image build -t employee-producer </a:t>
            </a:r>
            <a:r>
              <a:rPr lang="en-IN" dirty="0" smtClean="0"/>
              <a:t>.</a:t>
            </a:r>
          </a:p>
          <a:p>
            <a:r>
              <a:rPr lang="en-IN" dirty="0"/>
              <a:t>run </a:t>
            </a:r>
            <a:r>
              <a:rPr lang="en-IN" dirty="0" smtClean="0"/>
              <a:t>image </a:t>
            </a:r>
            <a:r>
              <a:rPr lang="en-IN" dirty="0"/>
              <a:t>as a container named producer. Also </a:t>
            </a:r>
            <a:r>
              <a:rPr lang="en-IN" dirty="0" smtClean="0"/>
              <a:t>publishing </a:t>
            </a:r>
            <a:r>
              <a:rPr lang="en-IN" dirty="0"/>
              <a:t>the </a:t>
            </a:r>
            <a:r>
              <a:rPr lang="en-IN" dirty="0" err="1"/>
              <a:t>docker</a:t>
            </a:r>
            <a:r>
              <a:rPr lang="en-IN" dirty="0"/>
              <a:t> port 8080 to centos port 8080.</a:t>
            </a:r>
          </a:p>
          <a:p>
            <a:pPr latinLnBrk="1"/>
            <a:r>
              <a:rPr lang="en-IN" dirty="0" err="1"/>
              <a:t>docker</a:t>
            </a:r>
            <a:r>
              <a:rPr lang="en-IN" dirty="0"/>
              <a:t> container run </a:t>
            </a:r>
            <a:r>
              <a:rPr lang="en-IN" b="1" dirty="0"/>
              <a:t>--name producer</a:t>
            </a:r>
            <a:r>
              <a:rPr lang="en-IN" dirty="0"/>
              <a:t> -p 8080:8080 -d employee-producer</a:t>
            </a:r>
          </a:p>
          <a:p>
            <a:pPr latinLnBrk="1"/>
            <a:r>
              <a:rPr lang="en-IN" dirty="0"/>
              <a:t>test </a:t>
            </a:r>
            <a:r>
              <a:rPr lang="en-IN" dirty="0" smtClean="0"/>
              <a:t>by curl:</a:t>
            </a:r>
          </a:p>
          <a:p>
            <a:pPr latinLnBrk="1"/>
            <a:r>
              <a:rPr lang="en-IN" dirty="0" smtClean="0"/>
              <a:t>curl </a:t>
            </a:r>
            <a:r>
              <a:rPr lang="en-IN" dirty="0"/>
              <a:t>localhost:8080/employee</a:t>
            </a:r>
          </a:p>
          <a:p>
            <a:pPr latinLnBrk="1"/>
            <a:endParaRPr lang="en-IN" dirty="0"/>
          </a:p>
          <a:p>
            <a:endParaRPr lang="en-IN" dirty="0"/>
          </a:p>
        </p:txBody>
      </p:sp>
      <p:pic>
        <p:nvPicPr>
          <p:cNvPr id="5" name="Picture 4" descr="sprcloud_1-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555" y="1916135"/>
            <a:ext cx="5238750" cy="140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docker-dockerhub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7116" y="3702675"/>
            <a:ext cx="2471670" cy="21034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0657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1237</TotalTime>
  <Words>477</Words>
  <Application>Microsoft Office PowerPoint</Application>
  <PresentationFormat>Widescreen</PresentationFormat>
  <Paragraphs>85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Calibri</vt:lpstr>
      <vt:lpstr>Consolas</vt:lpstr>
      <vt:lpstr>Courier New</vt:lpstr>
      <vt:lpstr>Times New Roman</vt:lpstr>
      <vt:lpstr>Tw Cen MT</vt:lpstr>
      <vt:lpstr>Tw Cen MT Condensed</vt:lpstr>
      <vt:lpstr>Vrinda</vt:lpstr>
      <vt:lpstr>Wingdings 3</vt:lpstr>
      <vt:lpstr>Integral</vt:lpstr>
      <vt:lpstr>docker</vt:lpstr>
      <vt:lpstr>Service with other service as docker containers</vt:lpstr>
      <vt:lpstr>Service with other service</vt:lpstr>
      <vt:lpstr>Service with other service</vt:lpstr>
      <vt:lpstr>Service with other service</vt:lpstr>
      <vt:lpstr>Deploying Multiple Spring Boot Microservices to Docker using Docker Networking</vt:lpstr>
      <vt:lpstr>Deploying Multiple Spring Boot Microservices to Docker using Docker Networking</vt:lpstr>
      <vt:lpstr>Deploying Multiple Spring Boot Microservices to Docker using Docker Networking</vt:lpstr>
      <vt:lpstr>Deploying Multiple Spring Boot Microservices to Docker using Docker Networking</vt:lpstr>
      <vt:lpstr>Deploying Multiple Spring Boot Microservices to Docker using Docker Networking</vt:lpstr>
      <vt:lpstr>Deploying Multiple Spring Boot Microservices to Docker using Docker Networking</vt:lpstr>
      <vt:lpstr>Deploying Multiple Spring Boot Microservices to Docker using Docker Networking</vt:lpstr>
      <vt:lpstr>Deploying Multiple Spring Boot Microservices to Docker using Docker Networking</vt:lpstr>
      <vt:lpstr>Deploying Multiple Spring Boot Microservices to Docker using Docker Networking</vt:lpstr>
      <vt:lpstr>Deploying Multiple Spring Boot Microservices to Docker using Docker Networking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Dibakar</dc:creator>
  <cp:lastModifiedBy>Dibakar</cp:lastModifiedBy>
  <cp:revision>47</cp:revision>
  <dcterms:created xsi:type="dcterms:W3CDTF">2020-06-13T15:57:46Z</dcterms:created>
  <dcterms:modified xsi:type="dcterms:W3CDTF">2020-07-22T10:05:48Z</dcterms:modified>
</cp:coreProperties>
</file>