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1" r:id="rId17"/>
    <p:sldId id="262" r:id="rId18"/>
    <p:sldId id="263" r:id="rId19"/>
    <p:sldId id="264" r:id="rId20"/>
    <p:sldId id="26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localhost:8080/addcount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ddcountr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 Spring Boot + MYSQL Application to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69" y="1092127"/>
            <a:ext cx="11017619" cy="5501855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Step-4</a:t>
            </a:r>
          </a:p>
          <a:p>
            <a:endParaRPr lang="en-IN" dirty="0" smtClean="0"/>
          </a:p>
          <a:p>
            <a:r>
              <a:rPr lang="en-IN" dirty="0" smtClean="0"/>
              <a:t>Test REST APIs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--- to </a:t>
            </a:r>
            <a:r>
              <a:rPr lang="en-IN" dirty="0" smtClean="0">
                <a:solidFill>
                  <a:srgbClr val="FF0000"/>
                </a:solidFill>
              </a:rPr>
              <a:t>add </a:t>
            </a:r>
            <a:r>
              <a:rPr lang="en-IN" dirty="0">
                <a:solidFill>
                  <a:srgbClr val="FF0000"/>
                </a:solidFill>
              </a:rPr>
              <a:t>the inserted </a:t>
            </a:r>
            <a:r>
              <a:rPr lang="en-IN" dirty="0" smtClean="0">
                <a:solidFill>
                  <a:srgbClr val="FF0000"/>
                </a:solidFill>
              </a:rPr>
              <a:t>record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curl </a:t>
            </a:r>
            <a:r>
              <a:rPr lang="en-IN" dirty="0">
                <a:solidFill>
                  <a:srgbClr val="FF0000"/>
                </a:solidFill>
              </a:rPr>
              <a:t>--header "Content-Type: application/</a:t>
            </a:r>
            <a:r>
              <a:rPr lang="en-IN" dirty="0" err="1">
                <a:solidFill>
                  <a:srgbClr val="FF0000"/>
                </a:solidFill>
              </a:rPr>
              <a:t>json</a:t>
            </a:r>
            <a:r>
              <a:rPr lang="en-IN" dirty="0">
                <a:solidFill>
                  <a:srgbClr val="FF0000"/>
                </a:solidFill>
              </a:rPr>
              <a:t>"   --request POST   --data '{"</a:t>
            </a:r>
            <a:r>
              <a:rPr lang="en-IN" dirty="0" err="1">
                <a:solidFill>
                  <a:srgbClr val="FF0000"/>
                </a:solidFill>
              </a:rPr>
              <a:t>code":"UK","name":"Kingdom</a:t>
            </a:r>
            <a:r>
              <a:rPr lang="en-IN" dirty="0">
                <a:solidFill>
                  <a:srgbClr val="FF0000"/>
                </a:solidFill>
              </a:rPr>
              <a:t>"}'   </a:t>
            </a:r>
            <a:r>
              <a:rPr lang="en-IN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IN" dirty="0" smtClean="0">
                <a:solidFill>
                  <a:srgbClr val="FF0000"/>
                </a:solidFill>
                <a:hlinkClick r:id="rId2"/>
              </a:rPr>
              <a:t>localhost:8080/addcountry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--- to get </a:t>
            </a:r>
            <a:r>
              <a:rPr lang="en-IN" dirty="0" smtClean="0">
                <a:solidFill>
                  <a:srgbClr val="FF0000"/>
                </a:solidFill>
              </a:rPr>
              <a:t>all inserted </a:t>
            </a:r>
            <a:r>
              <a:rPr lang="en-IN" dirty="0">
                <a:solidFill>
                  <a:srgbClr val="FF0000"/>
                </a:solidFill>
              </a:rPr>
              <a:t>records.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curl </a:t>
            </a:r>
            <a:r>
              <a:rPr lang="en-IN" dirty="0">
                <a:solidFill>
                  <a:srgbClr val="FF0000"/>
                </a:solidFill>
              </a:rPr>
              <a:t>localhost:8080/</a:t>
            </a:r>
            <a:r>
              <a:rPr lang="en-IN" dirty="0" err="1">
                <a:solidFill>
                  <a:srgbClr val="FF0000"/>
                </a:solidFill>
              </a:rPr>
              <a:t>getcountries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--- </a:t>
            </a:r>
            <a:r>
              <a:rPr lang="en-IN" dirty="0">
                <a:solidFill>
                  <a:srgbClr val="FF0000"/>
                </a:solidFill>
              </a:rPr>
              <a:t>to get </a:t>
            </a:r>
            <a:r>
              <a:rPr lang="en-IN" dirty="0" smtClean="0">
                <a:solidFill>
                  <a:srgbClr val="FF0000"/>
                </a:solidFill>
              </a:rPr>
              <a:t>a specific inserted record.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curl </a:t>
            </a:r>
            <a:r>
              <a:rPr lang="en-IN" dirty="0" smtClean="0">
                <a:solidFill>
                  <a:srgbClr val="FF0000"/>
                </a:solidFill>
              </a:rPr>
              <a:t>localhost:8080/</a:t>
            </a:r>
            <a:r>
              <a:rPr lang="en-IN" dirty="0" err="1" smtClean="0">
                <a:solidFill>
                  <a:srgbClr val="FF0000"/>
                </a:solidFill>
              </a:rPr>
              <a:t>getcountries</a:t>
            </a:r>
            <a:r>
              <a:rPr lang="en-IN" dirty="0" smtClean="0">
                <a:solidFill>
                  <a:srgbClr val="FF0000"/>
                </a:solidFill>
              </a:rPr>
              <a:t>/IN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 smtClean="0"/>
          </a:p>
        </p:txBody>
      </p:sp>
      <p:pic>
        <p:nvPicPr>
          <p:cNvPr id="7" name="Picture 6" descr="Docker Networking Tutori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43" y="811369"/>
            <a:ext cx="3633184" cy="2545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3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compose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69" y="1092127"/>
            <a:ext cx="10270645" cy="5501855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/>
              <a:t>D</a:t>
            </a:r>
            <a:r>
              <a:rPr lang="en-IN" dirty="0" err="1" smtClean="0"/>
              <a:t>ocker</a:t>
            </a:r>
            <a:r>
              <a:rPr lang="en-IN" dirty="0" smtClean="0"/>
              <a:t> Compose </a:t>
            </a:r>
            <a:r>
              <a:rPr lang="en-IN" dirty="0"/>
              <a:t>is a tool for defining and running multi-container </a:t>
            </a:r>
            <a:r>
              <a:rPr lang="en-IN" dirty="0" err="1"/>
              <a:t>Docker</a:t>
            </a:r>
            <a:r>
              <a:rPr lang="en-IN" dirty="0"/>
              <a:t> applications.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dirty="0"/>
              <a:t>Compose, you use a YAML file to configure your application's services. </a:t>
            </a:r>
            <a:endParaRPr lang="en-IN" dirty="0" smtClean="0"/>
          </a:p>
          <a:p>
            <a:r>
              <a:rPr lang="en-IN" dirty="0" smtClean="0"/>
              <a:t>Then</a:t>
            </a:r>
            <a:r>
              <a:rPr lang="en-IN" dirty="0"/>
              <a:t>, with a single command, you create and start all the services from your configuration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For these , </a:t>
            </a:r>
            <a:r>
              <a:rPr lang="en-IN" dirty="0" err="1" smtClean="0"/>
              <a:t>Docker</a:t>
            </a:r>
            <a:r>
              <a:rPr lang="en-IN" dirty="0" smtClean="0"/>
              <a:t>-Compose tool must be installed in your OS.</a:t>
            </a:r>
          </a:p>
          <a:p>
            <a:r>
              <a:rPr lang="pt-BR" dirty="0"/>
              <a:t>$ sudo curl -L "https://github.com/docker/compose/releases/download/1.23.2/docker-compose-$(uname -s)-$(uname -m)" -o /</a:t>
            </a:r>
            <a:r>
              <a:rPr lang="pt-BR" dirty="0" smtClean="0"/>
              <a:t>usr/local/bin/docker-compose</a:t>
            </a:r>
          </a:p>
          <a:p>
            <a:endParaRPr lang="pt-BR" dirty="0"/>
          </a:p>
          <a:p>
            <a:r>
              <a:rPr lang="en-IN" dirty="0"/>
              <a:t>Next, set the permissions to make the binary executable:</a:t>
            </a:r>
          </a:p>
          <a:p>
            <a:r>
              <a:rPr lang="en-IN" dirty="0" smtClean="0"/>
              <a:t>$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chmod</a:t>
            </a:r>
            <a:r>
              <a:rPr lang="en-IN" dirty="0"/>
              <a:t> +x /</a:t>
            </a:r>
            <a:r>
              <a:rPr lang="en-IN" dirty="0" err="1" smtClean="0"/>
              <a:t>usr</a:t>
            </a:r>
            <a:r>
              <a:rPr lang="en-IN" dirty="0" smtClean="0"/>
              <a:t>/local/bin/</a:t>
            </a:r>
            <a:r>
              <a:rPr lang="en-IN" dirty="0" err="1" smtClean="0"/>
              <a:t>docker</a:t>
            </a:r>
            <a:r>
              <a:rPr lang="en-IN" dirty="0" smtClean="0"/>
              <a:t>-compose</a:t>
            </a:r>
          </a:p>
          <a:p>
            <a:r>
              <a:rPr lang="en-IN" dirty="0" smtClean="0"/>
              <a:t>Add it into </a:t>
            </a:r>
            <a:r>
              <a:rPr lang="en-IN" dirty="0" err="1" smtClean="0"/>
              <a:t>docker</a:t>
            </a:r>
            <a:r>
              <a:rPr lang="en-IN" dirty="0" smtClean="0"/>
              <a:t> group</a:t>
            </a:r>
          </a:p>
          <a:p>
            <a:r>
              <a:rPr lang="en-IN" dirty="0" smtClean="0"/>
              <a:t>$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groupadd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</a:p>
          <a:p>
            <a:r>
              <a:rPr lang="en-IN" dirty="0" smtClean="0"/>
              <a:t>$ 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usermod</a:t>
            </a:r>
            <a:r>
              <a:rPr lang="en-IN" dirty="0" smtClean="0"/>
              <a:t> –</a:t>
            </a:r>
            <a:r>
              <a:rPr lang="en-IN" dirty="0" err="1" smtClean="0"/>
              <a:t>aG</a:t>
            </a:r>
            <a:r>
              <a:rPr lang="en-IN" dirty="0" smtClean="0"/>
              <a:t> </a:t>
            </a:r>
            <a:r>
              <a:rPr lang="en-IN" dirty="0" err="1" smtClean="0"/>
              <a:t>docker</a:t>
            </a:r>
            <a:r>
              <a:rPr lang="en-IN" dirty="0" smtClean="0"/>
              <a:t> centos</a:t>
            </a:r>
          </a:p>
          <a:p>
            <a:r>
              <a:rPr lang="en-IN" dirty="0" smtClean="0"/>
              <a:t>$ groups centos</a:t>
            </a:r>
            <a:endParaRPr lang="en-IN" dirty="0"/>
          </a:p>
          <a:p>
            <a:r>
              <a:rPr lang="en-IN" dirty="0"/>
              <a:t>Now again lets check the </a:t>
            </a:r>
            <a:r>
              <a:rPr lang="en-IN" dirty="0" err="1"/>
              <a:t>docker</a:t>
            </a:r>
            <a:r>
              <a:rPr lang="en-IN" dirty="0"/>
              <a:t>-compose version</a:t>
            </a:r>
          </a:p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-compose --version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743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compose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69" y="1092127"/>
            <a:ext cx="10270645" cy="5501855"/>
          </a:xfrm>
        </p:spPr>
        <p:txBody>
          <a:bodyPr>
            <a:normAutofit/>
          </a:bodyPr>
          <a:lstStyle/>
          <a:p>
            <a:r>
              <a:rPr lang="en-IN" dirty="0"/>
              <a:t>Under current '</a:t>
            </a:r>
            <a:r>
              <a:rPr lang="en-IN" dirty="0" err="1"/>
              <a:t>restsql</a:t>
            </a:r>
            <a:r>
              <a:rPr lang="en-IN" dirty="0"/>
              <a:t>' folder , make a new folder to store </a:t>
            </a:r>
            <a:r>
              <a:rPr lang="en-IN" dirty="0" err="1"/>
              <a:t>db</a:t>
            </a:r>
            <a:r>
              <a:rPr lang="en-IN" dirty="0"/>
              <a:t> </a:t>
            </a:r>
            <a:r>
              <a:rPr lang="en-IN" dirty="0" smtClean="0"/>
              <a:t>script</a:t>
            </a:r>
          </a:p>
          <a:p>
            <a:r>
              <a:rPr lang="en-IN" dirty="0" smtClean="0"/>
              <a:t>Here, we write table creation and data store script which will be executed when </a:t>
            </a:r>
            <a:r>
              <a:rPr lang="en-IN" dirty="0" err="1" smtClean="0"/>
              <a:t>mysql</a:t>
            </a:r>
            <a:r>
              <a:rPr lang="en-IN" dirty="0" smtClean="0"/>
              <a:t> container is to be started.</a:t>
            </a:r>
          </a:p>
          <a:p>
            <a:r>
              <a:rPr lang="en-IN" dirty="0" smtClean="0"/>
              <a:t>This script will be present under folder ‘</a:t>
            </a:r>
            <a:r>
              <a:rPr lang="en-IN" dirty="0" err="1" smtClean="0"/>
              <a:t>dbsrcipt</a:t>
            </a:r>
            <a:r>
              <a:rPr lang="en-IN" dirty="0" smtClean="0"/>
              <a:t>’ which is in current folder ‘</a:t>
            </a:r>
            <a:r>
              <a:rPr lang="en-IN" dirty="0" err="1" smtClean="0"/>
              <a:t>restsql</a:t>
            </a:r>
            <a:r>
              <a:rPr lang="en-IN" dirty="0" smtClean="0"/>
              <a:t>’</a:t>
            </a:r>
          </a:p>
          <a:p>
            <a:endParaRPr lang="en-IN" dirty="0"/>
          </a:p>
          <a:p>
            <a:r>
              <a:rPr lang="en-IN" dirty="0"/>
              <a:t>[root@centos7 </a:t>
            </a:r>
            <a:r>
              <a:rPr lang="en-IN" dirty="0" err="1"/>
              <a:t>restsql</a:t>
            </a:r>
            <a:r>
              <a:rPr lang="en-IN" dirty="0"/>
              <a:t>]# </a:t>
            </a:r>
            <a:r>
              <a:rPr lang="en-IN" dirty="0" err="1"/>
              <a:t>mkdir</a:t>
            </a:r>
            <a:r>
              <a:rPr lang="en-IN" dirty="0"/>
              <a:t> </a:t>
            </a:r>
            <a:r>
              <a:rPr lang="en-IN" dirty="0" err="1" smtClean="0"/>
              <a:t>dbscript</a:t>
            </a:r>
            <a:endParaRPr lang="en-IN" dirty="0"/>
          </a:p>
          <a:p>
            <a:r>
              <a:rPr lang="en-IN" dirty="0"/>
              <a:t>[root@centos7 </a:t>
            </a:r>
            <a:r>
              <a:rPr lang="en-IN" dirty="0" err="1"/>
              <a:t>restsql</a:t>
            </a:r>
            <a:r>
              <a:rPr lang="en-IN" dirty="0"/>
              <a:t>]# vi </a:t>
            </a:r>
            <a:r>
              <a:rPr lang="en-IN" dirty="0" err="1"/>
              <a:t>dbscript</a:t>
            </a:r>
            <a:r>
              <a:rPr lang="en-IN" dirty="0"/>
              <a:t>/</a:t>
            </a:r>
            <a:r>
              <a:rPr lang="en-IN" dirty="0" err="1"/>
              <a:t>db.sql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rgbClr val="FF0000"/>
                </a:solidFill>
              </a:rPr>
              <a:t>use </a:t>
            </a:r>
            <a:r>
              <a:rPr lang="en-IN" dirty="0" err="1">
                <a:solidFill>
                  <a:srgbClr val="FF0000"/>
                </a:solidFill>
              </a:rPr>
              <a:t>countrydb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r>
              <a:rPr lang="en-IN" dirty="0">
                <a:solidFill>
                  <a:srgbClr val="FF0000"/>
                </a:solidFill>
              </a:rPr>
              <a:t>create table country (code </a:t>
            </a:r>
            <a:r>
              <a:rPr lang="en-IN" dirty="0" err="1">
                <a:solidFill>
                  <a:srgbClr val="FF0000"/>
                </a:solidFill>
              </a:rPr>
              <a:t>varchar</a:t>
            </a:r>
            <a:r>
              <a:rPr lang="en-IN" dirty="0">
                <a:solidFill>
                  <a:srgbClr val="FF0000"/>
                </a:solidFill>
              </a:rPr>
              <a:t>(10) not null primary key , name </a:t>
            </a:r>
            <a:r>
              <a:rPr lang="en-IN" dirty="0" err="1">
                <a:solidFill>
                  <a:srgbClr val="FF0000"/>
                </a:solidFill>
              </a:rPr>
              <a:t>varchar</a:t>
            </a:r>
            <a:r>
              <a:rPr lang="en-IN" dirty="0">
                <a:solidFill>
                  <a:srgbClr val="FF0000"/>
                </a:solidFill>
              </a:rPr>
              <a:t>(10));</a:t>
            </a:r>
          </a:p>
          <a:p>
            <a:r>
              <a:rPr lang="en-IN" dirty="0">
                <a:solidFill>
                  <a:srgbClr val="FF0000"/>
                </a:solidFill>
              </a:rPr>
              <a:t>insert into country values ('</a:t>
            </a:r>
            <a:r>
              <a:rPr lang="en-IN" dirty="0" err="1">
                <a:solidFill>
                  <a:srgbClr val="FF0000"/>
                </a:solidFill>
              </a:rPr>
              <a:t>IN','India</a:t>
            </a:r>
            <a:r>
              <a:rPr lang="en-IN" dirty="0">
                <a:solidFill>
                  <a:srgbClr val="FF0000"/>
                </a:solidFill>
              </a:rPr>
              <a:t>'),('</a:t>
            </a:r>
            <a:r>
              <a:rPr lang="en-IN" dirty="0" err="1">
                <a:solidFill>
                  <a:srgbClr val="FF0000"/>
                </a:solidFill>
              </a:rPr>
              <a:t>US','United</a:t>
            </a:r>
            <a:r>
              <a:rPr lang="en-IN" dirty="0" smtClean="0">
                <a:solidFill>
                  <a:srgbClr val="FF0000"/>
                </a:solidFill>
              </a:rPr>
              <a:t>');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compose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69" y="1092127"/>
            <a:ext cx="10270645" cy="5501855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Create </a:t>
            </a:r>
            <a:r>
              <a:rPr lang="en-IN" dirty="0" err="1" smtClean="0"/>
              <a:t>docker</a:t>
            </a:r>
            <a:r>
              <a:rPr lang="en-IN" dirty="0" smtClean="0"/>
              <a:t> compose file</a:t>
            </a:r>
          </a:p>
          <a:p>
            <a:r>
              <a:rPr lang="en-IN" dirty="0"/>
              <a:t>Under the folder '</a:t>
            </a:r>
            <a:r>
              <a:rPr lang="en-IN" dirty="0" err="1"/>
              <a:t>restsql</a:t>
            </a:r>
            <a:r>
              <a:rPr lang="en-IN" dirty="0"/>
              <a:t>' , make a file as </a:t>
            </a:r>
            <a:r>
              <a:rPr lang="en-IN" dirty="0" err="1"/>
              <a:t>docker-compose.yml</a:t>
            </a:r>
            <a:r>
              <a:rPr lang="en-IN" dirty="0"/>
              <a:t> as :</a:t>
            </a:r>
          </a:p>
          <a:p>
            <a:endParaRPr lang="en-IN" dirty="0"/>
          </a:p>
          <a:p>
            <a:r>
              <a:rPr lang="en-IN" dirty="0"/>
              <a:t>[root@centos7 </a:t>
            </a:r>
            <a:r>
              <a:rPr lang="en-IN" dirty="0" err="1"/>
              <a:t>restsql</a:t>
            </a:r>
            <a:r>
              <a:rPr lang="en-IN" dirty="0"/>
              <a:t>]# cat </a:t>
            </a:r>
            <a:r>
              <a:rPr lang="en-IN" dirty="0" err="1"/>
              <a:t>docker-compose.yml</a:t>
            </a:r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version: "3"</a:t>
            </a:r>
          </a:p>
          <a:p>
            <a:r>
              <a:rPr lang="en-IN" b="1" dirty="0">
                <a:solidFill>
                  <a:srgbClr val="7030A0"/>
                </a:solidFill>
              </a:rPr>
              <a:t>services:</a:t>
            </a:r>
          </a:p>
          <a:p>
            <a:r>
              <a:rPr lang="en-IN" dirty="0"/>
              <a:t>  </a:t>
            </a:r>
            <a:r>
              <a:rPr lang="en-IN" b="1" dirty="0">
                <a:solidFill>
                  <a:srgbClr val="FF0000"/>
                </a:solidFill>
              </a:rPr>
              <a:t>rest-</a:t>
            </a:r>
            <a:r>
              <a:rPr lang="en-IN" b="1" dirty="0" err="1">
                <a:solidFill>
                  <a:srgbClr val="FF0000"/>
                </a:solidFill>
              </a:rPr>
              <a:t>jdbc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r>
              <a:rPr lang="en-IN" b="1" dirty="0">
                <a:solidFill>
                  <a:srgbClr val="FF0000"/>
                </a:solidFill>
              </a:rPr>
              <a:t>    image: rest-</a:t>
            </a:r>
            <a:r>
              <a:rPr lang="en-IN" b="1" dirty="0" err="1">
                <a:solidFill>
                  <a:srgbClr val="FF0000"/>
                </a:solidFill>
              </a:rPr>
              <a:t>jdbc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    ports: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- "8080:8080"</a:t>
            </a:r>
          </a:p>
          <a:p>
            <a:r>
              <a:rPr lang="en-IN" b="1" dirty="0">
                <a:solidFill>
                  <a:srgbClr val="FF0000"/>
                </a:solidFill>
              </a:rPr>
              <a:t>    networks: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- country-</a:t>
            </a:r>
            <a:r>
              <a:rPr lang="en-IN" b="1" dirty="0" err="1">
                <a:solidFill>
                  <a:srgbClr val="FF0000"/>
                </a:solidFill>
              </a:rPr>
              <a:t>mysql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    </a:t>
            </a:r>
            <a:r>
              <a:rPr lang="en-IN" b="1" dirty="0" err="1">
                <a:solidFill>
                  <a:srgbClr val="FF0000"/>
                </a:solidFill>
              </a:rPr>
              <a:t>depends_on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- </a:t>
            </a:r>
            <a:r>
              <a:rPr lang="en-IN" b="1" dirty="0" err="1">
                <a:solidFill>
                  <a:srgbClr val="FF0000"/>
                </a:solidFill>
              </a:rPr>
              <a:t>mysqldb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5774028" y="290066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mysqldb</a:t>
            </a:r>
            <a:r>
              <a:rPr lang="en-IN" b="1" dirty="0">
                <a:solidFill>
                  <a:srgbClr val="0070C0"/>
                </a:solidFill>
              </a:rPr>
              <a:t>:</a:t>
            </a:r>
          </a:p>
          <a:p>
            <a:r>
              <a:rPr lang="en-IN" b="1" dirty="0">
                <a:solidFill>
                  <a:srgbClr val="0070C0"/>
                </a:solidFill>
              </a:rPr>
              <a:t>    image: docker.io/mysql:8</a:t>
            </a:r>
          </a:p>
          <a:p>
            <a:r>
              <a:rPr lang="en-IN" b="1" dirty="0">
                <a:solidFill>
                  <a:srgbClr val="0070C0"/>
                </a:solidFill>
              </a:rPr>
              <a:t>    networks: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- country-</a:t>
            </a:r>
            <a:r>
              <a:rPr lang="en-IN" b="1" dirty="0" err="1">
                <a:solidFill>
                  <a:srgbClr val="0070C0"/>
                </a:solidFill>
              </a:rPr>
              <a:t>mysql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    environment: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- MYSQL_ROOT_PASSWORD=root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- MYSQL_DATABASE=</a:t>
            </a:r>
            <a:r>
              <a:rPr lang="en-IN" b="1" dirty="0" err="1">
                <a:solidFill>
                  <a:srgbClr val="0070C0"/>
                </a:solidFill>
              </a:rPr>
              <a:t>countrydb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    volumes: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- ./</a:t>
            </a:r>
            <a:r>
              <a:rPr lang="en-IN" b="1" dirty="0" err="1">
                <a:solidFill>
                  <a:srgbClr val="0070C0"/>
                </a:solidFill>
              </a:rPr>
              <a:t>dbscript</a:t>
            </a:r>
            <a:r>
              <a:rPr lang="en-IN" b="1" dirty="0">
                <a:solidFill>
                  <a:srgbClr val="0070C0"/>
                </a:solidFill>
              </a:rPr>
              <a:t>:/</a:t>
            </a:r>
            <a:r>
              <a:rPr lang="en-IN" b="1" dirty="0" err="1">
                <a:solidFill>
                  <a:srgbClr val="0070C0"/>
                </a:solidFill>
              </a:rPr>
              <a:t>docker-entrypoint-initdb.d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networks:</a:t>
            </a:r>
          </a:p>
          <a:p>
            <a:r>
              <a:rPr lang="en-IN" b="1" dirty="0">
                <a:solidFill>
                  <a:srgbClr val="00B050"/>
                </a:solidFill>
              </a:rPr>
              <a:t>  country-</a:t>
            </a:r>
            <a:r>
              <a:rPr lang="en-IN" b="1" dirty="0" err="1">
                <a:solidFill>
                  <a:srgbClr val="00B050"/>
                </a:solidFill>
              </a:rPr>
              <a:t>mysql</a:t>
            </a:r>
            <a:r>
              <a:rPr lang="en-IN" b="1" dirty="0">
                <a:solidFill>
                  <a:srgbClr val="00B050"/>
                </a:solidFill>
              </a:rPr>
              <a:t>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79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compose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69" y="1092127"/>
            <a:ext cx="10270645" cy="5501855"/>
          </a:xfrm>
        </p:spPr>
        <p:txBody>
          <a:bodyPr>
            <a:normAutofit/>
          </a:bodyPr>
          <a:lstStyle/>
          <a:p>
            <a:r>
              <a:rPr lang="en-IN" dirty="0" smtClean="0"/>
              <a:t>Run the both </a:t>
            </a:r>
            <a:r>
              <a:rPr lang="en-IN" dirty="0" err="1" smtClean="0"/>
              <a:t>conainers</a:t>
            </a:r>
            <a:r>
              <a:rPr lang="en-IN" dirty="0" smtClean="0"/>
              <a:t> using </a:t>
            </a:r>
            <a:r>
              <a:rPr lang="en-IN" dirty="0" err="1" smtClean="0"/>
              <a:t>docker</a:t>
            </a:r>
            <a:r>
              <a:rPr lang="en-IN" dirty="0" smtClean="0"/>
              <a:t> compose tool as:</a:t>
            </a:r>
          </a:p>
          <a:p>
            <a:r>
              <a:rPr lang="en-IN" dirty="0" err="1"/>
              <a:t>docker</a:t>
            </a:r>
            <a:r>
              <a:rPr lang="en-IN" dirty="0"/>
              <a:t>-compose up</a:t>
            </a:r>
          </a:p>
          <a:p>
            <a:r>
              <a:rPr lang="en-IN" dirty="0" smtClean="0"/>
              <a:t>2 </a:t>
            </a:r>
            <a:r>
              <a:rPr lang="en-IN" dirty="0"/>
              <a:t>applications are started... Open a new terminal , check container id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container </a:t>
            </a:r>
            <a:r>
              <a:rPr lang="en-IN" dirty="0" err="1" smtClean="0"/>
              <a:t>ls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9600" y="308096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Now start </a:t>
            </a:r>
            <a:r>
              <a:rPr lang="en-IN" b="1" dirty="0" err="1">
                <a:solidFill>
                  <a:srgbClr val="0070C0"/>
                </a:solidFill>
              </a:rPr>
              <a:t>mysql</a:t>
            </a:r>
            <a:r>
              <a:rPr lang="en-IN" b="1" dirty="0">
                <a:solidFill>
                  <a:srgbClr val="0070C0"/>
                </a:solidFill>
              </a:rPr>
              <a:t>  </a:t>
            </a:r>
            <a:r>
              <a:rPr lang="en-IN" b="1" dirty="0" err="1">
                <a:solidFill>
                  <a:srgbClr val="0070C0"/>
                </a:solidFill>
              </a:rPr>
              <a:t>env</a:t>
            </a:r>
            <a:r>
              <a:rPr lang="en-IN" b="1" dirty="0">
                <a:solidFill>
                  <a:srgbClr val="0070C0"/>
                </a:solidFill>
              </a:rPr>
              <a:t> :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[root@centos7 </a:t>
            </a:r>
            <a:r>
              <a:rPr lang="en-IN" b="1" dirty="0" err="1">
                <a:solidFill>
                  <a:srgbClr val="0070C0"/>
                </a:solidFill>
              </a:rPr>
              <a:t>restsql</a:t>
            </a:r>
            <a:r>
              <a:rPr lang="en-IN" b="1" dirty="0">
                <a:solidFill>
                  <a:srgbClr val="0070C0"/>
                </a:solidFill>
              </a:rPr>
              <a:t>]# </a:t>
            </a:r>
            <a:r>
              <a:rPr lang="en-IN" b="1" dirty="0" err="1">
                <a:solidFill>
                  <a:srgbClr val="0070C0"/>
                </a:solidFill>
              </a:rPr>
              <a:t>docker</a:t>
            </a:r>
            <a:r>
              <a:rPr lang="en-IN" b="1" dirty="0">
                <a:solidFill>
                  <a:srgbClr val="0070C0"/>
                </a:solidFill>
              </a:rPr>
              <a:t> container exec -it ee3054eed594 bash</a:t>
            </a:r>
          </a:p>
          <a:p>
            <a:r>
              <a:rPr lang="en-IN" b="1" dirty="0" err="1">
                <a:solidFill>
                  <a:srgbClr val="0070C0"/>
                </a:solidFill>
              </a:rPr>
              <a:t>mysql</a:t>
            </a:r>
            <a:r>
              <a:rPr lang="en-IN" b="1" dirty="0">
                <a:solidFill>
                  <a:srgbClr val="0070C0"/>
                </a:solidFill>
              </a:rPr>
              <a:t> -</a:t>
            </a:r>
            <a:r>
              <a:rPr lang="en-IN" b="1" dirty="0" err="1">
                <a:solidFill>
                  <a:srgbClr val="0070C0"/>
                </a:solidFill>
              </a:rPr>
              <a:t>uroot</a:t>
            </a:r>
            <a:r>
              <a:rPr lang="en-IN" b="1" dirty="0">
                <a:solidFill>
                  <a:srgbClr val="0070C0"/>
                </a:solidFill>
              </a:rPr>
              <a:t> -</a:t>
            </a:r>
            <a:r>
              <a:rPr lang="en-IN" b="1" dirty="0" err="1">
                <a:solidFill>
                  <a:srgbClr val="0070C0"/>
                </a:solidFill>
              </a:rPr>
              <a:t>proot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show databases;</a:t>
            </a:r>
          </a:p>
          <a:p>
            <a:r>
              <a:rPr lang="en-IN" b="1" dirty="0">
                <a:solidFill>
                  <a:srgbClr val="0070C0"/>
                </a:solidFill>
              </a:rPr>
              <a:t>use </a:t>
            </a:r>
            <a:r>
              <a:rPr lang="en-IN" b="1" dirty="0" err="1">
                <a:solidFill>
                  <a:srgbClr val="0070C0"/>
                </a:solidFill>
              </a:rPr>
              <a:t>countrydb</a:t>
            </a:r>
            <a:r>
              <a:rPr lang="en-IN" b="1" dirty="0">
                <a:solidFill>
                  <a:srgbClr val="0070C0"/>
                </a:solidFill>
              </a:rPr>
              <a:t>;</a:t>
            </a:r>
          </a:p>
          <a:p>
            <a:r>
              <a:rPr lang="en-IN" b="1" dirty="0">
                <a:solidFill>
                  <a:srgbClr val="0070C0"/>
                </a:solidFill>
              </a:rPr>
              <a:t>select * from country;</a:t>
            </a:r>
          </a:p>
          <a:p>
            <a:r>
              <a:rPr lang="en-IN" b="1" dirty="0">
                <a:solidFill>
                  <a:srgbClr val="0070C0"/>
                </a:solidFill>
              </a:rPr>
              <a:t>quit;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exit;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668852" y="312931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Check rest </a:t>
            </a:r>
            <a:r>
              <a:rPr lang="en-IN" b="1" dirty="0" err="1" smtClean="0">
                <a:solidFill>
                  <a:srgbClr val="FF0000"/>
                </a:solidFill>
              </a:rPr>
              <a:t>apis</a:t>
            </a:r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--- to add the inserted record</a:t>
            </a:r>
          </a:p>
          <a:p>
            <a:r>
              <a:rPr lang="en-IN" dirty="0">
                <a:solidFill>
                  <a:srgbClr val="FF0000"/>
                </a:solidFill>
              </a:rPr>
              <a:t>curl --header "Content-Type: application/</a:t>
            </a:r>
            <a:r>
              <a:rPr lang="en-IN" dirty="0" err="1">
                <a:solidFill>
                  <a:srgbClr val="FF0000"/>
                </a:solidFill>
              </a:rPr>
              <a:t>json</a:t>
            </a:r>
            <a:r>
              <a:rPr lang="en-IN" dirty="0">
                <a:solidFill>
                  <a:srgbClr val="FF0000"/>
                </a:solidFill>
              </a:rPr>
              <a:t>"  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--</a:t>
            </a:r>
            <a:r>
              <a:rPr lang="en-IN" dirty="0">
                <a:solidFill>
                  <a:srgbClr val="FF0000"/>
                </a:solidFill>
              </a:rPr>
              <a:t>request POST  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--</a:t>
            </a:r>
            <a:r>
              <a:rPr lang="en-IN" dirty="0">
                <a:solidFill>
                  <a:srgbClr val="FF0000"/>
                </a:solidFill>
              </a:rPr>
              <a:t>data '{"</a:t>
            </a:r>
            <a:r>
              <a:rPr lang="en-IN" dirty="0" err="1">
                <a:solidFill>
                  <a:srgbClr val="FF0000"/>
                </a:solidFill>
              </a:rPr>
              <a:t>code":"UK","name":"Kingdom</a:t>
            </a:r>
            <a:r>
              <a:rPr lang="en-IN" dirty="0">
                <a:solidFill>
                  <a:srgbClr val="FF0000"/>
                </a:solidFill>
              </a:rPr>
              <a:t>"}'   </a:t>
            </a:r>
            <a:r>
              <a:rPr lang="en-IN" dirty="0">
                <a:solidFill>
                  <a:srgbClr val="FF0000"/>
                </a:solidFill>
                <a:hlinkClick r:id="rId2"/>
              </a:rPr>
              <a:t>http://localhost:8080/addcountry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--- to get all inserted records.</a:t>
            </a:r>
          </a:p>
          <a:p>
            <a:r>
              <a:rPr lang="en-IN" dirty="0">
                <a:solidFill>
                  <a:srgbClr val="FF0000"/>
                </a:solidFill>
              </a:rPr>
              <a:t>curl localhost:8080/</a:t>
            </a:r>
            <a:r>
              <a:rPr lang="en-IN" dirty="0" err="1">
                <a:solidFill>
                  <a:srgbClr val="FF0000"/>
                </a:solidFill>
              </a:rPr>
              <a:t>getcountries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--- to get a specific inserted record.</a:t>
            </a:r>
          </a:p>
          <a:p>
            <a:r>
              <a:rPr lang="en-IN" dirty="0">
                <a:solidFill>
                  <a:srgbClr val="FF0000"/>
                </a:solidFill>
              </a:rPr>
              <a:t>curl localhost:8080/</a:t>
            </a:r>
            <a:r>
              <a:rPr lang="en-IN" dirty="0" err="1">
                <a:solidFill>
                  <a:srgbClr val="FF0000"/>
                </a:solidFill>
              </a:rPr>
              <a:t>getcountries</a:t>
            </a:r>
            <a:r>
              <a:rPr lang="en-IN" dirty="0">
                <a:solidFill>
                  <a:srgbClr val="FF0000"/>
                </a:solidFill>
              </a:rPr>
              <a:t>/IN</a:t>
            </a:r>
          </a:p>
        </p:txBody>
      </p:sp>
    </p:spTree>
    <p:extLst>
      <p:ext uri="{BB962C8B-B14F-4D97-AF65-F5344CB8AC3E}">
        <p14:creationId xmlns:p14="http://schemas.microsoft.com/office/powerpoint/2010/main" val="34757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with other service as </a:t>
            </a:r>
            <a:r>
              <a:rPr lang="en-IN" dirty="0" err="1" smtClean="0"/>
              <a:t>docker</a:t>
            </a:r>
            <a:r>
              <a:rPr lang="en-IN" dirty="0" smtClean="0"/>
              <a:t>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docker-dockerhu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16" y="2529078"/>
            <a:ext cx="5886450" cy="398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with other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docker-container-running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75" y="2202180"/>
            <a:ext cx="5448300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0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with other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docker-dockerhu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44" y="2286000"/>
            <a:ext cx="5886450" cy="398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28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with other 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docker-consumer-not-communica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25" y="2286000"/>
            <a:ext cx="51530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72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 Spring Boot + MYSQL Application to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Spring Boot MYSQL Container Networ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709" y="2286000"/>
            <a:ext cx="50482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7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docker-networking-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405" y="3316310"/>
            <a:ext cx="49434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prcloud_1-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1" y="2406940"/>
            <a:ext cx="5238750" cy="140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51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74396" cy="4023360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Container should have only a single service running. </a:t>
            </a:r>
            <a:endParaRPr lang="en-IN" dirty="0" smtClean="0"/>
          </a:p>
          <a:p>
            <a:r>
              <a:rPr lang="en-IN" dirty="0" smtClean="0"/>
              <a:t>Deploying two </a:t>
            </a:r>
            <a:r>
              <a:rPr lang="en-IN" dirty="0" err="1"/>
              <a:t>microservices</a:t>
            </a:r>
            <a:r>
              <a:rPr lang="en-IN" dirty="0"/>
              <a:t> employee-producer and employee-consumer to two different containers and then have them interact with each other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 descr="docker-networking-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3415751"/>
            <a:ext cx="49434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prcloud_1-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7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74396" cy="4023360"/>
          </a:xfrm>
        </p:spPr>
        <p:txBody>
          <a:bodyPr/>
          <a:lstStyle/>
          <a:p>
            <a:r>
              <a:rPr lang="en-IN" dirty="0" smtClean="0"/>
              <a:t>Step-1</a:t>
            </a:r>
          </a:p>
          <a:p>
            <a:r>
              <a:rPr lang="en-IN" dirty="0" smtClean="0"/>
              <a:t>Make the employee-producer spring rest boot app.</a:t>
            </a:r>
          </a:p>
          <a:p>
            <a:r>
              <a:rPr lang="en-IN" dirty="0" smtClean="0"/>
              <a:t>Package as a jar file using maven build command.</a:t>
            </a:r>
          </a:p>
          <a:p>
            <a:r>
              <a:rPr lang="en-IN" dirty="0" smtClean="0"/>
              <a:t>Then Copy this jar file in </a:t>
            </a:r>
            <a:r>
              <a:rPr lang="en-IN" dirty="0" err="1" smtClean="0"/>
              <a:t>linux</a:t>
            </a:r>
            <a:r>
              <a:rPr lang="en-IN" dirty="0" smtClean="0"/>
              <a:t> </a:t>
            </a:r>
            <a:r>
              <a:rPr lang="en-IN" dirty="0" err="1" smtClean="0"/>
              <a:t>env</a:t>
            </a:r>
            <a:r>
              <a:rPr lang="en-IN" dirty="0" smtClean="0"/>
              <a:t> within a specific folder.</a:t>
            </a:r>
          </a:p>
          <a:p>
            <a:r>
              <a:rPr lang="en-IN" dirty="0" smtClean="0"/>
              <a:t>Under this folder , create a </a:t>
            </a:r>
            <a:r>
              <a:rPr lang="en-IN" dirty="0" err="1" smtClean="0"/>
              <a:t>Docker</a:t>
            </a:r>
            <a:r>
              <a:rPr lang="en-IN" dirty="0" smtClean="0"/>
              <a:t> file as :</a:t>
            </a:r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93183" y="5522242"/>
            <a:ext cx="7431110" cy="1046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atinLnBrk="1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 openjdk:8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457200" latinLnBrk="1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copy ./target/employee-producer-0.0.1-SNAPSHOT.jar employee-producer-0.0.1-SNAPSHOT.jar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  <a:p>
            <a:pPr marL="457200" latinLnBrk="1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100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CMD ["java","-jar","employee-producer-0.0.1-SNAPSHOT.jar"]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pic>
        <p:nvPicPr>
          <p:cNvPr id="8" name="Picture 7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147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52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2286000"/>
            <a:ext cx="6181860" cy="402336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Step-1</a:t>
            </a:r>
          </a:p>
          <a:p>
            <a:r>
              <a:rPr lang="en-IN" dirty="0"/>
              <a:t>Open the terminal and start the </a:t>
            </a:r>
            <a:r>
              <a:rPr lang="en-IN" dirty="0" err="1"/>
              <a:t>docker</a:t>
            </a:r>
            <a:endParaRPr lang="en-IN" dirty="0"/>
          </a:p>
          <a:p>
            <a:pPr latinLnBrk="1"/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IN" dirty="0"/>
              <a:t>will build an image with the name producer.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image build -t employee-producer </a:t>
            </a:r>
            <a:r>
              <a:rPr lang="en-IN" dirty="0" smtClean="0"/>
              <a:t>.</a:t>
            </a:r>
          </a:p>
          <a:p>
            <a:r>
              <a:rPr lang="en-IN" dirty="0"/>
              <a:t>run </a:t>
            </a:r>
            <a:r>
              <a:rPr lang="en-IN" dirty="0" smtClean="0"/>
              <a:t>image </a:t>
            </a:r>
            <a:r>
              <a:rPr lang="en-IN" dirty="0"/>
              <a:t>as a container named producer. Also </a:t>
            </a:r>
            <a:r>
              <a:rPr lang="en-IN" dirty="0" smtClean="0"/>
              <a:t>publishing </a:t>
            </a:r>
            <a:r>
              <a:rPr lang="en-IN" dirty="0"/>
              <a:t>the </a:t>
            </a:r>
            <a:r>
              <a:rPr lang="en-IN" dirty="0" err="1"/>
              <a:t>docker</a:t>
            </a:r>
            <a:r>
              <a:rPr lang="en-IN" dirty="0"/>
              <a:t> port 8080 to centos port 8080.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container run </a:t>
            </a:r>
            <a:r>
              <a:rPr lang="en-IN" b="1" dirty="0"/>
              <a:t>--name producer</a:t>
            </a:r>
            <a:r>
              <a:rPr lang="en-IN" dirty="0"/>
              <a:t> -p 8080:8080 -d employee-producer</a:t>
            </a:r>
          </a:p>
          <a:p>
            <a:pPr latinLnBrk="1"/>
            <a:r>
              <a:rPr lang="en-IN" dirty="0"/>
              <a:t>test </a:t>
            </a:r>
            <a:r>
              <a:rPr lang="en-IN" dirty="0" smtClean="0"/>
              <a:t>by curl:</a:t>
            </a:r>
          </a:p>
          <a:p>
            <a:pPr latinLnBrk="1"/>
            <a:r>
              <a:rPr lang="en-IN" dirty="0" smtClean="0"/>
              <a:t>curl </a:t>
            </a:r>
            <a:r>
              <a:rPr lang="en-IN" dirty="0"/>
              <a:t>localhost:8080/employee</a:t>
            </a:r>
          </a:p>
          <a:p>
            <a:pPr latinLnBrk="1"/>
            <a:endParaRPr lang="en-IN" dirty="0"/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57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2286000"/>
            <a:ext cx="6181860" cy="40233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Step-2</a:t>
            </a:r>
          </a:p>
          <a:p>
            <a:r>
              <a:rPr lang="en-IN" dirty="0" smtClean="0"/>
              <a:t>Create the employee-consumer spring boot app as a client application which call rest services from previous application.</a:t>
            </a:r>
          </a:p>
          <a:p>
            <a:pPr marL="0" indent="0">
              <a:buNone/>
            </a:pPr>
            <a:r>
              <a:rPr lang="en-IN" dirty="0" smtClean="0"/>
              <a:t>Created </a:t>
            </a:r>
            <a:r>
              <a:rPr lang="en-IN" dirty="0"/>
              <a:t>and started a container named </a:t>
            </a:r>
            <a:r>
              <a:rPr lang="en-IN" b="1" dirty="0"/>
              <a:t>producer</a:t>
            </a:r>
            <a:r>
              <a:rPr lang="en-IN" dirty="0"/>
              <a:t> where </a:t>
            </a:r>
            <a:r>
              <a:rPr lang="en-IN" dirty="0" smtClean="0"/>
              <a:t>deployed </a:t>
            </a:r>
            <a:r>
              <a:rPr lang="en-IN" dirty="0"/>
              <a:t>the employee-producer service.</a:t>
            </a:r>
            <a:br>
              <a:rPr lang="en-IN" dirty="0"/>
            </a:br>
            <a:r>
              <a:rPr lang="en-IN" dirty="0"/>
              <a:t>So the only change </a:t>
            </a:r>
            <a:r>
              <a:rPr lang="en-IN" dirty="0" smtClean="0"/>
              <a:t>is </a:t>
            </a:r>
            <a:r>
              <a:rPr lang="en-IN" dirty="0"/>
              <a:t>while consuming the employee producer service </a:t>
            </a:r>
            <a:r>
              <a:rPr lang="en-IN" dirty="0" smtClean="0"/>
              <a:t>,using </a:t>
            </a:r>
            <a:r>
              <a:rPr lang="en-IN" dirty="0"/>
              <a:t>this container named producer instead of localhost:8080.</a:t>
            </a:r>
            <a:br>
              <a:rPr lang="en-IN" dirty="0"/>
            </a:br>
            <a:r>
              <a:rPr lang="en-IN" dirty="0"/>
              <a:t>So in the </a:t>
            </a:r>
            <a:r>
              <a:rPr lang="en-IN" dirty="0" err="1"/>
              <a:t>ConsumerControllerClient</a:t>
            </a:r>
            <a:r>
              <a:rPr lang="en-IN" dirty="0"/>
              <a:t> class </a:t>
            </a:r>
            <a:r>
              <a:rPr lang="en-IN" dirty="0" smtClean="0"/>
              <a:t>use the </a:t>
            </a:r>
            <a:r>
              <a:rPr lang="en-IN" dirty="0"/>
              <a:t>base </a:t>
            </a:r>
            <a:r>
              <a:rPr lang="en-IN" dirty="0" err="1"/>
              <a:t>url</a:t>
            </a:r>
            <a:r>
              <a:rPr lang="en-IN" dirty="0"/>
              <a:t> as </a:t>
            </a:r>
            <a:r>
              <a:rPr lang="en-IN" b="1" dirty="0">
                <a:solidFill>
                  <a:srgbClr val="FF0000"/>
                </a:solidFill>
              </a:rPr>
              <a:t>http://producer:8080/employee</a:t>
            </a:r>
            <a:r>
              <a:rPr lang="en-IN" dirty="0">
                <a:solidFill>
                  <a:srgbClr val="FF0000"/>
                </a:solidFill>
              </a:rPr>
              <a:t> instead of http://localhost:8080/employee</a:t>
            </a:r>
          </a:p>
          <a:p>
            <a:pPr latinLnBrk="1"/>
            <a:endParaRPr lang="en-IN" dirty="0"/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8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916135"/>
            <a:ext cx="6181860" cy="4845273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Step-2</a:t>
            </a:r>
          </a:p>
          <a:p>
            <a:pPr latinLnBrk="1"/>
            <a:r>
              <a:rPr lang="en-IN" dirty="0"/>
              <a:t>public class </a:t>
            </a:r>
            <a:r>
              <a:rPr lang="en-IN" dirty="0" err="1"/>
              <a:t>ConsumerControllerClient</a:t>
            </a:r>
            <a:r>
              <a:rPr lang="en-IN" dirty="0"/>
              <a:t> {</a:t>
            </a:r>
          </a:p>
          <a:p>
            <a:pPr latinLnBrk="1"/>
            <a:r>
              <a:rPr lang="en-IN" dirty="0"/>
              <a:t> </a:t>
            </a:r>
            <a:r>
              <a:rPr lang="en-IN" dirty="0" smtClean="0"/>
              <a:t>public </a:t>
            </a:r>
            <a:r>
              <a:rPr lang="en-IN" dirty="0"/>
              <a:t>void </a:t>
            </a:r>
            <a:r>
              <a:rPr lang="en-IN" dirty="0" err="1"/>
              <a:t>getEmployee</a:t>
            </a:r>
            <a:r>
              <a:rPr lang="en-IN" dirty="0"/>
              <a:t>() throws </a:t>
            </a:r>
            <a:r>
              <a:rPr lang="en-IN" dirty="0" err="1"/>
              <a:t>RestClientException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r>
              <a:rPr lang="en-IN" dirty="0"/>
              <a:t> {</a:t>
            </a:r>
          </a:p>
          <a:p>
            <a:pPr latinLnBrk="1"/>
            <a:r>
              <a:rPr lang="en-IN" dirty="0"/>
              <a:t> </a:t>
            </a:r>
            <a:r>
              <a:rPr lang="en-IN" b="1" dirty="0" smtClean="0"/>
              <a:t>String </a:t>
            </a:r>
            <a:r>
              <a:rPr lang="en-IN" b="1" dirty="0" err="1"/>
              <a:t>baseUrl</a:t>
            </a:r>
            <a:r>
              <a:rPr lang="en-IN" b="1" dirty="0"/>
              <a:t> = "http://producer:8080/employee";</a:t>
            </a:r>
            <a:endParaRPr lang="en-IN" dirty="0"/>
          </a:p>
          <a:p>
            <a:pPr latinLnBrk="1"/>
            <a:r>
              <a:rPr lang="en-IN" dirty="0" err="1" smtClean="0"/>
              <a:t>RestTemplate</a:t>
            </a:r>
            <a:r>
              <a:rPr lang="en-IN" dirty="0" smtClean="0"/>
              <a:t> </a:t>
            </a:r>
            <a:r>
              <a:rPr lang="en-IN" dirty="0" err="1"/>
              <a:t>restTemplate</a:t>
            </a:r>
            <a:r>
              <a:rPr lang="en-IN" dirty="0"/>
              <a:t> = new </a:t>
            </a:r>
            <a:r>
              <a:rPr lang="en-IN" dirty="0" err="1"/>
              <a:t>RestTemplate</a:t>
            </a:r>
            <a:r>
              <a:rPr lang="en-IN" dirty="0"/>
              <a:t>();</a:t>
            </a:r>
          </a:p>
          <a:p>
            <a:pPr latinLnBrk="1"/>
            <a:r>
              <a:rPr lang="en-IN" dirty="0" err="1" smtClean="0"/>
              <a:t>ResponseEntity</a:t>
            </a:r>
            <a:r>
              <a:rPr lang="en-IN" dirty="0" smtClean="0"/>
              <a:t>&lt;String</a:t>
            </a:r>
            <a:r>
              <a:rPr lang="en-IN" dirty="0"/>
              <a:t>&gt; response=null;</a:t>
            </a:r>
          </a:p>
          <a:p>
            <a:pPr latinLnBrk="1"/>
            <a:r>
              <a:rPr lang="en-IN" dirty="0" smtClean="0"/>
              <a:t>try</a:t>
            </a:r>
            <a:r>
              <a:rPr lang="en-IN" dirty="0"/>
              <a:t>{</a:t>
            </a:r>
          </a:p>
          <a:p>
            <a:pPr latinLnBrk="1"/>
            <a:r>
              <a:rPr lang="en-IN" dirty="0" smtClean="0"/>
              <a:t>response=</a:t>
            </a:r>
            <a:r>
              <a:rPr lang="en-IN" dirty="0" err="1" smtClean="0"/>
              <a:t>restTemplate.exchange</a:t>
            </a:r>
            <a:r>
              <a:rPr lang="en-IN" dirty="0" smtClean="0"/>
              <a:t>(</a:t>
            </a:r>
            <a:r>
              <a:rPr lang="en-IN" dirty="0" err="1" smtClean="0"/>
              <a:t>baseUrl,HttpMethod.GET</a:t>
            </a:r>
            <a:r>
              <a:rPr lang="en-IN" dirty="0"/>
              <a:t>, </a:t>
            </a:r>
            <a:r>
              <a:rPr lang="en-IN" dirty="0" err="1"/>
              <a:t>getHeaders</a:t>
            </a:r>
            <a:r>
              <a:rPr lang="en-IN" dirty="0"/>
              <a:t>(),</a:t>
            </a:r>
            <a:r>
              <a:rPr lang="en-IN" dirty="0" err="1"/>
              <a:t>String.class</a:t>
            </a:r>
            <a:r>
              <a:rPr lang="en-IN" dirty="0"/>
              <a:t>);</a:t>
            </a:r>
          </a:p>
          <a:p>
            <a:pPr latinLnBrk="1"/>
            <a:r>
              <a:rPr lang="en-IN" dirty="0" smtClean="0"/>
              <a:t>}</a:t>
            </a:r>
          </a:p>
          <a:p>
            <a:pPr latinLnBrk="1"/>
            <a:r>
              <a:rPr lang="en-IN" dirty="0" smtClean="0"/>
              <a:t>catch </a:t>
            </a:r>
            <a:r>
              <a:rPr lang="en-IN" dirty="0"/>
              <a:t>(Exception ex</a:t>
            </a:r>
            <a:r>
              <a:rPr lang="en-IN" dirty="0" smtClean="0"/>
              <a:t>) {</a:t>
            </a:r>
            <a:endParaRPr lang="en-IN" dirty="0"/>
          </a:p>
          <a:p>
            <a:pPr latinLnBrk="1"/>
            <a:r>
              <a:rPr lang="en-IN" dirty="0" err="1" smtClean="0"/>
              <a:t>System.out.println</a:t>
            </a:r>
            <a:r>
              <a:rPr lang="en-IN" dirty="0" smtClean="0"/>
              <a:t>(ex); }</a:t>
            </a:r>
            <a:endParaRPr lang="en-IN" dirty="0"/>
          </a:p>
          <a:p>
            <a:pPr marL="0" indent="0" latinLnBrk="1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response.getBody</a:t>
            </a:r>
            <a:r>
              <a:rPr lang="en-IN" dirty="0"/>
              <a:t>());</a:t>
            </a:r>
          </a:p>
          <a:p>
            <a:pPr latinLnBrk="1"/>
            <a:r>
              <a:rPr lang="en-IN" dirty="0" smtClean="0"/>
              <a:t>}</a:t>
            </a:r>
          </a:p>
          <a:p>
            <a:pPr latinLnBrk="1"/>
            <a:r>
              <a:rPr lang="en-IN" dirty="0" smtClean="0"/>
              <a:t>…</a:t>
            </a:r>
          </a:p>
          <a:p>
            <a:pPr latinLnBrk="1"/>
            <a:r>
              <a:rPr lang="en-IN" dirty="0" smtClean="0"/>
              <a:t>}</a:t>
            </a:r>
          </a:p>
          <a:p>
            <a:pPr latinLnBrk="1"/>
            <a:endParaRPr lang="en-IN" dirty="0"/>
          </a:p>
          <a:p>
            <a:pPr latinLnBrk="1"/>
            <a:endParaRPr lang="en-IN" dirty="0"/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9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916135"/>
            <a:ext cx="7527434" cy="484527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Step-2</a:t>
            </a:r>
          </a:p>
          <a:p>
            <a:pPr latinLnBrk="1"/>
            <a:r>
              <a:rPr lang="en-IN" dirty="0" smtClean="0"/>
              <a:t>Make jar file using maven build</a:t>
            </a:r>
          </a:p>
          <a:p>
            <a:pPr latinLnBrk="1"/>
            <a:r>
              <a:rPr lang="en-IN" dirty="0" smtClean="0"/>
              <a:t>Copy in </a:t>
            </a:r>
            <a:r>
              <a:rPr lang="en-IN" dirty="0" err="1" smtClean="0"/>
              <a:t>linux</a:t>
            </a:r>
            <a:r>
              <a:rPr lang="en-IN" dirty="0" smtClean="0"/>
              <a:t> specific </a:t>
            </a:r>
            <a:r>
              <a:rPr lang="en-IN" dirty="0" err="1" smtClean="0"/>
              <a:t>foler</a:t>
            </a:r>
            <a:r>
              <a:rPr lang="en-IN" dirty="0" smtClean="0"/>
              <a:t> .</a:t>
            </a:r>
          </a:p>
          <a:p>
            <a:pPr latinLnBrk="1"/>
            <a:r>
              <a:rPr lang="en-IN" dirty="0" smtClean="0"/>
              <a:t>Make a </a:t>
            </a:r>
            <a:r>
              <a:rPr lang="en-IN" dirty="0" err="1" smtClean="0"/>
              <a:t>docker</a:t>
            </a:r>
            <a:r>
              <a:rPr lang="en-IN" dirty="0" smtClean="0"/>
              <a:t> file as :</a:t>
            </a:r>
          </a:p>
          <a:p>
            <a:pPr latinLnBrk="1"/>
            <a:r>
              <a:rPr lang="en-IN" sz="1400" dirty="0" smtClean="0"/>
              <a:t>From </a:t>
            </a:r>
            <a:r>
              <a:rPr lang="en-IN" sz="1400" dirty="0"/>
              <a:t>openjdk:8</a:t>
            </a:r>
          </a:p>
          <a:p>
            <a:pPr latinLnBrk="1"/>
            <a:r>
              <a:rPr lang="en-IN" sz="1400" dirty="0"/>
              <a:t>copy ./target/employee-consumer-0.0.1-SNAPSHOT.jar employee-consumer-0.0.1-SNAPSHOT.jar</a:t>
            </a:r>
          </a:p>
          <a:p>
            <a:pPr latinLnBrk="1"/>
            <a:r>
              <a:rPr lang="en-IN" sz="1400" dirty="0"/>
              <a:t>CMD ["java","-jar","employee-consumer-0.0.1-SNAPSHOT.jar</a:t>
            </a:r>
            <a:r>
              <a:rPr lang="en-IN" sz="1400" dirty="0" smtClean="0"/>
              <a:t>"]</a:t>
            </a:r>
          </a:p>
          <a:p>
            <a:pPr latinLnBrk="1"/>
            <a:endParaRPr lang="en-IN" sz="1400" dirty="0"/>
          </a:p>
          <a:p>
            <a:r>
              <a:rPr lang="en-IN" sz="1400" dirty="0"/>
              <a:t>build an image with the name consumer.</a:t>
            </a:r>
          </a:p>
          <a:p>
            <a:pPr latinLnBrk="1"/>
            <a:r>
              <a:rPr lang="en-IN" sz="1400" dirty="0" err="1"/>
              <a:t>docker</a:t>
            </a:r>
            <a:r>
              <a:rPr lang="en-IN" sz="1400" dirty="0"/>
              <a:t> image build -t employee-consumer .</a:t>
            </a:r>
          </a:p>
          <a:p>
            <a:r>
              <a:rPr lang="en-IN" sz="1400" dirty="0"/>
              <a:t>run the above image as a container named consumer.</a:t>
            </a:r>
          </a:p>
          <a:p>
            <a:pPr latinLnBrk="1"/>
            <a:r>
              <a:rPr lang="en-IN" sz="1400" dirty="0" err="1"/>
              <a:t>docker</a:t>
            </a:r>
            <a:r>
              <a:rPr lang="en-IN" sz="1400" dirty="0"/>
              <a:t> container run </a:t>
            </a:r>
            <a:r>
              <a:rPr lang="en-IN" sz="1400" b="1" dirty="0"/>
              <a:t>--name consumer</a:t>
            </a:r>
            <a:r>
              <a:rPr lang="en-IN" sz="1400" dirty="0"/>
              <a:t> -d employee-consumer</a:t>
            </a:r>
          </a:p>
          <a:p>
            <a:r>
              <a:rPr lang="en-IN" sz="1400" dirty="0"/>
              <a:t>check the logs </a:t>
            </a:r>
            <a:r>
              <a:rPr lang="en-IN" sz="1400" dirty="0" smtClean="0"/>
              <a:t>using    ------ gets error</a:t>
            </a:r>
            <a:endParaRPr lang="en-IN" sz="1400" dirty="0"/>
          </a:p>
          <a:p>
            <a:pPr latinLnBrk="1"/>
            <a:r>
              <a:rPr lang="en-IN" sz="1400" dirty="0" err="1"/>
              <a:t>docker</a:t>
            </a:r>
            <a:r>
              <a:rPr lang="en-IN" sz="1400" dirty="0"/>
              <a:t> container logs consumer</a:t>
            </a:r>
          </a:p>
          <a:p>
            <a:pPr latinLnBrk="1"/>
            <a:endParaRPr lang="en-IN" sz="1400" dirty="0"/>
          </a:p>
          <a:p>
            <a:pPr latinLnBrk="1"/>
            <a:endParaRPr lang="en-IN" dirty="0"/>
          </a:p>
          <a:p>
            <a:pPr latinLnBrk="1"/>
            <a:endParaRPr lang="en-IN" dirty="0"/>
          </a:p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dockerhu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16" y="3702675"/>
            <a:ext cx="2471670" cy="210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4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7" y="1916135"/>
            <a:ext cx="7063794" cy="484527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 descr="sprcloud_1-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ocker-consumer-not-communica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093" y="3269020"/>
            <a:ext cx="51530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17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916135"/>
            <a:ext cx="5769735" cy="4845273"/>
          </a:xfrm>
        </p:spPr>
        <p:txBody>
          <a:bodyPr>
            <a:normAutofit/>
          </a:bodyPr>
          <a:lstStyle/>
          <a:p>
            <a:r>
              <a:rPr lang="en-IN" b="1" dirty="0"/>
              <a:t>Inter </a:t>
            </a:r>
            <a:r>
              <a:rPr lang="en-IN" b="1" dirty="0" err="1"/>
              <a:t>Docker</a:t>
            </a:r>
            <a:r>
              <a:rPr lang="en-IN" b="1" dirty="0"/>
              <a:t> Container Communication Using </a:t>
            </a:r>
            <a:r>
              <a:rPr lang="en-IN" b="1" dirty="0" err="1"/>
              <a:t>Docker</a:t>
            </a:r>
            <a:r>
              <a:rPr lang="en-IN" b="1" dirty="0"/>
              <a:t> Networking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using </a:t>
            </a:r>
            <a:r>
              <a:rPr lang="en-IN" dirty="0" err="1"/>
              <a:t>Docker</a:t>
            </a:r>
            <a:r>
              <a:rPr lang="en-IN" dirty="0"/>
              <a:t> Networking to allow multiple containers to interact with each other.</a:t>
            </a:r>
            <a:br>
              <a:rPr lang="en-IN" dirty="0"/>
            </a:b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need </a:t>
            </a:r>
            <a:r>
              <a:rPr lang="en-IN" dirty="0"/>
              <a:t>to create our own network and add both the employee-producer and employee-consumer services to it.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stop </a:t>
            </a:r>
            <a:r>
              <a:rPr lang="en-IN" dirty="0"/>
              <a:t>and remove the existing </a:t>
            </a:r>
            <a:r>
              <a:rPr lang="en-IN" dirty="0" err="1"/>
              <a:t>docker</a:t>
            </a:r>
            <a:r>
              <a:rPr lang="en-IN" dirty="0"/>
              <a:t> containers named consumer and producer.</a:t>
            </a:r>
          </a:p>
        </p:txBody>
      </p:sp>
      <p:pic>
        <p:nvPicPr>
          <p:cNvPr id="6" name="Picture 5" descr="docker-consumer-not-communica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56" y="1916135"/>
            <a:ext cx="5153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ocker-consumer-remov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17" y="5702121"/>
            <a:ext cx="59150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ocker-producer-remov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042" y="5792608"/>
            <a:ext cx="5819775" cy="73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0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916135"/>
            <a:ext cx="5769735" cy="484527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check the available networks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network </a:t>
            </a:r>
            <a:r>
              <a:rPr lang="en-IN" dirty="0" err="1" smtClean="0"/>
              <a:t>ls</a:t>
            </a:r>
            <a:endParaRPr lang="en-IN" dirty="0" smtClean="0"/>
          </a:p>
          <a:p>
            <a:r>
              <a:rPr lang="en-IN" dirty="0"/>
              <a:t>create our own network will be of type bridge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network create consumer-producer</a:t>
            </a:r>
          </a:p>
          <a:p>
            <a:r>
              <a:rPr lang="en-IN" dirty="0"/>
              <a:t>start the employee producer container on the newly created network.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container run </a:t>
            </a:r>
            <a:r>
              <a:rPr lang="en-IN" b="1" dirty="0"/>
              <a:t>--network consumer-producer</a:t>
            </a:r>
            <a:r>
              <a:rPr lang="en-IN" dirty="0"/>
              <a:t> --name producer -p 8080:8080 -d employee-producer</a:t>
            </a:r>
          </a:p>
          <a:p>
            <a:r>
              <a:rPr lang="en-IN" dirty="0"/>
              <a:t>start the employee consumer+ container on the newly created network.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container run </a:t>
            </a:r>
            <a:r>
              <a:rPr lang="en-IN" b="1" dirty="0"/>
              <a:t>--network consumer-producer</a:t>
            </a:r>
            <a:r>
              <a:rPr lang="en-IN" dirty="0"/>
              <a:t> --name consumer -d employee-consumer</a:t>
            </a:r>
          </a:p>
          <a:p>
            <a:r>
              <a:rPr lang="en-IN" dirty="0"/>
              <a:t>check the consumer container logs-</a:t>
            </a:r>
          </a:p>
          <a:p>
            <a:pPr latinLnBrk="1"/>
            <a:r>
              <a:rPr lang="en-IN" dirty="0" err="1"/>
              <a:t>docker</a:t>
            </a:r>
            <a:r>
              <a:rPr lang="en-IN" dirty="0"/>
              <a:t> container logs consumer</a:t>
            </a:r>
          </a:p>
          <a:p>
            <a:pPr latinLnBrk="1"/>
            <a:endParaRPr lang="en-IN" dirty="0"/>
          </a:p>
        </p:txBody>
      </p:sp>
      <p:pic>
        <p:nvPicPr>
          <p:cNvPr id="9" name="Picture 8" descr="Docker Networking 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73" y="2251522"/>
            <a:ext cx="4991100" cy="333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10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57" y="224608"/>
            <a:ext cx="11484478" cy="1037522"/>
          </a:xfrm>
        </p:spPr>
        <p:txBody>
          <a:bodyPr/>
          <a:lstStyle/>
          <a:p>
            <a:r>
              <a:rPr lang="en-IN" dirty="0"/>
              <a:t>Deploy Spring Boot + MYSQL Application to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130"/>
            <a:ext cx="9720073" cy="5486400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Step-1</a:t>
            </a:r>
          </a:p>
          <a:p>
            <a:r>
              <a:rPr lang="en-IN" dirty="0" smtClean="0"/>
              <a:t>Create MySQL Image as </a:t>
            </a:r>
            <a:r>
              <a:rPr lang="en-IN" dirty="0" err="1" smtClean="0"/>
              <a:t>Docker</a:t>
            </a:r>
            <a:r>
              <a:rPr lang="en-IN" dirty="0" smtClean="0"/>
              <a:t> Image from </a:t>
            </a:r>
            <a:r>
              <a:rPr lang="en-IN" dirty="0" err="1" smtClean="0"/>
              <a:t>Docker</a:t>
            </a:r>
            <a:r>
              <a:rPr lang="en-IN" dirty="0" smtClean="0"/>
              <a:t> Hub</a:t>
            </a:r>
          </a:p>
          <a:p>
            <a:r>
              <a:rPr lang="en-IN" dirty="0"/>
              <a:t>Start </a:t>
            </a:r>
            <a:r>
              <a:rPr lang="en-IN" dirty="0" err="1"/>
              <a:t>docker</a:t>
            </a:r>
            <a:r>
              <a:rPr lang="en-IN" dirty="0"/>
              <a:t>:</a:t>
            </a:r>
          </a:p>
          <a:p>
            <a:r>
              <a:rPr lang="en-IN" b="1" dirty="0" err="1"/>
              <a:t>systemctl</a:t>
            </a:r>
            <a:r>
              <a:rPr lang="en-IN" b="1" dirty="0"/>
              <a:t> start </a:t>
            </a:r>
            <a:r>
              <a:rPr lang="en-IN" b="1" dirty="0" err="1"/>
              <a:t>docker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--- make </a:t>
            </a:r>
            <a:r>
              <a:rPr lang="en-IN" dirty="0" err="1"/>
              <a:t>docker</a:t>
            </a:r>
            <a:r>
              <a:rPr lang="en-IN" dirty="0"/>
              <a:t> network  , named as country-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b="1" dirty="0" err="1" smtClean="0"/>
              <a:t>docker</a:t>
            </a:r>
            <a:r>
              <a:rPr lang="en-IN" b="1" dirty="0" smtClean="0"/>
              <a:t> </a:t>
            </a:r>
            <a:r>
              <a:rPr lang="en-IN" b="1" dirty="0"/>
              <a:t>network create country-</a:t>
            </a:r>
            <a:r>
              <a:rPr lang="en-IN" b="1" dirty="0" err="1"/>
              <a:t>mysql</a:t>
            </a:r>
            <a:endParaRPr lang="en-IN" b="1" dirty="0"/>
          </a:p>
          <a:p>
            <a:r>
              <a:rPr lang="en-IN" b="1" dirty="0" err="1"/>
              <a:t>docker</a:t>
            </a:r>
            <a:r>
              <a:rPr lang="en-IN" b="1" dirty="0"/>
              <a:t> network </a:t>
            </a:r>
            <a:r>
              <a:rPr lang="en-IN" b="1" dirty="0" err="1"/>
              <a:t>ls</a:t>
            </a:r>
            <a:endParaRPr lang="en-IN" b="1" dirty="0"/>
          </a:p>
          <a:p>
            <a:endParaRPr lang="en-IN" dirty="0"/>
          </a:p>
          <a:p>
            <a:r>
              <a:rPr lang="en-IN" dirty="0"/>
              <a:t>use the image provided by </a:t>
            </a:r>
            <a:r>
              <a:rPr lang="en-IN" dirty="0" err="1"/>
              <a:t>dockerhub</a:t>
            </a:r>
            <a:r>
              <a:rPr lang="en-IN" dirty="0"/>
              <a:t> to run as container with following information for container</a:t>
            </a:r>
          </a:p>
          <a:p>
            <a:r>
              <a:rPr lang="en-IN" dirty="0"/>
              <a:t>a. name of the </a:t>
            </a:r>
            <a:r>
              <a:rPr lang="en-IN" dirty="0" err="1"/>
              <a:t>mysql</a:t>
            </a:r>
            <a:r>
              <a:rPr lang="en-IN" dirty="0"/>
              <a:t> container</a:t>
            </a:r>
          </a:p>
          <a:p>
            <a:r>
              <a:rPr lang="en-IN" dirty="0"/>
              <a:t>b. What should be the password for MYSQL</a:t>
            </a:r>
          </a:p>
          <a:p>
            <a:r>
              <a:rPr lang="en-IN" dirty="0"/>
              <a:t>c. We want to create the Database named </a:t>
            </a:r>
            <a:r>
              <a:rPr lang="en-IN" dirty="0" err="1"/>
              <a:t>bootdb</a:t>
            </a:r>
            <a:r>
              <a:rPr lang="en-IN" dirty="0"/>
              <a:t>.</a:t>
            </a:r>
          </a:p>
          <a:p>
            <a:r>
              <a:rPr lang="en-IN" dirty="0"/>
              <a:t>d. specify the network employee-</a:t>
            </a:r>
            <a:r>
              <a:rPr lang="en-IN" dirty="0" err="1"/>
              <a:t>mysql</a:t>
            </a:r>
            <a:r>
              <a:rPr lang="en-IN" dirty="0"/>
              <a:t> on which this container should be created.</a:t>
            </a:r>
          </a:p>
          <a:p>
            <a:r>
              <a:rPr lang="en-IN" dirty="0"/>
              <a:t>e. start the container in detached mode.</a:t>
            </a:r>
          </a:p>
          <a:p>
            <a:endParaRPr lang="en-IN" dirty="0"/>
          </a:p>
          <a:p>
            <a:r>
              <a:rPr lang="en-IN" b="1" dirty="0" err="1"/>
              <a:t>docker</a:t>
            </a:r>
            <a:r>
              <a:rPr lang="en-IN" b="1" dirty="0"/>
              <a:t> container run --name </a:t>
            </a:r>
            <a:r>
              <a:rPr lang="en-IN" b="1" dirty="0" err="1"/>
              <a:t>mysqldb</a:t>
            </a:r>
            <a:r>
              <a:rPr lang="en-IN" b="1" dirty="0"/>
              <a:t> --network country-</a:t>
            </a:r>
            <a:r>
              <a:rPr lang="en-IN" b="1" dirty="0" err="1"/>
              <a:t>mysql</a:t>
            </a:r>
            <a:r>
              <a:rPr lang="en-IN" b="1" dirty="0"/>
              <a:t> -e MYSQL_ROOT_PASSWORD=root -e MYSQL_DATABASE=</a:t>
            </a:r>
            <a:r>
              <a:rPr lang="en-IN" b="1" dirty="0" err="1"/>
              <a:t>countrydb</a:t>
            </a:r>
            <a:r>
              <a:rPr lang="en-IN" b="1" dirty="0"/>
              <a:t> -d mysql:8</a:t>
            </a:r>
          </a:p>
          <a:p>
            <a:endParaRPr lang="en-IN" b="1" dirty="0"/>
          </a:p>
          <a:p>
            <a:endParaRPr lang="en-IN" dirty="0"/>
          </a:p>
        </p:txBody>
      </p:sp>
      <p:pic>
        <p:nvPicPr>
          <p:cNvPr id="4" name="Picture 3" descr="mysql docker 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4" y="1159098"/>
            <a:ext cx="4175974" cy="2595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3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57" y="224608"/>
            <a:ext cx="11484478" cy="1037522"/>
          </a:xfrm>
        </p:spPr>
        <p:txBody>
          <a:bodyPr/>
          <a:lstStyle/>
          <a:p>
            <a:r>
              <a:rPr lang="en-IN" dirty="0"/>
              <a:t>Deploy Spring Boot + MYSQL Application to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130"/>
            <a:ext cx="9720073" cy="5486400"/>
          </a:xfrm>
        </p:spPr>
        <p:txBody>
          <a:bodyPr>
            <a:normAutofit/>
          </a:bodyPr>
          <a:lstStyle/>
          <a:p>
            <a:r>
              <a:rPr lang="en-IN" dirty="0" smtClean="0"/>
              <a:t>Step-1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Next </a:t>
            </a:r>
            <a:r>
              <a:rPr lang="en-IN" dirty="0"/>
              <a:t>let us check if container has started correctly using logs command.</a:t>
            </a:r>
          </a:p>
          <a:p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err="1" smtClean="0"/>
              <a:t>ls</a:t>
            </a:r>
            <a:r>
              <a:rPr lang="en-IN" dirty="0" smtClean="0"/>
              <a:t>    </a:t>
            </a:r>
          </a:p>
          <a:p>
            <a:r>
              <a:rPr lang="en-IN" dirty="0" smtClean="0"/>
              <a:t>-- check </a:t>
            </a:r>
            <a:r>
              <a:rPr lang="en-IN" dirty="0" err="1" smtClean="0"/>
              <a:t>mysql</a:t>
            </a:r>
            <a:r>
              <a:rPr lang="en-IN" dirty="0" smtClean="0"/>
              <a:t> container id &amp; then its log</a:t>
            </a:r>
            <a:endParaRPr lang="en-IN" dirty="0"/>
          </a:p>
          <a:p>
            <a:r>
              <a:rPr lang="en-IN" dirty="0" err="1"/>
              <a:t>docker</a:t>
            </a:r>
            <a:r>
              <a:rPr lang="en-IN" dirty="0"/>
              <a:t> container logs -f &lt;container id&gt;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mysql docker 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04" y="1159098"/>
            <a:ext cx="4175974" cy="2595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0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57" y="224608"/>
            <a:ext cx="11484478" cy="1037522"/>
          </a:xfrm>
        </p:spPr>
        <p:txBody>
          <a:bodyPr/>
          <a:lstStyle/>
          <a:p>
            <a:r>
              <a:rPr lang="en-IN" dirty="0"/>
              <a:t>Deploy Spring Boot + MYSQL Application to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2130"/>
            <a:ext cx="9720073" cy="54864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Step-1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Using the exec command we can also inspect if the database named </a:t>
            </a:r>
            <a:r>
              <a:rPr lang="en-IN" dirty="0" smtClean="0"/>
              <a:t> </a:t>
            </a:r>
            <a:r>
              <a:rPr lang="en-IN" dirty="0" err="1" smtClean="0"/>
              <a:t>countrydb</a:t>
            </a:r>
            <a:r>
              <a:rPr lang="en-IN" dirty="0" smtClean="0"/>
              <a:t> </a:t>
            </a:r>
            <a:r>
              <a:rPr lang="en-IN" dirty="0"/>
              <a:t>is created successfully.</a:t>
            </a:r>
          </a:p>
          <a:p>
            <a:r>
              <a:rPr lang="en-IN" dirty="0" err="1"/>
              <a:t>docker</a:t>
            </a:r>
            <a:r>
              <a:rPr lang="en-IN" dirty="0"/>
              <a:t> container exec -it &lt;container id /name&gt; bash</a:t>
            </a:r>
          </a:p>
          <a:p>
            <a:endParaRPr lang="en-IN" dirty="0"/>
          </a:p>
          <a:p>
            <a:r>
              <a:rPr lang="en-IN" dirty="0" err="1"/>
              <a:t>mysql</a:t>
            </a:r>
            <a:r>
              <a:rPr lang="en-IN" dirty="0"/>
              <a:t># </a:t>
            </a:r>
            <a:r>
              <a:rPr lang="en-IN" dirty="0" err="1"/>
              <a:t>mysql</a:t>
            </a:r>
            <a:r>
              <a:rPr lang="en-IN" dirty="0"/>
              <a:t> -</a:t>
            </a:r>
            <a:r>
              <a:rPr lang="en-IN" dirty="0" err="1"/>
              <a:t>uroot</a:t>
            </a:r>
            <a:r>
              <a:rPr lang="en-IN" dirty="0"/>
              <a:t> -</a:t>
            </a:r>
            <a:r>
              <a:rPr lang="en-IN" dirty="0" err="1"/>
              <a:t>proot</a:t>
            </a:r>
            <a:endParaRPr lang="en-IN" dirty="0"/>
          </a:p>
          <a:p>
            <a:r>
              <a:rPr lang="en-IN" dirty="0"/>
              <a:t>show databases;</a:t>
            </a:r>
          </a:p>
          <a:p>
            <a:r>
              <a:rPr lang="en-IN" dirty="0"/>
              <a:t>use </a:t>
            </a:r>
            <a:r>
              <a:rPr lang="en-IN" dirty="0" err="1"/>
              <a:t>countrydb</a:t>
            </a:r>
            <a:r>
              <a:rPr lang="en-IN" dirty="0"/>
              <a:t>;</a:t>
            </a:r>
          </a:p>
          <a:p>
            <a:r>
              <a:rPr lang="en-IN" dirty="0"/>
              <a:t>create table country (code </a:t>
            </a:r>
            <a:r>
              <a:rPr lang="en-IN" dirty="0" err="1"/>
              <a:t>varchar</a:t>
            </a:r>
            <a:r>
              <a:rPr lang="en-IN" dirty="0"/>
              <a:t>(10) not null primary key , name </a:t>
            </a:r>
            <a:r>
              <a:rPr lang="en-IN" dirty="0" err="1"/>
              <a:t>varchar</a:t>
            </a:r>
            <a:r>
              <a:rPr lang="en-IN" dirty="0"/>
              <a:t>(10));</a:t>
            </a:r>
          </a:p>
          <a:p>
            <a:r>
              <a:rPr lang="en-IN" dirty="0"/>
              <a:t>insert into country values ('</a:t>
            </a:r>
            <a:r>
              <a:rPr lang="en-IN" dirty="0" err="1"/>
              <a:t>IN','India</a:t>
            </a:r>
            <a:r>
              <a:rPr lang="en-IN" dirty="0"/>
              <a:t>'),('</a:t>
            </a:r>
            <a:r>
              <a:rPr lang="en-IN" dirty="0" err="1"/>
              <a:t>US','United</a:t>
            </a:r>
            <a:r>
              <a:rPr lang="en-IN" dirty="0"/>
              <a:t>');</a:t>
            </a:r>
          </a:p>
          <a:p>
            <a:r>
              <a:rPr lang="en-IN" dirty="0"/>
              <a:t>select * from country;</a:t>
            </a:r>
          </a:p>
        </p:txBody>
      </p:sp>
      <p:pic>
        <p:nvPicPr>
          <p:cNvPr id="4" name="Picture 3" descr="mysql docker 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96" y="1159098"/>
            <a:ext cx="3622182" cy="2009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1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 Spring Boot + MYSQL Application to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70" y="1092128"/>
            <a:ext cx="9720073" cy="4986700"/>
          </a:xfrm>
        </p:spPr>
        <p:txBody>
          <a:bodyPr/>
          <a:lstStyle/>
          <a:p>
            <a:r>
              <a:rPr lang="en-IN" dirty="0" smtClean="0"/>
              <a:t>Step-2</a:t>
            </a:r>
          </a:p>
          <a:p>
            <a:pPr lvl="1"/>
            <a:r>
              <a:rPr lang="en-IN" dirty="0" smtClean="0"/>
              <a:t>Create a spring boot web application with Data JPA</a:t>
            </a:r>
          </a:p>
          <a:p>
            <a:pPr lvl="1"/>
            <a:r>
              <a:rPr lang="en-IN" dirty="0" smtClean="0"/>
              <a:t>Dependencies:</a:t>
            </a:r>
          </a:p>
          <a:p>
            <a:pPr lvl="2"/>
            <a:r>
              <a:rPr lang="en-IN" dirty="0" smtClean="0"/>
              <a:t>Spring Web</a:t>
            </a:r>
          </a:p>
          <a:p>
            <a:pPr lvl="2"/>
            <a:r>
              <a:rPr lang="en-IN" dirty="0" smtClean="0"/>
              <a:t>Spring Data JPA</a:t>
            </a:r>
          </a:p>
          <a:p>
            <a:pPr lvl="2"/>
            <a:r>
              <a:rPr lang="en-IN" dirty="0" err="1" smtClean="0"/>
              <a:t>MySql</a:t>
            </a:r>
            <a:r>
              <a:rPr lang="en-IN" dirty="0" smtClean="0"/>
              <a:t> </a:t>
            </a:r>
          </a:p>
        </p:txBody>
      </p:sp>
      <p:pic>
        <p:nvPicPr>
          <p:cNvPr id="6" name="Picture 5" descr="docker-dockerhu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924" y="2665926"/>
            <a:ext cx="4222526" cy="3178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4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 Spring Boot + MYSQL Application to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70" y="1092127"/>
            <a:ext cx="10476706" cy="5501855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Step-2</a:t>
            </a:r>
          </a:p>
          <a:p>
            <a:r>
              <a:rPr lang="en-IN" dirty="0"/>
              <a:t>----Next we will modify the </a:t>
            </a:r>
            <a:r>
              <a:rPr lang="en-IN" dirty="0" err="1"/>
              <a:t>application.properties</a:t>
            </a:r>
            <a:r>
              <a:rPr lang="en-IN" dirty="0"/>
              <a:t> in the Spring Boot application to make use of the </a:t>
            </a:r>
            <a:r>
              <a:rPr lang="en-IN" dirty="0" err="1"/>
              <a:t>mysql</a:t>
            </a:r>
            <a:r>
              <a:rPr lang="en-IN" dirty="0"/>
              <a:t> container name i.e</a:t>
            </a:r>
            <a:r>
              <a:rPr lang="en-IN" dirty="0" smtClean="0"/>
              <a:t>. </a:t>
            </a:r>
            <a:r>
              <a:rPr lang="en-IN" dirty="0" err="1" smtClean="0"/>
              <a:t>mysqldb</a:t>
            </a:r>
            <a:r>
              <a:rPr lang="en-IN" dirty="0" smtClean="0"/>
              <a:t> </a:t>
            </a:r>
            <a:r>
              <a:rPr lang="en-IN" dirty="0"/>
              <a:t>instead of </a:t>
            </a:r>
            <a:r>
              <a:rPr lang="en-IN" dirty="0" err="1"/>
              <a:t>localhost</a:t>
            </a:r>
            <a:endParaRPr lang="en-IN" dirty="0"/>
          </a:p>
          <a:p>
            <a:endParaRPr lang="en-IN" dirty="0"/>
          </a:p>
          <a:p>
            <a:r>
              <a:rPr lang="en-IN" dirty="0"/>
              <a:t>spring.datasource.url=</a:t>
            </a:r>
            <a:r>
              <a:rPr lang="en-IN" dirty="0" err="1"/>
              <a:t>jdbc:mysql</a:t>
            </a:r>
            <a:r>
              <a:rPr lang="en-IN" dirty="0"/>
              <a:t>://</a:t>
            </a:r>
            <a:r>
              <a:rPr lang="en-IN" dirty="0" err="1">
                <a:solidFill>
                  <a:srgbClr val="FF0000"/>
                </a:solidFill>
              </a:rPr>
              <a:t>mysqldb</a:t>
            </a:r>
            <a:r>
              <a:rPr lang="en-IN" dirty="0">
                <a:solidFill>
                  <a:srgbClr val="FF0000"/>
                </a:solidFill>
              </a:rPr>
              <a:t>/</a:t>
            </a:r>
            <a:r>
              <a:rPr lang="en-IN" dirty="0" err="1">
                <a:solidFill>
                  <a:srgbClr val="FF0000"/>
                </a:solidFill>
              </a:rPr>
              <a:t>countrydb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/>
              <a:t>spring.datasource.username</a:t>
            </a:r>
            <a:r>
              <a:rPr lang="en-IN" dirty="0"/>
              <a:t>=root</a:t>
            </a:r>
          </a:p>
          <a:p>
            <a:r>
              <a:rPr lang="en-IN" dirty="0" err="1"/>
              <a:t>spring.datasource.password</a:t>
            </a:r>
            <a:r>
              <a:rPr lang="en-IN" dirty="0"/>
              <a:t>=root</a:t>
            </a:r>
          </a:p>
          <a:p>
            <a:r>
              <a:rPr lang="en-IN" dirty="0" err="1"/>
              <a:t>spring.datasource.platform</a:t>
            </a:r>
            <a:r>
              <a:rPr lang="en-IN" dirty="0"/>
              <a:t>=</a:t>
            </a:r>
            <a:r>
              <a:rPr lang="en-IN" dirty="0" err="1"/>
              <a:t>mysql</a:t>
            </a:r>
            <a:endParaRPr lang="en-IN" dirty="0"/>
          </a:p>
          <a:p>
            <a:r>
              <a:rPr lang="en-IN" dirty="0" err="1"/>
              <a:t>spring.datasource.initialization</a:t>
            </a:r>
            <a:r>
              <a:rPr lang="en-IN" dirty="0"/>
              <a:t>-mode=always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generate </a:t>
            </a:r>
            <a:r>
              <a:rPr lang="en-IN" dirty="0"/>
              <a:t>jar as maven build command : </a:t>
            </a:r>
            <a:r>
              <a:rPr lang="en-IN" dirty="0" smtClean="0"/>
              <a:t>package</a:t>
            </a:r>
          </a:p>
          <a:p>
            <a:r>
              <a:rPr lang="en-IN" b="1" dirty="0" smtClean="0"/>
              <a:t>Right click on eclipse project – Run As – maven Build – Under Goals , write “package” --Ok</a:t>
            </a:r>
          </a:p>
        </p:txBody>
      </p:sp>
      <p:pic>
        <p:nvPicPr>
          <p:cNvPr id="6" name="Picture 5" descr="docker-dockerhu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42" y="3554569"/>
            <a:ext cx="3746008" cy="2290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35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 Spring Boot + MYSQL Application to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70" y="1092127"/>
            <a:ext cx="10914588" cy="550185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Step-3</a:t>
            </a:r>
          </a:p>
          <a:p>
            <a:r>
              <a:rPr lang="en-IN" dirty="0"/>
              <a:t>===== Under </a:t>
            </a:r>
            <a:r>
              <a:rPr lang="en-IN" dirty="0" err="1"/>
              <a:t>linux</a:t>
            </a:r>
            <a:r>
              <a:rPr lang="en-IN" dirty="0"/>
              <a:t> </a:t>
            </a:r>
            <a:r>
              <a:rPr lang="en-IN" dirty="0" err="1"/>
              <a:t>env</a:t>
            </a:r>
            <a:r>
              <a:rPr lang="en-IN" dirty="0"/>
              <a:t>, </a:t>
            </a:r>
          </a:p>
          <a:p>
            <a:r>
              <a:rPr lang="en-IN" dirty="0"/>
              <a:t>make a folder :  </a:t>
            </a:r>
            <a:r>
              <a:rPr lang="en-IN" dirty="0" err="1"/>
              <a:t>restsql</a:t>
            </a:r>
            <a:endParaRPr lang="en-IN" dirty="0"/>
          </a:p>
          <a:p>
            <a:r>
              <a:rPr lang="en-IN" dirty="0" smtClean="0"/>
              <a:t>#</a:t>
            </a:r>
            <a:r>
              <a:rPr lang="en-IN" dirty="0" err="1"/>
              <a:t>pwd</a:t>
            </a:r>
            <a:endParaRPr lang="en-IN" dirty="0"/>
          </a:p>
          <a:p>
            <a:r>
              <a:rPr lang="en-IN" dirty="0"/>
              <a:t>/home/centos</a:t>
            </a:r>
          </a:p>
          <a:p>
            <a:r>
              <a:rPr lang="en-IN" dirty="0"/>
              <a:t>#</a:t>
            </a:r>
            <a:r>
              <a:rPr lang="en-IN" dirty="0" err="1"/>
              <a:t>mkdir</a:t>
            </a:r>
            <a:r>
              <a:rPr lang="en-IN" dirty="0"/>
              <a:t> </a:t>
            </a:r>
            <a:r>
              <a:rPr lang="en-IN" dirty="0" err="1"/>
              <a:t>restsql</a:t>
            </a:r>
            <a:endParaRPr lang="en-IN" dirty="0"/>
          </a:p>
          <a:p>
            <a:r>
              <a:rPr lang="en-IN" dirty="0"/>
              <a:t>#cd </a:t>
            </a:r>
            <a:r>
              <a:rPr lang="en-IN" dirty="0" err="1"/>
              <a:t>restsql</a:t>
            </a:r>
            <a:endParaRPr lang="en-IN" dirty="0"/>
          </a:p>
          <a:p>
            <a:r>
              <a:rPr lang="en-IN" dirty="0"/>
              <a:t>#</a:t>
            </a:r>
            <a:r>
              <a:rPr lang="en-IN" dirty="0" err="1"/>
              <a:t>nano</a:t>
            </a:r>
            <a:r>
              <a:rPr lang="en-IN" dirty="0"/>
              <a:t> </a:t>
            </a:r>
            <a:r>
              <a:rPr lang="en-IN" dirty="0" err="1"/>
              <a:t>Dockerfile</a:t>
            </a:r>
            <a:endParaRPr lang="en-IN" dirty="0"/>
          </a:p>
          <a:p>
            <a:endParaRPr lang="en-IN" dirty="0"/>
          </a:p>
          <a:p>
            <a:r>
              <a:rPr lang="en-IN" dirty="0"/>
              <a:t>From openjdk:8</a:t>
            </a:r>
          </a:p>
          <a:p>
            <a:r>
              <a:rPr lang="en-IN" dirty="0"/>
              <a:t>copy ./countryrestapp-0.0.1-SNAPSHOT.jar countryrestapp-0.0.1-SNAPSHOT.jar</a:t>
            </a:r>
          </a:p>
          <a:p>
            <a:r>
              <a:rPr lang="en-IN" dirty="0"/>
              <a:t>CMD ["java","-jar","countryrestapp-0.0.1-SNAPSHOT.jar</a:t>
            </a:r>
            <a:r>
              <a:rPr lang="en-IN" dirty="0" smtClean="0"/>
              <a:t>"]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6" name="Picture 5" descr="docker-dockerhu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35" y="1552896"/>
            <a:ext cx="3746008" cy="22901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 Spring Boot + MYSQL Application to </a:t>
            </a:r>
            <a:r>
              <a:rPr lang="en-IN" dirty="0" err="1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70" y="1092127"/>
            <a:ext cx="10441290" cy="5501855"/>
          </a:xfrm>
        </p:spPr>
        <p:txBody>
          <a:bodyPr>
            <a:normAutofit/>
          </a:bodyPr>
          <a:lstStyle/>
          <a:p>
            <a:r>
              <a:rPr lang="en-IN" dirty="0" smtClean="0"/>
              <a:t>Step-3</a:t>
            </a:r>
          </a:p>
          <a:p>
            <a:endParaRPr lang="en-IN" dirty="0" smtClean="0"/>
          </a:p>
          <a:p>
            <a:r>
              <a:rPr lang="en-IN" dirty="0" smtClean="0"/>
              <a:t>Build </a:t>
            </a:r>
            <a:r>
              <a:rPr lang="en-IN" dirty="0"/>
              <a:t>the </a:t>
            </a:r>
            <a:r>
              <a:rPr lang="en-IN" dirty="0" err="1"/>
              <a:t>docker</a:t>
            </a:r>
            <a:r>
              <a:rPr lang="en-IN" dirty="0"/>
              <a:t> image for the spring boot project</a:t>
            </a:r>
          </a:p>
          <a:p>
            <a:r>
              <a:rPr lang="en-IN" dirty="0" err="1"/>
              <a:t>docker</a:t>
            </a:r>
            <a:r>
              <a:rPr lang="en-IN" dirty="0"/>
              <a:t> image build -t </a:t>
            </a:r>
            <a:r>
              <a:rPr lang="en-IN" dirty="0">
                <a:solidFill>
                  <a:srgbClr val="FF0000"/>
                </a:solidFill>
              </a:rPr>
              <a:t>rest-</a:t>
            </a:r>
            <a:r>
              <a:rPr lang="en-IN" dirty="0" err="1">
                <a:solidFill>
                  <a:srgbClr val="FF0000"/>
                </a:solidFill>
              </a:rPr>
              <a:t>jdbc</a:t>
            </a:r>
            <a:r>
              <a:rPr lang="en-IN" dirty="0"/>
              <a:t> .</a:t>
            </a:r>
          </a:p>
          <a:p>
            <a:endParaRPr lang="en-IN" dirty="0"/>
          </a:p>
          <a:p>
            <a:r>
              <a:rPr lang="en-IN" dirty="0"/>
              <a:t>Next run this as a container. Also we are running the container on the employee-</a:t>
            </a:r>
            <a:r>
              <a:rPr lang="en-IN" dirty="0" err="1"/>
              <a:t>mysql</a:t>
            </a:r>
            <a:r>
              <a:rPr lang="en-IN" dirty="0"/>
              <a:t> network.</a:t>
            </a:r>
          </a:p>
          <a:p>
            <a:endParaRPr lang="en-IN" dirty="0"/>
          </a:p>
          <a:p>
            <a:r>
              <a:rPr lang="en-IN" dirty="0" err="1"/>
              <a:t>docker</a:t>
            </a:r>
            <a:r>
              <a:rPr lang="en-IN" dirty="0"/>
              <a:t> container run </a:t>
            </a:r>
            <a:r>
              <a:rPr lang="en-IN" dirty="0">
                <a:solidFill>
                  <a:srgbClr val="FF0000"/>
                </a:solidFill>
              </a:rPr>
              <a:t>--network country-</a:t>
            </a:r>
            <a:r>
              <a:rPr lang="en-IN" dirty="0" err="1">
                <a:solidFill>
                  <a:srgbClr val="FF0000"/>
                </a:solidFill>
              </a:rPr>
              <a:t>mysql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--name </a:t>
            </a:r>
            <a:r>
              <a:rPr lang="en-IN" dirty="0">
                <a:solidFill>
                  <a:srgbClr val="FF0000"/>
                </a:solidFill>
              </a:rPr>
              <a:t>country-</a:t>
            </a:r>
            <a:r>
              <a:rPr lang="en-IN" dirty="0" err="1">
                <a:solidFill>
                  <a:srgbClr val="FF0000"/>
                </a:solidFill>
              </a:rPr>
              <a:t>jdbc</a:t>
            </a:r>
            <a:r>
              <a:rPr lang="en-IN" dirty="0">
                <a:solidFill>
                  <a:srgbClr val="FF0000"/>
                </a:solidFill>
              </a:rPr>
              <a:t>-container</a:t>
            </a:r>
            <a:r>
              <a:rPr lang="en-IN" dirty="0"/>
              <a:t> --</a:t>
            </a:r>
            <a:r>
              <a:rPr lang="en-IN" dirty="0" err="1"/>
              <a:t>rm</a:t>
            </a:r>
            <a:r>
              <a:rPr lang="en-IN" dirty="0"/>
              <a:t> -it </a:t>
            </a:r>
            <a:r>
              <a:rPr lang="en-IN" dirty="0">
                <a:solidFill>
                  <a:srgbClr val="FF0000"/>
                </a:solidFill>
              </a:rPr>
              <a:t>-p 8080:8080</a:t>
            </a: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rest-</a:t>
            </a:r>
            <a:r>
              <a:rPr lang="en-IN" dirty="0" err="1">
                <a:solidFill>
                  <a:srgbClr val="FF0000"/>
                </a:solidFill>
              </a:rPr>
              <a:t>jdbc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 smtClean="0"/>
          </a:p>
        </p:txBody>
      </p:sp>
      <p:pic>
        <p:nvPicPr>
          <p:cNvPr id="5" name="Picture 4" descr="Docker Networking 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43" y="811369"/>
            <a:ext cx="3633184" cy="2545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2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982</TotalTime>
  <Words>1443</Words>
  <Application>Microsoft Office PowerPoint</Application>
  <PresentationFormat>Widescreen</PresentationFormat>
  <Paragraphs>271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</vt:lpstr>
      <vt:lpstr>Consolas</vt:lpstr>
      <vt:lpstr>Courier New</vt:lpstr>
      <vt:lpstr>Times New Roman</vt:lpstr>
      <vt:lpstr>Tw Cen MT</vt:lpstr>
      <vt:lpstr>Tw Cen MT Condensed</vt:lpstr>
      <vt:lpstr>Vrinda</vt:lpstr>
      <vt:lpstr>Wingdings 3</vt:lpstr>
      <vt:lpstr>Integral</vt:lpstr>
      <vt:lpstr>docker</vt:lpstr>
      <vt:lpstr>Deploy Spring Boot + MYSQL Application to Docker</vt:lpstr>
      <vt:lpstr>Deploy Spring Boot + MYSQL Application to Docker</vt:lpstr>
      <vt:lpstr>Deploy Spring Boot + MYSQL Application to Docker</vt:lpstr>
      <vt:lpstr>Deploy Spring Boot + MYSQL Application to Docker</vt:lpstr>
      <vt:lpstr>Deploy Spring Boot + MYSQL Application to Docker</vt:lpstr>
      <vt:lpstr>Deploy Spring Boot + MYSQL Application to Docker</vt:lpstr>
      <vt:lpstr>Deploy Spring Boot + MYSQL Application to Docker</vt:lpstr>
      <vt:lpstr>Deploy Spring Boot + MYSQL Application to Docker</vt:lpstr>
      <vt:lpstr>Deploy Spring Boot + MYSQL Application to Docker</vt:lpstr>
      <vt:lpstr>Docker compose</vt:lpstr>
      <vt:lpstr>Docker compose</vt:lpstr>
      <vt:lpstr>Docker compose</vt:lpstr>
      <vt:lpstr>Docker compose</vt:lpstr>
      <vt:lpstr>PowerPoint Presentation</vt:lpstr>
      <vt:lpstr>Service with other service as docker containers</vt:lpstr>
      <vt:lpstr>Service with other service</vt:lpstr>
      <vt:lpstr>Service with other service</vt:lpstr>
      <vt:lpstr>Service with other service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  <vt:lpstr>Deploying Multiple Spring Boot Microservices to Docker using Docker Networking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Dibakar</dc:creator>
  <cp:lastModifiedBy>Dibakar</cp:lastModifiedBy>
  <cp:revision>45</cp:revision>
  <dcterms:created xsi:type="dcterms:W3CDTF">2020-06-13T15:57:46Z</dcterms:created>
  <dcterms:modified xsi:type="dcterms:W3CDTF">2020-07-22T05:49:29Z</dcterms:modified>
</cp:coreProperties>
</file>