
<file path=[Content_Types].xml><?xml version="1.0" encoding="utf-8"?>
<Types xmlns="http://schemas.openxmlformats.org/package/2006/content-types">
  <Default Extension="emf" ContentType="image/x-emf"/>
  <Default Extension="fntdata" ContentType="application/x-fontdata"/>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5.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Lst>
  <p:notesMasterIdLst>
    <p:notesMasterId r:id="rId22"/>
  </p:notesMasterIdLst>
  <p:sldIdLst>
    <p:sldId id="256" r:id="rId2"/>
    <p:sldId id="260" r:id="rId3"/>
    <p:sldId id="308" r:id="rId4"/>
    <p:sldId id="309" r:id="rId5"/>
    <p:sldId id="310" r:id="rId6"/>
    <p:sldId id="311" r:id="rId7"/>
    <p:sldId id="312" r:id="rId8"/>
    <p:sldId id="3351" r:id="rId9"/>
    <p:sldId id="313" r:id="rId10"/>
    <p:sldId id="3352" r:id="rId11"/>
    <p:sldId id="3350" r:id="rId12"/>
    <p:sldId id="3573" r:id="rId13"/>
    <p:sldId id="3739" r:id="rId14"/>
    <p:sldId id="3763" r:id="rId15"/>
    <p:sldId id="3574" r:id="rId16"/>
    <p:sldId id="3575" r:id="rId17"/>
    <p:sldId id="3764" r:id="rId18"/>
    <p:sldId id="3765" r:id="rId19"/>
    <p:sldId id="3766" r:id="rId20"/>
    <p:sldId id="3767" r:id="rId21"/>
  </p:sldIdLst>
  <p:sldSz cx="9144000" cy="5143500" type="screen16x9"/>
  <p:notesSz cx="6858000" cy="9144000"/>
  <p:embeddedFontLst>
    <p:embeddedFont>
      <p:font typeface="Anton" pitchFamily="2" charset="0"/>
      <p:regular r:id="rId23"/>
    </p:embeddedFont>
    <p:embeddedFont>
      <p:font typeface="Cambria Math" panose="02040503050406030204" pitchFamily="18" charset="0"/>
      <p:regular r:id="rId24"/>
    </p:embeddedFont>
    <p:embeddedFont>
      <p:font typeface="Ink Free" panose="03080402000500000000" pitchFamily="66" charset="0"/>
      <p:regular r:id="rId25"/>
    </p:embeddedFont>
    <p:embeddedFont>
      <p:font typeface="Source Sans Pro" panose="020B0503030403020204" pitchFamily="34"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7B25847-D237-4CF5-BA5A-11AEA7526AE7}">
  <a:tblStyle styleId="{E7B25847-D237-4CF5-BA5A-11AEA7526AE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CC65878-DCF4-401A-B56E-2326E0887EF6}"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8" d="100"/>
          <a:sy n="138" d="100"/>
        </p:scale>
        <p:origin x="114" y="3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presProps" Target="presProps.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3" Type="http://schemas.openxmlformats.org/officeDocument/2006/relationships/slide" Target="../slides/slide9.xml"/><Relationship Id="rId2" Type="http://schemas.openxmlformats.org/officeDocument/2006/relationships/slide" Target="../slides/slide5.xml"/><Relationship Id="rId1" Type="http://schemas.openxmlformats.org/officeDocument/2006/relationships/slide" Target="../slides/slide2.xml"/><Relationship Id="rId5" Type="http://schemas.openxmlformats.org/officeDocument/2006/relationships/slide" Target="../slides/slide20.xml"/><Relationship Id="rId4" Type="http://schemas.openxmlformats.org/officeDocument/2006/relationships/slide" Target="../slides/slide16.xml"/></Relationships>
</file>

<file path=ppt/diagrams/_rels/data2.xml.rels><?xml version="1.0" encoding="UTF-8" standalone="yes"?>
<Relationships xmlns="http://schemas.openxmlformats.org/package/2006/relationships"><Relationship Id="rId3" Type="http://schemas.openxmlformats.org/officeDocument/2006/relationships/slide" Target="../slides/slide16.xml"/><Relationship Id="rId2" Type="http://schemas.openxmlformats.org/officeDocument/2006/relationships/slide" Target="../slides/slide5.xml"/><Relationship Id="rId1" Type="http://schemas.openxmlformats.org/officeDocument/2006/relationships/slide" Target="../slides/slide2.xml"/><Relationship Id="rId5" Type="http://schemas.openxmlformats.org/officeDocument/2006/relationships/slide" Target="../slides/slide9.xml"/><Relationship Id="rId4" Type="http://schemas.openxmlformats.org/officeDocument/2006/relationships/slide" Target="../slides/slide20.xml"/></Relationships>
</file>

<file path=ppt/diagrams/_rels/data3.xml.rels><?xml version="1.0" encoding="UTF-8" standalone="yes"?>
<Relationships xmlns="http://schemas.openxmlformats.org/package/2006/relationships"><Relationship Id="rId3" Type="http://schemas.openxmlformats.org/officeDocument/2006/relationships/slide" Target="../slides/slide16.xml"/><Relationship Id="rId2" Type="http://schemas.openxmlformats.org/officeDocument/2006/relationships/slide" Target="../slides/slide5.xml"/><Relationship Id="rId1" Type="http://schemas.openxmlformats.org/officeDocument/2006/relationships/slide" Target="../slides/slide2.xml"/><Relationship Id="rId5" Type="http://schemas.openxmlformats.org/officeDocument/2006/relationships/slide" Target="../slides/slide9.xml"/><Relationship Id="rId4" Type="http://schemas.openxmlformats.org/officeDocument/2006/relationships/slide" Target="../slides/slide20.xml"/></Relationships>
</file>

<file path=ppt/diagrams/_rels/data4.xml.rels><?xml version="1.0" encoding="UTF-8" standalone="yes"?>
<Relationships xmlns="http://schemas.openxmlformats.org/package/2006/relationships"><Relationship Id="rId3" Type="http://schemas.openxmlformats.org/officeDocument/2006/relationships/slide" Target="../slides/slide16.xml"/><Relationship Id="rId2" Type="http://schemas.openxmlformats.org/officeDocument/2006/relationships/slide" Target="../slides/slide5.xml"/><Relationship Id="rId1" Type="http://schemas.openxmlformats.org/officeDocument/2006/relationships/slide" Target="../slides/slide2.xml"/><Relationship Id="rId5" Type="http://schemas.openxmlformats.org/officeDocument/2006/relationships/slide" Target="../slides/slide9.xml"/><Relationship Id="rId4" Type="http://schemas.openxmlformats.org/officeDocument/2006/relationships/slide" Target="../slides/slide20.xml"/></Relationships>
</file>

<file path=ppt/diagrams/_rels/data6.xml.rels><?xml version="1.0" encoding="UTF-8" standalone="yes"?>
<Relationships xmlns="http://schemas.openxmlformats.org/package/2006/relationships"><Relationship Id="rId3" Type="http://schemas.openxmlformats.org/officeDocument/2006/relationships/slide" Target="../slides/slide16.xml"/><Relationship Id="rId2" Type="http://schemas.openxmlformats.org/officeDocument/2006/relationships/slide" Target="../slides/slide5.xml"/><Relationship Id="rId1" Type="http://schemas.openxmlformats.org/officeDocument/2006/relationships/slide" Target="../slides/slide2.xml"/><Relationship Id="rId5" Type="http://schemas.openxmlformats.org/officeDocument/2006/relationships/slide" Target="../slides/slide9.xml"/><Relationship Id="rId4" Type="http://schemas.openxmlformats.org/officeDocument/2006/relationships/slide" Target="../slides/slide20.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0901CDF-BA4F-4EC5-997B-5401DC84A394}" type="doc">
      <dgm:prSet loTypeId="urn:microsoft.com/office/officeart/2005/8/layout/rings+Icon" loCatId="relationship" qsTypeId="urn:microsoft.com/office/officeart/2005/8/quickstyle/3d3" qsCatId="3D" csTypeId="urn:microsoft.com/office/officeart/2005/8/colors/accent0_3" csCatId="mainScheme" phldr="1"/>
      <dgm:spPr/>
      <dgm:t>
        <a:bodyPr/>
        <a:lstStyle/>
        <a:p>
          <a:endParaRPr lang="en-IN"/>
        </a:p>
      </dgm:t>
    </dgm:pt>
    <dgm:pt modelId="{CA5BDB7A-339B-4704-9BBB-89CFEF0066ED}">
      <dgm:prSet/>
      <dgm:spPr>
        <a:ln>
          <a:solidFill>
            <a:srgbClr val="FF0000"/>
          </a:solidFill>
        </a:ln>
      </dgm:spPr>
      <dgm:t>
        <a:bodyPr/>
        <a:lstStyle/>
        <a:p>
          <a:pPr algn="ctr"/>
          <a:r>
            <a:rPr lang="en-IN" b="1" i="0" u="sng" dirty="0">
              <a:solidFill>
                <a:srgbClr val="FF0000"/>
              </a:solidFill>
              <a:latin typeface="Ink Free" panose="03080402000500000000" pitchFamily="66" charset="0"/>
            </a:rPr>
            <a:t>Introduction</a:t>
          </a:r>
          <a:endParaRPr lang="en-IN" u="sng" dirty="0">
            <a:solidFill>
              <a:srgbClr val="FF0000"/>
            </a:solidFill>
            <a:latin typeface="Ink Free" panose="03080402000500000000" pitchFamily="66" charset="0"/>
          </a:endParaRPr>
        </a:p>
      </dgm:t>
      <dgm:extLst>
        <a:ext uri="{E40237B7-FDA0-4F09-8148-C483321AD2D9}">
          <dgm14:cNvPr xmlns:dgm14="http://schemas.microsoft.com/office/drawing/2010/diagram" id="0" name="">
            <a:hlinkClick xmlns:r="http://schemas.openxmlformats.org/officeDocument/2006/relationships" r:id="rId1" action="ppaction://hlinksldjump"/>
          </dgm14:cNvPr>
        </a:ext>
      </dgm:extLst>
    </dgm:pt>
    <dgm:pt modelId="{A691C2D2-03A0-49A3-B23A-1C688888518C}" type="parTrans" cxnId="{C08927D0-CD60-4D6F-949C-83C14ABBACFC}">
      <dgm:prSet/>
      <dgm:spPr/>
      <dgm:t>
        <a:bodyPr/>
        <a:lstStyle/>
        <a:p>
          <a:endParaRPr lang="en-IN"/>
        </a:p>
      </dgm:t>
    </dgm:pt>
    <dgm:pt modelId="{FDDD7ECA-8F2D-4157-A2AE-A13EC8C8A3F8}" type="sibTrans" cxnId="{C08927D0-CD60-4D6F-949C-83C14ABBACFC}">
      <dgm:prSet/>
      <dgm:spPr/>
      <dgm:t>
        <a:bodyPr/>
        <a:lstStyle/>
        <a:p>
          <a:endParaRPr lang="en-IN"/>
        </a:p>
      </dgm:t>
    </dgm:pt>
    <dgm:pt modelId="{2EBF4911-BC18-44C9-9182-E2EDCAD50944}">
      <dgm:prSet/>
      <dgm:spPr/>
      <dgm:t>
        <a:bodyPr/>
        <a:lstStyle/>
        <a:p>
          <a:r>
            <a:rPr lang="en-IN" b="1" i="0" u="none" dirty="0">
              <a:solidFill>
                <a:schemeClr val="tx1"/>
              </a:solidFill>
              <a:latin typeface="Ink Free" panose="03080402000500000000" pitchFamily="66" charset="0"/>
              <a:hlinkClick xmlns:r="http://schemas.openxmlformats.org/officeDocument/2006/relationships" r:id="rId2" action="ppaction://hlinksldjump">
                <a:extLst>
                  <a:ext uri="{A12FA001-AC4F-418D-AE19-62706E023703}">
                    <ahyp:hlinkClr xmlns:ahyp="http://schemas.microsoft.com/office/drawing/2018/hyperlinkcolor" val="tx"/>
                  </a:ext>
                </a:extLst>
              </a:hlinkClick>
            </a:rPr>
            <a:t>Overview</a:t>
          </a:r>
          <a:endParaRPr lang="en-IN" u="none" dirty="0">
            <a:solidFill>
              <a:schemeClr val="tx1"/>
            </a:solidFill>
            <a:latin typeface="Ink Free" panose="03080402000500000000" pitchFamily="66" charset="0"/>
          </a:endParaRPr>
        </a:p>
      </dgm:t>
    </dgm:pt>
    <dgm:pt modelId="{33C62DBD-89C0-4DFA-B43B-3EE6118A81FC}" type="parTrans" cxnId="{39824361-6EEC-451E-A0C2-8841033E20D0}">
      <dgm:prSet/>
      <dgm:spPr/>
      <dgm:t>
        <a:bodyPr/>
        <a:lstStyle/>
        <a:p>
          <a:endParaRPr lang="en-IN"/>
        </a:p>
      </dgm:t>
    </dgm:pt>
    <dgm:pt modelId="{75040AF4-6A03-43A0-B1F1-438492C647BF}" type="sibTrans" cxnId="{39824361-6EEC-451E-A0C2-8841033E20D0}">
      <dgm:prSet/>
      <dgm:spPr/>
      <dgm:t>
        <a:bodyPr/>
        <a:lstStyle/>
        <a:p>
          <a:endParaRPr lang="en-IN"/>
        </a:p>
      </dgm:t>
    </dgm:pt>
    <dgm:pt modelId="{F1A60FE1-6130-411F-BE97-CAE732B7EF50}">
      <dgm:prSet/>
      <dgm:spPr/>
      <dgm:t>
        <a:bodyPr/>
        <a:lstStyle/>
        <a:p>
          <a:r>
            <a:rPr lang="en-IN" b="1" i="0" u="sng" dirty="0">
              <a:solidFill>
                <a:schemeClr val="tx1"/>
              </a:solidFill>
              <a:latin typeface="Ink Free" panose="03080402000500000000" pitchFamily="66" charset="0"/>
              <a:hlinkClick xmlns:r="http://schemas.openxmlformats.org/officeDocument/2006/relationships" r:id="rId3" action="ppaction://hlinksldjump">
                <a:extLst>
                  <a:ext uri="{A12FA001-AC4F-418D-AE19-62706E023703}">
                    <ahyp:hlinkClr xmlns:ahyp="http://schemas.microsoft.com/office/drawing/2018/hyperlinkcolor" val="tx"/>
                  </a:ext>
                </a:extLst>
              </a:hlinkClick>
            </a:rPr>
            <a:t>PLL System</a:t>
          </a:r>
          <a:endParaRPr lang="en-IN" u="sng" dirty="0">
            <a:solidFill>
              <a:schemeClr val="tx1"/>
            </a:solidFill>
            <a:latin typeface="Ink Free" panose="03080402000500000000" pitchFamily="66" charset="0"/>
          </a:endParaRPr>
        </a:p>
      </dgm:t>
    </dgm:pt>
    <dgm:pt modelId="{B968455A-DD89-4296-A187-B147DA479F61}" type="parTrans" cxnId="{29B49093-ADC6-4374-84FE-F159913F1174}">
      <dgm:prSet/>
      <dgm:spPr/>
      <dgm:t>
        <a:bodyPr/>
        <a:lstStyle/>
        <a:p>
          <a:endParaRPr lang="en-IN"/>
        </a:p>
      </dgm:t>
    </dgm:pt>
    <dgm:pt modelId="{87C60CF0-2AC0-4E00-A5A4-49B17A2C5281}" type="sibTrans" cxnId="{29B49093-ADC6-4374-84FE-F159913F1174}">
      <dgm:prSet/>
      <dgm:spPr/>
      <dgm:t>
        <a:bodyPr/>
        <a:lstStyle/>
        <a:p>
          <a:endParaRPr lang="en-IN"/>
        </a:p>
      </dgm:t>
    </dgm:pt>
    <dgm:pt modelId="{CF1BB67D-AF07-41D9-9BAA-4B059E380599}">
      <dgm:prSet/>
      <dgm:spPr/>
      <dgm:t>
        <a:bodyPr/>
        <a:lstStyle/>
        <a:p>
          <a:r>
            <a:rPr lang="en-IN" b="1" i="0" u="sng" dirty="0">
              <a:solidFill>
                <a:schemeClr val="tx1"/>
              </a:solidFill>
              <a:latin typeface="Ink Free" panose="03080402000500000000" pitchFamily="66" charset="0"/>
              <a:hlinkClick xmlns:r="http://schemas.openxmlformats.org/officeDocument/2006/relationships" r:id="rId4" action="ppaction://hlinksldjump">
                <a:extLst>
                  <a:ext uri="{A12FA001-AC4F-418D-AE19-62706E023703}">
                    <ahyp:hlinkClr xmlns:ahyp="http://schemas.microsoft.com/office/drawing/2018/hyperlinkcolor" val="tx"/>
                  </a:ext>
                </a:extLst>
              </a:hlinkClick>
            </a:rPr>
            <a:t>Inverter Dynamics Modelling</a:t>
          </a:r>
          <a:endParaRPr lang="en-IN" u="sng" dirty="0">
            <a:solidFill>
              <a:schemeClr val="tx1"/>
            </a:solidFill>
            <a:latin typeface="Ink Free" panose="03080402000500000000" pitchFamily="66" charset="0"/>
          </a:endParaRPr>
        </a:p>
      </dgm:t>
    </dgm:pt>
    <dgm:pt modelId="{A67A17C7-F8A7-4C68-B8E9-AB86DB7E9235}" type="parTrans" cxnId="{E0612B2F-2B9B-4162-9E46-18E9AA194ECC}">
      <dgm:prSet/>
      <dgm:spPr/>
      <dgm:t>
        <a:bodyPr/>
        <a:lstStyle/>
        <a:p>
          <a:endParaRPr lang="en-IN"/>
        </a:p>
      </dgm:t>
    </dgm:pt>
    <dgm:pt modelId="{C27EB1AA-28A7-4BAF-BA0A-AFC7C72CCFCD}" type="sibTrans" cxnId="{E0612B2F-2B9B-4162-9E46-18E9AA194ECC}">
      <dgm:prSet/>
      <dgm:spPr/>
      <dgm:t>
        <a:bodyPr/>
        <a:lstStyle/>
        <a:p>
          <a:endParaRPr lang="en-IN"/>
        </a:p>
      </dgm:t>
    </dgm:pt>
    <dgm:pt modelId="{613AA4F6-BBE3-4D6F-A76A-1F035F948352}">
      <dgm:prSet/>
      <dgm:spPr/>
      <dgm:t>
        <a:bodyPr/>
        <a:lstStyle/>
        <a:p>
          <a:r>
            <a:rPr lang="en-IN" b="1" i="0" u="sng" dirty="0">
              <a:latin typeface="Ink Free" panose="03080402000500000000" pitchFamily="66" charset="0"/>
            </a:rPr>
            <a:t>Recommendation and References</a:t>
          </a:r>
          <a:endParaRPr lang="en-IN" u="sng" dirty="0">
            <a:latin typeface="Ink Free" panose="03080402000500000000" pitchFamily="66" charset="0"/>
          </a:endParaRPr>
        </a:p>
      </dgm:t>
    </dgm:pt>
    <dgm:pt modelId="{D7FBD019-2E0E-4DC9-B372-80079B399C82}" type="parTrans" cxnId="{B835E00B-2053-471A-B2DF-B22DEC2BADAE}">
      <dgm:prSet/>
      <dgm:spPr/>
      <dgm:t>
        <a:bodyPr/>
        <a:lstStyle/>
        <a:p>
          <a:endParaRPr lang="en-IN"/>
        </a:p>
      </dgm:t>
    </dgm:pt>
    <dgm:pt modelId="{1B2EE658-0303-4B51-9E1E-6A3FD7EFE9C1}" type="sibTrans" cxnId="{B835E00B-2053-471A-B2DF-B22DEC2BADAE}">
      <dgm:prSet/>
      <dgm:spPr/>
      <dgm:t>
        <a:bodyPr/>
        <a:lstStyle/>
        <a:p>
          <a:endParaRPr lang="en-IN"/>
        </a:p>
      </dgm:t>
    </dgm:pt>
    <dgm:pt modelId="{D3EEBF77-56E5-4188-9BFA-CDDD0B71A106}">
      <dgm:prSet/>
      <dgm:spPr/>
      <dgm:t>
        <a:bodyPr/>
        <a:lstStyle/>
        <a:p>
          <a:r>
            <a:rPr lang="en-IN" b="1" i="0" u="sng" dirty="0">
              <a:latin typeface="Ink Free" panose="03080402000500000000" pitchFamily="66" charset="0"/>
              <a:hlinkClick xmlns:r="http://schemas.openxmlformats.org/officeDocument/2006/relationships" r:id="rId5" action="ppaction://hlinksldjump"/>
            </a:rPr>
            <a:t>Simulation and Conclusion</a:t>
          </a:r>
          <a:endParaRPr lang="en-IN" u="sng" dirty="0">
            <a:latin typeface="Ink Free" panose="03080402000500000000" pitchFamily="66" charset="0"/>
          </a:endParaRPr>
        </a:p>
      </dgm:t>
    </dgm:pt>
    <dgm:pt modelId="{2F4520E6-EE63-4702-B5D4-2E7A6DA13AE2}" type="sibTrans" cxnId="{07380AF0-A3D7-45FB-B829-5BCB3E106BDC}">
      <dgm:prSet/>
      <dgm:spPr/>
      <dgm:t>
        <a:bodyPr/>
        <a:lstStyle/>
        <a:p>
          <a:endParaRPr lang="en-IN"/>
        </a:p>
      </dgm:t>
    </dgm:pt>
    <dgm:pt modelId="{2E2AC5C5-C000-4A84-BA88-7ECDCE92D109}" type="parTrans" cxnId="{07380AF0-A3D7-45FB-B829-5BCB3E106BDC}">
      <dgm:prSet/>
      <dgm:spPr/>
      <dgm:t>
        <a:bodyPr/>
        <a:lstStyle/>
        <a:p>
          <a:endParaRPr lang="en-IN"/>
        </a:p>
      </dgm:t>
    </dgm:pt>
    <dgm:pt modelId="{35AC41FB-5060-40A0-A036-17CFC45DD2F6}" type="pres">
      <dgm:prSet presAssocID="{E0901CDF-BA4F-4EC5-997B-5401DC84A394}" presName="Name0" presStyleCnt="0">
        <dgm:presLayoutVars>
          <dgm:chMax val="7"/>
          <dgm:dir/>
          <dgm:resizeHandles val="exact"/>
        </dgm:presLayoutVars>
      </dgm:prSet>
      <dgm:spPr/>
    </dgm:pt>
    <dgm:pt modelId="{E369A09B-C5A5-498B-96D7-4307C19D67E3}" type="pres">
      <dgm:prSet presAssocID="{E0901CDF-BA4F-4EC5-997B-5401DC84A394}" presName="ellipse1" presStyleLbl="vennNode1" presStyleIdx="0" presStyleCnt="6">
        <dgm:presLayoutVars>
          <dgm:bulletEnabled val="1"/>
        </dgm:presLayoutVars>
      </dgm:prSet>
      <dgm:spPr/>
    </dgm:pt>
    <dgm:pt modelId="{B022C1A0-35A3-48B1-B88E-DF3E6246D0E6}" type="pres">
      <dgm:prSet presAssocID="{E0901CDF-BA4F-4EC5-997B-5401DC84A394}" presName="ellipse2" presStyleLbl="vennNode1" presStyleIdx="1" presStyleCnt="6">
        <dgm:presLayoutVars>
          <dgm:bulletEnabled val="1"/>
        </dgm:presLayoutVars>
      </dgm:prSet>
      <dgm:spPr/>
    </dgm:pt>
    <dgm:pt modelId="{789705AD-2BE1-4F6E-99D1-F1AE642E6D48}" type="pres">
      <dgm:prSet presAssocID="{E0901CDF-BA4F-4EC5-997B-5401DC84A394}" presName="ellipse3" presStyleLbl="vennNode1" presStyleIdx="2" presStyleCnt="6">
        <dgm:presLayoutVars>
          <dgm:bulletEnabled val="1"/>
        </dgm:presLayoutVars>
      </dgm:prSet>
      <dgm:spPr/>
    </dgm:pt>
    <dgm:pt modelId="{D6AA5330-2320-4ACA-954F-3529D0270EC9}" type="pres">
      <dgm:prSet presAssocID="{E0901CDF-BA4F-4EC5-997B-5401DC84A394}" presName="ellipse4" presStyleLbl="vennNode1" presStyleIdx="3" presStyleCnt="6">
        <dgm:presLayoutVars>
          <dgm:bulletEnabled val="1"/>
        </dgm:presLayoutVars>
      </dgm:prSet>
      <dgm:spPr/>
    </dgm:pt>
    <dgm:pt modelId="{BF381F21-6476-4801-8102-8DE1794CDEAA}" type="pres">
      <dgm:prSet presAssocID="{E0901CDF-BA4F-4EC5-997B-5401DC84A394}" presName="ellipse5" presStyleLbl="vennNode1" presStyleIdx="4" presStyleCnt="6">
        <dgm:presLayoutVars>
          <dgm:bulletEnabled val="1"/>
        </dgm:presLayoutVars>
      </dgm:prSet>
      <dgm:spPr/>
    </dgm:pt>
    <dgm:pt modelId="{EA1D424C-CF38-4009-B1E9-DCA9C9656034}" type="pres">
      <dgm:prSet presAssocID="{E0901CDF-BA4F-4EC5-997B-5401DC84A394}" presName="ellipse6" presStyleLbl="vennNode1" presStyleIdx="5" presStyleCnt="6">
        <dgm:presLayoutVars>
          <dgm:bulletEnabled val="1"/>
        </dgm:presLayoutVars>
      </dgm:prSet>
      <dgm:spPr/>
    </dgm:pt>
  </dgm:ptLst>
  <dgm:cxnLst>
    <dgm:cxn modelId="{9786920B-1639-48F9-A1FE-F1FA1EC9A6A0}" type="presOf" srcId="{F1A60FE1-6130-411F-BE97-CAE732B7EF50}" destId="{789705AD-2BE1-4F6E-99D1-F1AE642E6D48}" srcOrd="0" destOrd="0" presId="urn:microsoft.com/office/officeart/2005/8/layout/rings+Icon"/>
    <dgm:cxn modelId="{B835E00B-2053-471A-B2DF-B22DEC2BADAE}" srcId="{E0901CDF-BA4F-4EC5-997B-5401DC84A394}" destId="{613AA4F6-BBE3-4D6F-A76A-1F035F948352}" srcOrd="5" destOrd="0" parTransId="{D7FBD019-2E0E-4DC9-B372-80079B399C82}" sibTransId="{1B2EE658-0303-4B51-9E1E-6A3FD7EFE9C1}"/>
    <dgm:cxn modelId="{E0612B2F-2B9B-4162-9E46-18E9AA194ECC}" srcId="{E0901CDF-BA4F-4EC5-997B-5401DC84A394}" destId="{CF1BB67D-AF07-41D9-9BAA-4B059E380599}" srcOrd="3" destOrd="0" parTransId="{A67A17C7-F8A7-4C68-B8E9-AB86DB7E9235}" sibTransId="{C27EB1AA-28A7-4BAF-BA0A-AFC7C72CCFCD}"/>
    <dgm:cxn modelId="{39824361-6EEC-451E-A0C2-8841033E20D0}" srcId="{E0901CDF-BA4F-4EC5-997B-5401DC84A394}" destId="{2EBF4911-BC18-44C9-9182-E2EDCAD50944}" srcOrd="1" destOrd="0" parTransId="{33C62DBD-89C0-4DFA-B43B-3EE6118A81FC}" sibTransId="{75040AF4-6A03-43A0-B1F1-438492C647BF}"/>
    <dgm:cxn modelId="{04625274-7266-46C4-9CA7-59A4BAC12FA8}" type="presOf" srcId="{D3EEBF77-56E5-4188-9BFA-CDDD0B71A106}" destId="{BF381F21-6476-4801-8102-8DE1794CDEAA}" srcOrd="0" destOrd="0" presId="urn:microsoft.com/office/officeart/2005/8/layout/rings+Icon"/>
    <dgm:cxn modelId="{77108A7C-A2D1-4B5F-8579-77CB0317E02D}" type="presOf" srcId="{613AA4F6-BBE3-4D6F-A76A-1F035F948352}" destId="{EA1D424C-CF38-4009-B1E9-DCA9C9656034}" srcOrd="0" destOrd="0" presId="urn:microsoft.com/office/officeart/2005/8/layout/rings+Icon"/>
    <dgm:cxn modelId="{D1D2E886-CCD6-4D1F-8300-0C63A532CFF6}" type="presOf" srcId="{2EBF4911-BC18-44C9-9182-E2EDCAD50944}" destId="{B022C1A0-35A3-48B1-B88E-DF3E6246D0E6}" srcOrd="0" destOrd="0" presId="urn:microsoft.com/office/officeart/2005/8/layout/rings+Icon"/>
    <dgm:cxn modelId="{7B4F708E-2A8A-4813-B053-5BA40455A211}" type="presOf" srcId="{E0901CDF-BA4F-4EC5-997B-5401DC84A394}" destId="{35AC41FB-5060-40A0-A036-17CFC45DD2F6}" srcOrd="0" destOrd="0" presId="urn:microsoft.com/office/officeart/2005/8/layout/rings+Icon"/>
    <dgm:cxn modelId="{29B49093-ADC6-4374-84FE-F159913F1174}" srcId="{E0901CDF-BA4F-4EC5-997B-5401DC84A394}" destId="{F1A60FE1-6130-411F-BE97-CAE732B7EF50}" srcOrd="2" destOrd="0" parTransId="{B968455A-DD89-4296-A187-B147DA479F61}" sibTransId="{87C60CF0-2AC0-4E00-A5A4-49B17A2C5281}"/>
    <dgm:cxn modelId="{AC89F49B-D194-4B6A-A9F3-D8CF9EF7BC82}" type="presOf" srcId="{CA5BDB7A-339B-4704-9BBB-89CFEF0066ED}" destId="{E369A09B-C5A5-498B-96D7-4307C19D67E3}" srcOrd="0" destOrd="0" presId="urn:microsoft.com/office/officeart/2005/8/layout/rings+Icon"/>
    <dgm:cxn modelId="{C08927D0-CD60-4D6F-949C-83C14ABBACFC}" srcId="{E0901CDF-BA4F-4EC5-997B-5401DC84A394}" destId="{CA5BDB7A-339B-4704-9BBB-89CFEF0066ED}" srcOrd="0" destOrd="0" parTransId="{A691C2D2-03A0-49A3-B23A-1C688888518C}" sibTransId="{FDDD7ECA-8F2D-4157-A2AE-A13EC8C8A3F8}"/>
    <dgm:cxn modelId="{07380AF0-A3D7-45FB-B829-5BCB3E106BDC}" srcId="{E0901CDF-BA4F-4EC5-997B-5401DC84A394}" destId="{D3EEBF77-56E5-4188-9BFA-CDDD0B71A106}" srcOrd="4" destOrd="0" parTransId="{2E2AC5C5-C000-4A84-BA88-7ECDCE92D109}" sibTransId="{2F4520E6-EE63-4702-B5D4-2E7A6DA13AE2}"/>
    <dgm:cxn modelId="{9F850EF6-5185-49E9-9F9C-70008F4B8D90}" type="presOf" srcId="{CF1BB67D-AF07-41D9-9BAA-4B059E380599}" destId="{D6AA5330-2320-4ACA-954F-3529D0270EC9}" srcOrd="0" destOrd="0" presId="urn:microsoft.com/office/officeart/2005/8/layout/rings+Icon"/>
    <dgm:cxn modelId="{04A886FD-8878-4D04-897D-D39072001597}" type="presParOf" srcId="{35AC41FB-5060-40A0-A036-17CFC45DD2F6}" destId="{E369A09B-C5A5-498B-96D7-4307C19D67E3}" srcOrd="0" destOrd="0" presId="urn:microsoft.com/office/officeart/2005/8/layout/rings+Icon"/>
    <dgm:cxn modelId="{E8D09C48-5A0A-42C9-A665-B3CCBD32CB11}" type="presParOf" srcId="{35AC41FB-5060-40A0-A036-17CFC45DD2F6}" destId="{B022C1A0-35A3-48B1-B88E-DF3E6246D0E6}" srcOrd="1" destOrd="0" presId="urn:microsoft.com/office/officeart/2005/8/layout/rings+Icon"/>
    <dgm:cxn modelId="{8C65946D-5745-417C-9402-E7F3AFF18594}" type="presParOf" srcId="{35AC41FB-5060-40A0-A036-17CFC45DD2F6}" destId="{789705AD-2BE1-4F6E-99D1-F1AE642E6D48}" srcOrd="2" destOrd="0" presId="urn:microsoft.com/office/officeart/2005/8/layout/rings+Icon"/>
    <dgm:cxn modelId="{50989BCD-21E9-4C9F-B095-96103C2ED256}" type="presParOf" srcId="{35AC41FB-5060-40A0-A036-17CFC45DD2F6}" destId="{D6AA5330-2320-4ACA-954F-3529D0270EC9}" srcOrd="3" destOrd="0" presId="urn:microsoft.com/office/officeart/2005/8/layout/rings+Icon"/>
    <dgm:cxn modelId="{8B0FEDBE-0E03-4395-A8B0-56219FF8D8ED}" type="presParOf" srcId="{35AC41FB-5060-40A0-A036-17CFC45DD2F6}" destId="{BF381F21-6476-4801-8102-8DE1794CDEAA}" srcOrd="4" destOrd="0" presId="urn:microsoft.com/office/officeart/2005/8/layout/rings+Icon"/>
    <dgm:cxn modelId="{81BBDB58-1657-4B62-A6E8-D414EF527469}" type="presParOf" srcId="{35AC41FB-5060-40A0-A036-17CFC45DD2F6}" destId="{EA1D424C-CF38-4009-B1E9-DCA9C9656034}" srcOrd="5" destOrd="0" presId="urn:microsoft.com/office/officeart/2005/8/layout/rings+Icon"/>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0901CDF-BA4F-4EC5-997B-5401DC84A394}" type="doc">
      <dgm:prSet loTypeId="urn:microsoft.com/office/officeart/2005/8/layout/rings+Icon" loCatId="relationship" qsTypeId="urn:microsoft.com/office/officeart/2005/8/quickstyle/3d3" qsCatId="3D" csTypeId="urn:microsoft.com/office/officeart/2005/8/colors/accent0_3" csCatId="mainScheme" phldr="1"/>
      <dgm:spPr/>
      <dgm:t>
        <a:bodyPr/>
        <a:lstStyle/>
        <a:p>
          <a:endParaRPr lang="en-IN"/>
        </a:p>
      </dgm:t>
    </dgm:pt>
    <dgm:pt modelId="{CA5BDB7A-339B-4704-9BBB-89CFEF0066ED}">
      <dgm:prSet custT="1"/>
      <dgm:spPr>
        <a:ln>
          <a:noFill/>
        </a:ln>
      </dgm:spPr>
      <dgm:t>
        <a:bodyPr/>
        <a:lstStyle/>
        <a:p>
          <a:pPr algn="ctr"/>
          <a:r>
            <a:rPr lang="en-IN" sz="1200" b="1" i="0" u="sng" dirty="0">
              <a:solidFill>
                <a:schemeClr val="tx1"/>
              </a:solidFill>
              <a:latin typeface="Ink Free" panose="03080402000500000000" pitchFamily="66" charset="0"/>
            </a:rPr>
            <a:t>Introduction</a:t>
          </a:r>
          <a:endParaRPr lang="en-IN" sz="1200" u="sng" dirty="0">
            <a:solidFill>
              <a:schemeClr val="tx1"/>
            </a:solidFill>
            <a:latin typeface="Ink Free" panose="03080402000500000000" pitchFamily="66" charset="0"/>
          </a:endParaRPr>
        </a:p>
      </dgm:t>
      <dgm:extLst>
        <a:ext uri="{E40237B7-FDA0-4F09-8148-C483321AD2D9}">
          <dgm14:cNvPr xmlns:dgm14="http://schemas.microsoft.com/office/drawing/2010/diagram" id="0" name="">
            <a:hlinkClick xmlns:r="http://schemas.openxmlformats.org/officeDocument/2006/relationships" r:id="rId1" action="ppaction://hlinksldjump"/>
          </dgm14:cNvPr>
        </a:ext>
      </dgm:extLst>
    </dgm:pt>
    <dgm:pt modelId="{A691C2D2-03A0-49A3-B23A-1C688888518C}" type="parTrans" cxnId="{C08927D0-CD60-4D6F-949C-83C14ABBACFC}">
      <dgm:prSet/>
      <dgm:spPr/>
      <dgm:t>
        <a:bodyPr/>
        <a:lstStyle/>
        <a:p>
          <a:endParaRPr lang="en-IN" sz="2000"/>
        </a:p>
      </dgm:t>
    </dgm:pt>
    <dgm:pt modelId="{FDDD7ECA-8F2D-4157-A2AE-A13EC8C8A3F8}" type="sibTrans" cxnId="{C08927D0-CD60-4D6F-949C-83C14ABBACFC}">
      <dgm:prSet/>
      <dgm:spPr/>
      <dgm:t>
        <a:bodyPr/>
        <a:lstStyle/>
        <a:p>
          <a:endParaRPr lang="en-IN" sz="2000"/>
        </a:p>
      </dgm:t>
    </dgm:pt>
    <dgm:pt modelId="{2EBF4911-BC18-44C9-9182-E2EDCAD50944}">
      <dgm:prSet custT="1"/>
      <dgm:spPr>
        <a:ln>
          <a:solidFill>
            <a:srgbClr val="FF0000"/>
          </a:solidFill>
        </a:ln>
      </dgm:spPr>
      <dgm:t>
        <a:bodyPr/>
        <a:lstStyle/>
        <a:p>
          <a:r>
            <a:rPr lang="en-IN" sz="1200" b="1" i="0" dirty="0">
              <a:solidFill>
                <a:srgbClr val="FF0000"/>
              </a:solidFill>
              <a:latin typeface="Ink Free" panose="03080402000500000000" pitchFamily="66" charset="0"/>
              <a:hlinkClick xmlns:r="http://schemas.openxmlformats.org/officeDocument/2006/relationships" r:id="rId2" action="ppaction://hlinksldjump">
                <a:extLst>
                  <a:ext uri="{A12FA001-AC4F-418D-AE19-62706E023703}">
                    <ahyp:hlinkClr xmlns:ahyp="http://schemas.microsoft.com/office/drawing/2018/hyperlinkcolor" val="tx"/>
                  </a:ext>
                </a:extLst>
              </a:hlinkClick>
            </a:rPr>
            <a:t>Overview</a:t>
          </a:r>
          <a:endParaRPr lang="en-IN" sz="1200" dirty="0">
            <a:solidFill>
              <a:srgbClr val="FF0000"/>
            </a:solidFill>
            <a:latin typeface="Ink Free" panose="03080402000500000000" pitchFamily="66" charset="0"/>
          </a:endParaRPr>
        </a:p>
      </dgm:t>
    </dgm:pt>
    <dgm:pt modelId="{33C62DBD-89C0-4DFA-B43B-3EE6118A81FC}" type="parTrans" cxnId="{39824361-6EEC-451E-A0C2-8841033E20D0}">
      <dgm:prSet/>
      <dgm:spPr/>
      <dgm:t>
        <a:bodyPr/>
        <a:lstStyle/>
        <a:p>
          <a:endParaRPr lang="en-IN" sz="2000"/>
        </a:p>
      </dgm:t>
    </dgm:pt>
    <dgm:pt modelId="{75040AF4-6A03-43A0-B1F1-438492C647BF}" type="sibTrans" cxnId="{39824361-6EEC-451E-A0C2-8841033E20D0}">
      <dgm:prSet/>
      <dgm:spPr/>
      <dgm:t>
        <a:bodyPr/>
        <a:lstStyle/>
        <a:p>
          <a:endParaRPr lang="en-IN" sz="2000"/>
        </a:p>
      </dgm:t>
    </dgm:pt>
    <dgm:pt modelId="{CF1BB67D-AF07-41D9-9BAA-4B059E380599}">
      <dgm:prSet custT="1"/>
      <dgm:spPr/>
      <dgm:t>
        <a:bodyPr/>
        <a:lstStyle/>
        <a:p>
          <a:r>
            <a:rPr lang="en-IN" sz="1200" b="1" i="0" u="sng" dirty="0">
              <a:latin typeface="Ink Free" panose="03080402000500000000" pitchFamily="66" charset="0"/>
              <a:hlinkClick xmlns:r="http://schemas.openxmlformats.org/officeDocument/2006/relationships" r:id="rId3" action="ppaction://hlinksldjump"/>
            </a:rPr>
            <a:t>Inverter Dynamics Modelling</a:t>
          </a:r>
          <a:endParaRPr lang="en-IN" sz="1200" u="sng" dirty="0">
            <a:latin typeface="Ink Free" panose="03080402000500000000" pitchFamily="66" charset="0"/>
          </a:endParaRPr>
        </a:p>
      </dgm:t>
    </dgm:pt>
    <dgm:pt modelId="{A67A17C7-F8A7-4C68-B8E9-AB86DB7E9235}" type="parTrans" cxnId="{E0612B2F-2B9B-4162-9E46-18E9AA194ECC}">
      <dgm:prSet/>
      <dgm:spPr/>
      <dgm:t>
        <a:bodyPr/>
        <a:lstStyle/>
        <a:p>
          <a:endParaRPr lang="en-IN" sz="2000"/>
        </a:p>
      </dgm:t>
    </dgm:pt>
    <dgm:pt modelId="{C27EB1AA-28A7-4BAF-BA0A-AFC7C72CCFCD}" type="sibTrans" cxnId="{E0612B2F-2B9B-4162-9E46-18E9AA194ECC}">
      <dgm:prSet/>
      <dgm:spPr/>
      <dgm:t>
        <a:bodyPr/>
        <a:lstStyle/>
        <a:p>
          <a:endParaRPr lang="en-IN" sz="2000"/>
        </a:p>
      </dgm:t>
    </dgm:pt>
    <dgm:pt modelId="{613AA4F6-BBE3-4D6F-A76A-1F035F948352}">
      <dgm:prSet custT="1"/>
      <dgm:spPr/>
      <dgm:t>
        <a:bodyPr/>
        <a:lstStyle/>
        <a:p>
          <a:r>
            <a:rPr lang="en-IN" sz="1100" b="1" i="0" u="sng" dirty="0">
              <a:latin typeface="Ink Free" panose="03080402000500000000" pitchFamily="66" charset="0"/>
            </a:rPr>
            <a:t>Recommendation and References</a:t>
          </a:r>
          <a:endParaRPr lang="en-IN" sz="1100" u="sng" dirty="0">
            <a:latin typeface="Ink Free" panose="03080402000500000000" pitchFamily="66" charset="0"/>
          </a:endParaRPr>
        </a:p>
      </dgm:t>
    </dgm:pt>
    <dgm:pt modelId="{D7FBD019-2E0E-4DC9-B372-80079B399C82}" type="parTrans" cxnId="{B835E00B-2053-471A-B2DF-B22DEC2BADAE}">
      <dgm:prSet/>
      <dgm:spPr/>
      <dgm:t>
        <a:bodyPr/>
        <a:lstStyle/>
        <a:p>
          <a:endParaRPr lang="en-IN" sz="2000"/>
        </a:p>
      </dgm:t>
    </dgm:pt>
    <dgm:pt modelId="{1B2EE658-0303-4B51-9E1E-6A3FD7EFE9C1}" type="sibTrans" cxnId="{B835E00B-2053-471A-B2DF-B22DEC2BADAE}">
      <dgm:prSet/>
      <dgm:spPr/>
      <dgm:t>
        <a:bodyPr/>
        <a:lstStyle/>
        <a:p>
          <a:endParaRPr lang="en-IN" sz="2000"/>
        </a:p>
      </dgm:t>
    </dgm:pt>
    <dgm:pt modelId="{D3EEBF77-56E5-4188-9BFA-CDDD0B71A106}">
      <dgm:prSet custT="1"/>
      <dgm:spPr/>
      <dgm:t>
        <a:bodyPr/>
        <a:lstStyle/>
        <a:p>
          <a:r>
            <a:rPr lang="en-IN" sz="1200" b="1" i="0" u="sng" dirty="0">
              <a:latin typeface="Ink Free" panose="03080402000500000000" pitchFamily="66" charset="0"/>
              <a:hlinkClick xmlns:r="http://schemas.openxmlformats.org/officeDocument/2006/relationships" r:id="rId4" action="ppaction://hlinksldjump"/>
            </a:rPr>
            <a:t>Simulation and Conclusion</a:t>
          </a:r>
          <a:endParaRPr lang="en-IN" sz="1200" u="sng" dirty="0">
            <a:latin typeface="Ink Free" panose="03080402000500000000" pitchFamily="66" charset="0"/>
          </a:endParaRPr>
        </a:p>
      </dgm:t>
    </dgm:pt>
    <dgm:pt modelId="{2F4520E6-EE63-4702-B5D4-2E7A6DA13AE2}" type="sibTrans" cxnId="{07380AF0-A3D7-45FB-B829-5BCB3E106BDC}">
      <dgm:prSet/>
      <dgm:spPr/>
      <dgm:t>
        <a:bodyPr/>
        <a:lstStyle/>
        <a:p>
          <a:endParaRPr lang="en-IN" sz="2000"/>
        </a:p>
      </dgm:t>
    </dgm:pt>
    <dgm:pt modelId="{2E2AC5C5-C000-4A84-BA88-7ECDCE92D109}" type="parTrans" cxnId="{07380AF0-A3D7-45FB-B829-5BCB3E106BDC}">
      <dgm:prSet/>
      <dgm:spPr/>
      <dgm:t>
        <a:bodyPr/>
        <a:lstStyle/>
        <a:p>
          <a:endParaRPr lang="en-IN" sz="2000"/>
        </a:p>
      </dgm:t>
    </dgm:pt>
    <dgm:pt modelId="{F1A60FE1-6130-411F-BE97-CAE732B7EF50}">
      <dgm:prSet custT="1"/>
      <dgm:spPr/>
      <dgm:t>
        <a:bodyPr/>
        <a:lstStyle/>
        <a:p>
          <a:r>
            <a:rPr lang="en-IN" sz="1200" b="1" i="0" u="sng" dirty="0">
              <a:latin typeface="Ink Free" panose="03080402000500000000" pitchFamily="66" charset="0"/>
              <a:hlinkClick xmlns:r="http://schemas.openxmlformats.org/officeDocument/2006/relationships" r:id="rId5" action="ppaction://hlinksldjump"/>
            </a:rPr>
            <a:t>PLL System</a:t>
          </a:r>
          <a:endParaRPr lang="en-IN" sz="1200" u="sng" dirty="0">
            <a:latin typeface="Ink Free" panose="03080402000500000000" pitchFamily="66" charset="0"/>
          </a:endParaRPr>
        </a:p>
      </dgm:t>
    </dgm:pt>
    <dgm:pt modelId="{87C60CF0-2AC0-4E00-A5A4-49B17A2C5281}" type="sibTrans" cxnId="{29B49093-ADC6-4374-84FE-F159913F1174}">
      <dgm:prSet/>
      <dgm:spPr/>
      <dgm:t>
        <a:bodyPr/>
        <a:lstStyle/>
        <a:p>
          <a:endParaRPr lang="en-IN" sz="2000"/>
        </a:p>
      </dgm:t>
    </dgm:pt>
    <dgm:pt modelId="{B968455A-DD89-4296-A187-B147DA479F61}" type="parTrans" cxnId="{29B49093-ADC6-4374-84FE-F159913F1174}">
      <dgm:prSet/>
      <dgm:spPr/>
      <dgm:t>
        <a:bodyPr/>
        <a:lstStyle/>
        <a:p>
          <a:endParaRPr lang="en-IN" sz="2000"/>
        </a:p>
      </dgm:t>
    </dgm:pt>
    <dgm:pt modelId="{35AC41FB-5060-40A0-A036-17CFC45DD2F6}" type="pres">
      <dgm:prSet presAssocID="{E0901CDF-BA4F-4EC5-997B-5401DC84A394}" presName="Name0" presStyleCnt="0">
        <dgm:presLayoutVars>
          <dgm:chMax val="7"/>
          <dgm:dir/>
          <dgm:resizeHandles val="exact"/>
        </dgm:presLayoutVars>
      </dgm:prSet>
      <dgm:spPr/>
    </dgm:pt>
    <dgm:pt modelId="{E369A09B-C5A5-498B-96D7-4307C19D67E3}" type="pres">
      <dgm:prSet presAssocID="{E0901CDF-BA4F-4EC5-997B-5401DC84A394}" presName="ellipse1" presStyleLbl="vennNode1" presStyleIdx="0" presStyleCnt="6">
        <dgm:presLayoutVars>
          <dgm:bulletEnabled val="1"/>
        </dgm:presLayoutVars>
      </dgm:prSet>
      <dgm:spPr/>
    </dgm:pt>
    <dgm:pt modelId="{B022C1A0-35A3-48B1-B88E-DF3E6246D0E6}" type="pres">
      <dgm:prSet presAssocID="{E0901CDF-BA4F-4EC5-997B-5401DC84A394}" presName="ellipse2" presStyleLbl="vennNode1" presStyleIdx="1" presStyleCnt="6">
        <dgm:presLayoutVars>
          <dgm:bulletEnabled val="1"/>
        </dgm:presLayoutVars>
      </dgm:prSet>
      <dgm:spPr/>
    </dgm:pt>
    <dgm:pt modelId="{789705AD-2BE1-4F6E-99D1-F1AE642E6D48}" type="pres">
      <dgm:prSet presAssocID="{E0901CDF-BA4F-4EC5-997B-5401DC84A394}" presName="ellipse3" presStyleLbl="vennNode1" presStyleIdx="2" presStyleCnt="6">
        <dgm:presLayoutVars>
          <dgm:bulletEnabled val="1"/>
        </dgm:presLayoutVars>
      </dgm:prSet>
      <dgm:spPr/>
    </dgm:pt>
    <dgm:pt modelId="{D6AA5330-2320-4ACA-954F-3529D0270EC9}" type="pres">
      <dgm:prSet presAssocID="{E0901CDF-BA4F-4EC5-997B-5401DC84A394}" presName="ellipse4" presStyleLbl="vennNode1" presStyleIdx="3" presStyleCnt="6">
        <dgm:presLayoutVars>
          <dgm:bulletEnabled val="1"/>
        </dgm:presLayoutVars>
      </dgm:prSet>
      <dgm:spPr/>
    </dgm:pt>
    <dgm:pt modelId="{BF381F21-6476-4801-8102-8DE1794CDEAA}" type="pres">
      <dgm:prSet presAssocID="{E0901CDF-BA4F-4EC5-997B-5401DC84A394}" presName="ellipse5" presStyleLbl="vennNode1" presStyleIdx="4" presStyleCnt="6">
        <dgm:presLayoutVars>
          <dgm:bulletEnabled val="1"/>
        </dgm:presLayoutVars>
      </dgm:prSet>
      <dgm:spPr/>
    </dgm:pt>
    <dgm:pt modelId="{EA1D424C-CF38-4009-B1E9-DCA9C9656034}" type="pres">
      <dgm:prSet presAssocID="{E0901CDF-BA4F-4EC5-997B-5401DC84A394}" presName="ellipse6" presStyleLbl="vennNode1" presStyleIdx="5" presStyleCnt="6" custLinFactNeighborY="0">
        <dgm:presLayoutVars>
          <dgm:bulletEnabled val="1"/>
        </dgm:presLayoutVars>
      </dgm:prSet>
      <dgm:spPr/>
    </dgm:pt>
  </dgm:ptLst>
  <dgm:cxnLst>
    <dgm:cxn modelId="{9786920B-1639-48F9-A1FE-F1FA1EC9A6A0}" type="presOf" srcId="{F1A60FE1-6130-411F-BE97-CAE732B7EF50}" destId="{789705AD-2BE1-4F6E-99D1-F1AE642E6D48}" srcOrd="0" destOrd="0" presId="urn:microsoft.com/office/officeart/2005/8/layout/rings+Icon"/>
    <dgm:cxn modelId="{B835E00B-2053-471A-B2DF-B22DEC2BADAE}" srcId="{E0901CDF-BA4F-4EC5-997B-5401DC84A394}" destId="{613AA4F6-BBE3-4D6F-A76A-1F035F948352}" srcOrd="5" destOrd="0" parTransId="{D7FBD019-2E0E-4DC9-B372-80079B399C82}" sibTransId="{1B2EE658-0303-4B51-9E1E-6A3FD7EFE9C1}"/>
    <dgm:cxn modelId="{E0612B2F-2B9B-4162-9E46-18E9AA194ECC}" srcId="{E0901CDF-BA4F-4EC5-997B-5401DC84A394}" destId="{CF1BB67D-AF07-41D9-9BAA-4B059E380599}" srcOrd="3" destOrd="0" parTransId="{A67A17C7-F8A7-4C68-B8E9-AB86DB7E9235}" sibTransId="{C27EB1AA-28A7-4BAF-BA0A-AFC7C72CCFCD}"/>
    <dgm:cxn modelId="{39824361-6EEC-451E-A0C2-8841033E20D0}" srcId="{E0901CDF-BA4F-4EC5-997B-5401DC84A394}" destId="{2EBF4911-BC18-44C9-9182-E2EDCAD50944}" srcOrd="1" destOrd="0" parTransId="{33C62DBD-89C0-4DFA-B43B-3EE6118A81FC}" sibTransId="{75040AF4-6A03-43A0-B1F1-438492C647BF}"/>
    <dgm:cxn modelId="{04625274-7266-46C4-9CA7-59A4BAC12FA8}" type="presOf" srcId="{D3EEBF77-56E5-4188-9BFA-CDDD0B71A106}" destId="{BF381F21-6476-4801-8102-8DE1794CDEAA}" srcOrd="0" destOrd="0" presId="urn:microsoft.com/office/officeart/2005/8/layout/rings+Icon"/>
    <dgm:cxn modelId="{77108A7C-A2D1-4B5F-8579-77CB0317E02D}" type="presOf" srcId="{613AA4F6-BBE3-4D6F-A76A-1F035F948352}" destId="{EA1D424C-CF38-4009-B1E9-DCA9C9656034}" srcOrd="0" destOrd="0" presId="urn:microsoft.com/office/officeart/2005/8/layout/rings+Icon"/>
    <dgm:cxn modelId="{D1D2E886-CCD6-4D1F-8300-0C63A532CFF6}" type="presOf" srcId="{2EBF4911-BC18-44C9-9182-E2EDCAD50944}" destId="{B022C1A0-35A3-48B1-B88E-DF3E6246D0E6}" srcOrd="0" destOrd="0" presId="urn:microsoft.com/office/officeart/2005/8/layout/rings+Icon"/>
    <dgm:cxn modelId="{7B4F708E-2A8A-4813-B053-5BA40455A211}" type="presOf" srcId="{E0901CDF-BA4F-4EC5-997B-5401DC84A394}" destId="{35AC41FB-5060-40A0-A036-17CFC45DD2F6}" srcOrd="0" destOrd="0" presId="urn:microsoft.com/office/officeart/2005/8/layout/rings+Icon"/>
    <dgm:cxn modelId="{29B49093-ADC6-4374-84FE-F159913F1174}" srcId="{E0901CDF-BA4F-4EC5-997B-5401DC84A394}" destId="{F1A60FE1-6130-411F-BE97-CAE732B7EF50}" srcOrd="2" destOrd="0" parTransId="{B968455A-DD89-4296-A187-B147DA479F61}" sibTransId="{87C60CF0-2AC0-4E00-A5A4-49B17A2C5281}"/>
    <dgm:cxn modelId="{AC89F49B-D194-4B6A-A9F3-D8CF9EF7BC82}" type="presOf" srcId="{CA5BDB7A-339B-4704-9BBB-89CFEF0066ED}" destId="{E369A09B-C5A5-498B-96D7-4307C19D67E3}" srcOrd="0" destOrd="0" presId="urn:microsoft.com/office/officeart/2005/8/layout/rings+Icon"/>
    <dgm:cxn modelId="{C08927D0-CD60-4D6F-949C-83C14ABBACFC}" srcId="{E0901CDF-BA4F-4EC5-997B-5401DC84A394}" destId="{CA5BDB7A-339B-4704-9BBB-89CFEF0066ED}" srcOrd="0" destOrd="0" parTransId="{A691C2D2-03A0-49A3-B23A-1C688888518C}" sibTransId="{FDDD7ECA-8F2D-4157-A2AE-A13EC8C8A3F8}"/>
    <dgm:cxn modelId="{07380AF0-A3D7-45FB-B829-5BCB3E106BDC}" srcId="{E0901CDF-BA4F-4EC5-997B-5401DC84A394}" destId="{D3EEBF77-56E5-4188-9BFA-CDDD0B71A106}" srcOrd="4" destOrd="0" parTransId="{2E2AC5C5-C000-4A84-BA88-7ECDCE92D109}" sibTransId="{2F4520E6-EE63-4702-B5D4-2E7A6DA13AE2}"/>
    <dgm:cxn modelId="{9F850EF6-5185-49E9-9F9C-70008F4B8D90}" type="presOf" srcId="{CF1BB67D-AF07-41D9-9BAA-4B059E380599}" destId="{D6AA5330-2320-4ACA-954F-3529D0270EC9}" srcOrd="0" destOrd="0" presId="urn:microsoft.com/office/officeart/2005/8/layout/rings+Icon"/>
    <dgm:cxn modelId="{04A886FD-8878-4D04-897D-D39072001597}" type="presParOf" srcId="{35AC41FB-5060-40A0-A036-17CFC45DD2F6}" destId="{E369A09B-C5A5-498B-96D7-4307C19D67E3}" srcOrd="0" destOrd="0" presId="urn:microsoft.com/office/officeart/2005/8/layout/rings+Icon"/>
    <dgm:cxn modelId="{E8D09C48-5A0A-42C9-A665-B3CCBD32CB11}" type="presParOf" srcId="{35AC41FB-5060-40A0-A036-17CFC45DD2F6}" destId="{B022C1A0-35A3-48B1-B88E-DF3E6246D0E6}" srcOrd="1" destOrd="0" presId="urn:microsoft.com/office/officeart/2005/8/layout/rings+Icon"/>
    <dgm:cxn modelId="{8C65946D-5745-417C-9402-E7F3AFF18594}" type="presParOf" srcId="{35AC41FB-5060-40A0-A036-17CFC45DD2F6}" destId="{789705AD-2BE1-4F6E-99D1-F1AE642E6D48}" srcOrd="2" destOrd="0" presId="urn:microsoft.com/office/officeart/2005/8/layout/rings+Icon"/>
    <dgm:cxn modelId="{50989BCD-21E9-4C9F-B095-96103C2ED256}" type="presParOf" srcId="{35AC41FB-5060-40A0-A036-17CFC45DD2F6}" destId="{D6AA5330-2320-4ACA-954F-3529D0270EC9}" srcOrd="3" destOrd="0" presId="urn:microsoft.com/office/officeart/2005/8/layout/rings+Icon"/>
    <dgm:cxn modelId="{8B0FEDBE-0E03-4395-A8B0-56219FF8D8ED}" type="presParOf" srcId="{35AC41FB-5060-40A0-A036-17CFC45DD2F6}" destId="{BF381F21-6476-4801-8102-8DE1794CDEAA}" srcOrd="4" destOrd="0" presId="urn:microsoft.com/office/officeart/2005/8/layout/rings+Icon"/>
    <dgm:cxn modelId="{81BBDB58-1657-4B62-A6E8-D414EF527469}" type="presParOf" srcId="{35AC41FB-5060-40A0-A036-17CFC45DD2F6}" destId="{EA1D424C-CF38-4009-B1E9-DCA9C9656034}" srcOrd="5" destOrd="0" presId="urn:microsoft.com/office/officeart/2005/8/layout/rings+Icon"/>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0901CDF-BA4F-4EC5-997B-5401DC84A394}" type="doc">
      <dgm:prSet loTypeId="urn:microsoft.com/office/officeart/2005/8/layout/rings+Icon" loCatId="relationship" qsTypeId="urn:microsoft.com/office/officeart/2005/8/quickstyle/3d3" qsCatId="3D" csTypeId="urn:microsoft.com/office/officeart/2005/8/colors/accent0_3" csCatId="mainScheme" phldr="1"/>
      <dgm:spPr/>
      <dgm:t>
        <a:bodyPr/>
        <a:lstStyle/>
        <a:p>
          <a:endParaRPr lang="en-IN"/>
        </a:p>
      </dgm:t>
    </dgm:pt>
    <dgm:pt modelId="{CA5BDB7A-339B-4704-9BBB-89CFEF0066ED}">
      <dgm:prSet/>
      <dgm:spPr>
        <a:ln>
          <a:noFill/>
        </a:ln>
      </dgm:spPr>
      <dgm:t>
        <a:bodyPr/>
        <a:lstStyle/>
        <a:p>
          <a:pPr algn="ctr"/>
          <a:r>
            <a:rPr lang="en-IN" b="1" i="0" u="sng" dirty="0">
              <a:solidFill>
                <a:schemeClr val="tx1"/>
              </a:solidFill>
              <a:latin typeface="Ink Free" panose="03080402000500000000" pitchFamily="66" charset="0"/>
            </a:rPr>
            <a:t>Introduction</a:t>
          </a:r>
          <a:endParaRPr lang="en-IN" u="sng" dirty="0">
            <a:solidFill>
              <a:schemeClr val="tx1"/>
            </a:solidFill>
            <a:latin typeface="Ink Free" panose="03080402000500000000" pitchFamily="66" charset="0"/>
          </a:endParaRPr>
        </a:p>
      </dgm:t>
      <dgm:extLst>
        <a:ext uri="{E40237B7-FDA0-4F09-8148-C483321AD2D9}">
          <dgm14:cNvPr xmlns:dgm14="http://schemas.microsoft.com/office/drawing/2010/diagram" id="0" name="">
            <a:hlinkClick xmlns:r="http://schemas.openxmlformats.org/officeDocument/2006/relationships" r:id="rId1" action="ppaction://hlinksldjump"/>
          </dgm14:cNvPr>
        </a:ext>
      </dgm:extLst>
    </dgm:pt>
    <dgm:pt modelId="{A691C2D2-03A0-49A3-B23A-1C688888518C}" type="parTrans" cxnId="{C08927D0-CD60-4D6F-949C-83C14ABBACFC}">
      <dgm:prSet/>
      <dgm:spPr/>
      <dgm:t>
        <a:bodyPr/>
        <a:lstStyle/>
        <a:p>
          <a:endParaRPr lang="en-IN"/>
        </a:p>
      </dgm:t>
    </dgm:pt>
    <dgm:pt modelId="{FDDD7ECA-8F2D-4157-A2AE-A13EC8C8A3F8}" type="sibTrans" cxnId="{C08927D0-CD60-4D6F-949C-83C14ABBACFC}">
      <dgm:prSet/>
      <dgm:spPr/>
      <dgm:t>
        <a:bodyPr/>
        <a:lstStyle/>
        <a:p>
          <a:endParaRPr lang="en-IN"/>
        </a:p>
      </dgm:t>
    </dgm:pt>
    <dgm:pt modelId="{2EBF4911-BC18-44C9-9182-E2EDCAD50944}">
      <dgm:prSet/>
      <dgm:spPr>
        <a:ln>
          <a:noFill/>
        </a:ln>
      </dgm:spPr>
      <dgm:t>
        <a:bodyPr/>
        <a:lstStyle/>
        <a:p>
          <a:r>
            <a:rPr lang="en-IN" b="1" i="0" dirty="0">
              <a:solidFill>
                <a:schemeClr val="tx1"/>
              </a:solidFill>
              <a:latin typeface="Ink Free" panose="03080402000500000000" pitchFamily="66" charset="0"/>
              <a:hlinkClick xmlns:r="http://schemas.openxmlformats.org/officeDocument/2006/relationships" r:id="rId2" action="ppaction://hlinksldjump">
                <a:extLst>
                  <a:ext uri="{A12FA001-AC4F-418D-AE19-62706E023703}">
                    <ahyp:hlinkClr xmlns:ahyp="http://schemas.microsoft.com/office/drawing/2018/hyperlinkcolor" val="tx"/>
                  </a:ext>
                </a:extLst>
              </a:hlinkClick>
            </a:rPr>
            <a:t>Overview</a:t>
          </a:r>
          <a:endParaRPr lang="en-IN" dirty="0">
            <a:solidFill>
              <a:schemeClr val="tx1"/>
            </a:solidFill>
            <a:latin typeface="Ink Free" panose="03080402000500000000" pitchFamily="66" charset="0"/>
          </a:endParaRPr>
        </a:p>
      </dgm:t>
    </dgm:pt>
    <dgm:pt modelId="{33C62DBD-89C0-4DFA-B43B-3EE6118A81FC}" type="parTrans" cxnId="{39824361-6EEC-451E-A0C2-8841033E20D0}">
      <dgm:prSet/>
      <dgm:spPr/>
      <dgm:t>
        <a:bodyPr/>
        <a:lstStyle/>
        <a:p>
          <a:endParaRPr lang="en-IN"/>
        </a:p>
      </dgm:t>
    </dgm:pt>
    <dgm:pt modelId="{75040AF4-6A03-43A0-B1F1-438492C647BF}" type="sibTrans" cxnId="{39824361-6EEC-451E-A0C2-8841033E20D0}">
      <dgm:prSet/>
      <dgm:spPr/>
      <dgm:t>
        <a:bodyPr/>
        <a:lstStyle/>
        <a:p>
          <a:endParaRPr lang="en-IN"/>
        </a:p>
      </dgm:t>
    </dgm:pt>
    <dgm:pt modelId="{CF1BB67D-AF07-41D9-9BAA-4B059E380599}">
      <dgm:prSet/>
      <dgm:spPr/>
      <dgm:t>
        <a:bodyPr/>
        <a:lstStyle/>
        <a:p>
          <a:r>
            <a:rPr lang="en-IN" b="1" i="0" u="sng" dirty="0">
              <a:latin typeface="Ink Free" panose="03080402000500000000" pitchFamily="66" charset="0"/>
              <a:hlinkClick xmlns:r="http://schemas.openxmlformats.org/officeDocument/2006/relationships" r:id="rId3" action="ppaction://hlinksldjump"/>
            </a:rPr>
            <a:t>Inverter Dynamics Modelling</a:t>
          </a:r>
          <a:endParaRPr lang="en-IN" u="sng" dirty="0">
            <a:latin typeface="Ink Free" panose="03080402000500000000" pitchFamily="66" charset="0"/>
          </a:endParaRPr>
        </a:p>
      </dgm:t>
    </dgm:pt>
    <dgm:pt modelId="{A67A17C7-F8A7-4C68-B8E9-AB86DB7E9235}" type="parTrans" cxnId="{E0612B2F-2B9B-4162-9E46-18E9AA194ECC}">
      <dgm:prSet/>
      <dgm:spPr/>
      <dgm:t>
        <a:bodyPr/>
        <a:lstStyle/>
        <a:p>
          <a:endParaRPr lang="en-IN"/>
        </a:p>
      </dgm:t>
    </dgm:pt>
    <dgm:pt modelId="{C27EB1AA-28A7-4BAF-BA0A-AFC7C72CCFCD}" type="sibTrans" cxnId="{E0612B2F-2B9B-4162-9E46-18E9AA194ECC}">
      <dgm:prSet/>
      <dgm:spPr/>
      <dgm:t>
        <a:bodyPr/>
        <a:lstStyle/>
        <a:p>
          <a:endParaRPr lang="en-IN"/>
        </a:p>
      </dgm:t>
    </dgm:pt>
    <dgm:pt modelId="{613AA4F6-BBE3-4D6F-A76A-1F035F948352}">
      <dgm:prSet/>
      <dgm:spPr/>
      <dgm:t>
        <a:bodyPr/>
        <a:lstStyle/>
        <a:p>
          <a:r>
            <a:rPr lang="en-IN" b="1" i="0" u="sng" dirty="0">
              <a:latin typeface="Ink Free" panose="03080402000500000000" pitchFamily="66" charset="0"/>
            </a:rPr>
            <a:t>Recommendation and References</a:t>
          </a:r>
          <a:endParaRPr lang="en-IN" u="sng" dirty="0">
            <a:latin typeface="Ink Free" panose="03080402000500000000" pitchFamily="66" charset="0"/>
          </a:endParaRPr>
        </a:p>
      </dgm:t>
    </dgm:pt>
    <dgm:pt modelId="{D7FBD019-2E0E-4DC9-B372-80079B399C82}" type="parTrans" cxnId="{B835E00B-2053-471A-B2DF-B22DEC2BADAE}">
      <dgm:prSet/>
      <dgm:spPr/>
      <dgm:t>
        <a:bodyPr/>
        <a:lstStyle/>
        <a:p>
          <a:endParaRPr lang="en-IN"/>
        </a:p>
      </dgm:t>
    </dgm:pt>
    <dgm:pt modelId="{1B2EE658-0303-4B51-9E1E-6A3FD7EFE9C1}" type="sibTrans" cxnId="{B835E00B-2053-471A-B2DF-B22DEC2BADAE}">
      <dgm:prSet/>
      <dgm:spPr/>
      <dgm:t>
        <a:bodyPr/>
        <a:lstStyle/>
        <a:p>
          <a:endParaRPr lang="en-IN"/>
        </a:p>
      </dgm:t>
    </dgm:pt>
    <dgm:pt modelId="{D3EEBF77-56E5-4188-9BFA-CDDD0B71A106}">
      <dgm:prSet/>
      <dgm:spPr/>
      <dgm:t>
        <a:bodyPr/>
        <a:lstStyle/>
        <a:p>
          <a:r>
            <a:rPr lang="en-IN" b="1" i="0" u="sng" dirty="0">
              <a:latin typeface="Ink Free" panose="03080402000500000000" pitchFamily="66" charset="0"/>
              <a:hlinkClick xmlns:r="http://schemas.openxmlformats.org/officeDocument/2006/relationships" r:id="rId4" action="ppaction://hlinksldjump"/>
            </a:rPr>
            <a:t>Simulation and Conclusion</a:t>
          </a:r>
          <a:endParaRPr lang="en-IN" u="sng" dirty="0">
            <a:latin typeface="Ink Free" panose="03080402000500000000" pitchFamily="66" charset="0"/>
          </a:endParaRPr>
        </a:p>
      </dgm:t>
    </dgm:pt>
    <dgm:pt modelId="{2F4520E6-EE63-4702-B5D4-2E7A6DA13AE2}" type="sibTrans" cxnId="{07380AF0-A3D7-45FB-B829-5BCB3E106BDC}">
      <dgm:prSet/>
      <dgm:spPr/>
      <dgm:t>
        <a:bodyPr/>
        <a:lstStyle/>
        <a:p>
          <a:endParaRPr lang="en-IN"/>
        </a:p>
      </dgm:t>
    </dgm:pt>
    <dgm:pt modelId="{2E2AC5C5-C000-4A84-BA88-7ECDCE92D109}" type="parTrans" cxnId="{07380AF0-A3D7-45FB-B829-5BCB3E106BDC}">
      <dgm:prSet/>
      <dgm:spPr/>
      <dgm:t>
        <a:bodyPr/>
        <a:lstStyle/>
        <a:p>
          <a:endParaRPr lang="en-IN"/>
        </a:p>
      </dgm:t>
    </dgm:pt>
    <dgm:pt modelId="{F1A60FE1-6130-411F-BE97-CAE732B7EF50}">
      <dgm:prSet/>
      <dgm:spPr>
        <a:ln>
          <a:solidFill>
            <a:srgbClr val="FF0000"/>
          </a:solidFill>
        </a:ln>
      </dgm:spPr>
      <dgm:t>
        <a:bodyPr/>
        <a:lstStyle/>
        <a:p>
          <a:r>
            <a:rPr lang="en-IN" b="1" i="0" u="sng" dirty="0">
              <a:solidFill>
                <a:srgbClr val="C00000"/>
              </a:solidFill>
              <a:latin typeface="Ink Free" panose="03080402000500000000" pitchFamily="66" charset="0"/>
              <a:hlinkClick xmlns:r="http://schemas.openxmlformats.org/officeDocument/2006/relationships" r:id="rId5" action="ppaction://hlinksldjump">
                <a:extLst>
                  <a:ext uri="{A12FA001-AC4F-418D-AE19-62706E023703}">
                    <ahyp:hlinkClr xmlns:ahyp="http://schemas.microsoft.com/office/drawing/2018/hyperlinkcolor" val="tx"/>
                  </a:ext>
                </a:extLst>
              </a:hlinkClick>
            </a:rPr>
            <a:t>PLL System</a:t>
          </a:r>
          <a:endParaRPr lang="en-IN" u="sng" dirty="0">
            <a:solidFill>
              <a:srgbClr val="C00000"/>
            </a:solidFill>
            <a:latin typeface="Ink Free" panose="03080402000500000000" pitchFamily="66" charset="0"/>
          </a:endParaRPr>
        </a:p>
      </dgm:t>
    </dgm:pt>
    <dgm:pt modelId="{87C60CF0-2AC0-4E00-A5A4-49B17A2C5281}" type="sibTrans" cxnId="{29B49093-ADC6-4374-84FE-F159913F1174}">
      <dgm:prSet/>
      <dgm:spPr/>
      <dgm:t>
        <a:bodyPr/>
        <a:lstStyle/>
        <a:p>
          <a:endParaRPr lang="en-IN"/>
        </a:p>
      </dgm:t>
    </dgm:pt>
    <dgm:pt modelId="{B968455A-DD89-4296-A187-B147DA479F61}" type="parTrans" cxnId="{29B49093-ADC6-4374-84FE-F159913F1174}">
      <dgm:prSet/>
      <dgm:spPr/>
      <dgm:t>
        <a:bodyPr/>
        <a:lstStyle/>
        <a:p>
          <a:endParaRPr lang="en-IN"/>
        </a:p>
      </dgm:t>
    </dgm:pt>
    <dgm:pt modelId="{35AC41FB-5060-40A0-A036-17CFC45DD2F6}" type="pres">
      <dgm:prSet presAssocID="{E0901CDF-BA4F-4EC5-997B-5401DC84A394}" presName="Name0" presStyleCnt="0">
        <dgm:presLayoutVars>
          <dgm:chMax val="7"/>
          <dgm:dir/>
          <dgm:resizeHandles val="exact"/>
        </dgm:presLayoutVars>
      </dgm:prSet>
      <dgm:spPr/>
    </dgm:pt>
    <dgm:pt modelId="{E369A09B-C5A5-498B-96D7-4307C19D67E3}" type="pres">
      <dgm:prSet presAssocID="{E0901CDF-BA4F-4EC5-997B-5401DC84A394}" presName="ellipse1" presStyleLbl="vennNode1" presStyleIdx="0" presStyleCnt="6">
        <dgm:presLayoutVars>
          <dgm:bulletEnabled val="1"/>
        </dgm:presLayoutVars>
      </dgm:prSet>
      <dgm:spPr/>
    </dgm:pt>
    <dgm:pt modelId="{B022C1A0-35A3-48B1-B88E-DF3E6246D0E6}" type="pres">
      <dgm:prSet presAssocID="{E0901CDF-BA4F-4EC5-997B-5401DC84A394}" presName="ellipse2" presStyleLbl="vennNode1" presStyleIdx="1" presStyleCnt="6">
        <dgm:presLayoutVars>
          <dgm:bulletEnabled val="1"/>
        </dgm:presLayoutVars>
      </dgm:prSet>
      <dgm:spPr/>
    </dgm:pt>
    <dgm:pt modelId="{789705AD-2BE1-4F6E-99D1-F1AE642E6D48}" type="pres">
      <dgm:prSet presAssocID="{E0901CDF-BA4F-4EC5-997B-5401DC84A394}" presName="ellipse3" presStyleLbl="vennNode1" presStyleIdx="2" presStyleCnt="6">
        <dgm:presLayoutVars>
          <dgm:bulletEnabled val="1"/>
        </dgm:presLayoutVars>
      </dgm:prSet>
      <dgm:spPr/>
    </dgm:pt>
    <dgm:pt modelId="{D6AA5330-2320-4ACA-954F-3529D0270EC9}" type="pres">
      <dgm:prSet presAssocID="{E0901CDF-BA4F-4EC5-997B-5401DC84A394}" presName="ellipse4" presStyleLbl="vennNode1" presStyleIdx="3" presStyleCnt="6">
        <dgm:presLayoutVars>
          <dgm:bulletEnabled val="1"/>
        </dgm:presLayoutVars>
      </dgm:prSet>
      <dgm:spPr/>
    </dgm:pt>
    <dgm:pt modelId="{BF381F21-6476-4801-8102-8DE1794CDEAA}" type="pres">
      <dgm:prSet presAssocID="{E0901CDF-BA4F-4EC5-997B-5401DC84A394}" presName="ellipse5" presStyleLbl="vennNode1" presStyleIdx="4" presStyleCnt="6">
        <dgm:presLayoutVars>
          <dgm:bulletEnabled val="1"/>
        </dgm:presLayoutVars>
      </dgm:prSet>
      <dgm:spPr/>
    </dgm:pt>
    <dgm:pt modelId="{EA1D424C-CF38-4009-B1E9-DCA9C9656034}" type="pres">
      <dgm:prSet presAssocID="{E0901CDF-BA4F-4EC5-997B-5401DC84A394}" presName="ellipse6" presStyleLbl="vennNode1" presStyleIdx="5" presStyleCnt="6">
        <dgm:presLayoutVars>
          <dgm:bulletEnabled val="1"/>
        </dgm:presLayoutVars>
      </dgm:prSet>
      <dgm:spPr/>
    </dgm:pt>
  </dgm:ptLst>
  <dgm:cxnLst>
    <dgm:cxn modelId="{9786920B-1639-48F9-A1FE-F1FA1EC9A6A0}" type="presOf" srcId="{F1A60FE1-6130-411F-BE97-CAE732B7EF50}" destId="{789705AD-2BE1-4F6E-99D1-F1AE642E6D48}" srcOrd="0" destOrd="0" presId="urn:microsoft.com/office/officeart/2005/8/layout/rings+Icon"/>
    <dgm:cxn modelId="{B835E00B-2053-471A-B2DF-B22DEC2BADAE}" srcId="{E0901CDF-BA4F-4EC5-997B-5401DC84A394}" destId="{613AA4F6-BBE3-4D6F-A76A-1F035F948352}" srcOrd="5" destOrd="0" parTransId="{D7FBD019-2E0E-4DC9-B372-80079B399C82}" sibTransId="{1B2EE658-0303-4B51-9E1E-6A3FD7EFE9C1}"/>
    <dgm:cxn modelId="{E0612B2F-2B9B-4162-9E46-18E9AA194ECC}" srcId="{E0901CDF-BA4F-4EC5-997B-5401DC84A394}" destId="{CF1BB67D-AF07-41D9-9BAA-4B059E380599}" srcOrd="3" destOrd="0" parTransId="{A67A17C7-F8A7-4C68-B8E9-AB86DB7E9235}" sibTransId="{C27EB1AA-28A7-4BAF-BA0A-AFC7C72CCFCD}"/>
    <dgm:cxn modelId="{39824361-6EEC-451E-A0C2-8841033E20D0}" srcId="{E0901CDF-BA4F-4EC5-997B-5401DC84A394}" destId="{2EBF4911-BC18-44C9-9182-E2EDCAD50944}" srcOrd="1" destOrd="0" parTransId="{33C62DBD-89C0-4DFA-B43B-3EE6118A81FC}" sibTransId="{75040AF4-6A03-43A0-B1F1-438492C647BF}"/>
    <dgm:cxn modelId="{04625274-7266-46C4-9CA7-59A4BAC12FA8}" type="presOf" srcId="{D3EEBF77-56E5-4188-9BFA-CDDD0B71A106}" destId="{BF381F21-6476-4801-8102-8DE1794CDEAA}" srcOrd="0" destOrd="0" presId="urn:microsoft.com/office/officeart/2005/8/layout/rings+Icon"/>
    <dgm:cxn modelId="{77108A7C-A2D1-4B5F-8579-77CB0317E02D}" type="presOf" srcId="{613AA4F6-BBE3-4D6F-A76A-1F035F948352}" destId="{EA1D424C-CF38-4009-B1E9-DCA9C9656034}" srcOrd="0" destOrd="0" presId="urn:microsoft.com/office/officeart/2005/8/layout/rings+Icon"/>
    <dgm:cxn modelId="{D1D2E886-CCD6-4D1F-8300-0C63A532CFF6}" type="presOf" srcId="{2EBF4911-BC18-44C9-9182-E2EDCAD50944}" destId="{B022C1A0-35A3-48B1-B88E-DF3E6246D0E6}" srcOrd="0" destOrd="0" presId="urn:microsoft.com/office/officeart/2005/8/layout/rings+Icon"/>
    <dgm:cxn modelId="{7B4F708E-2A8A-4813-B053-5BA40455A211}" type="presOf" srcId="{E0901CDF-BA4F-4EC5-997B-5401DC84A394}" destId="{35AC41FB-5060-40A0-A036-17CFC45DD2F6}" srcOrd="0" destOrd="0" presId="urn:microsoft.com/office/officeart/2005/8/layout/rings+Icon"/>
    <dgm:cxn modelId="{29B49093-ADC6-4374-84FE-F159913F1174}" srcId="{E0901CDF-BA4F-4EC5-997B-5401DC84A394}" destId="{F1A60FE1-6130-411F-BE97-CAE732B7EF50}" srcOrd="2" destOrd="0" parTransId="{B968455A-DD89-4296-A187-B147DA479F61}" sibTransId="{87C60CF0-2AC0-4E00-A5A4-49B17A2C5281}"/>
    <dgm:cxn modelId="{AC89F49B-D194-4B6A-A9F3-D8CF9EF7BC82}" type="presOf" srcId="{CA5BDB7A-339B-4704-9BBB-89CFEF0066ED}" destId="{E369A09B-C5A5-498B-96D7-4307C19D67E3}" srcOrd="0" destOrd="0" presId="urn:microsoft.com/office/officeart/2005/8/layout/rings+Icon"/>
    <dgm:cxn modelId="{C08927D0-CD60-4D6F-949C-83C14ABBACFC}" srcId="{E0901CDF-BA4F-4EC5-997B-5401DC84A394}" destId="{CA5BDB7A-339B-4704-9BBB-89CFEF0066ED}" srcOrd="0" destOrd="0" parTransId="{A691C2D2-03A0-49A3-B23A-1C688888518C}" sibTransId="{FDDD7ECA-8F2D-4157-A2AE-A13EC8C8A3F8}"/>
    <dgm:cxn modelId="{07380AF0-A3D7-45FB-B829-5BCB3E106BDC}" srcId="{E0901CDF-BA4F-4EC5-997B-5401DC84A394}" destId="{D3EEBF77-56E5-4188-9BFA-CDDD0B71A106}" srcOrd="4" destOrd="0" parTransId="{2E2AC5C5-C000-4A84-BA88-7ECDCE92D109}" sibTransId="{2F4520E6-EE63-4702-B5D4-2E7A6DA13AE2}"/>
    <dgm:cxn modelId="{9F850EF6-5185-49E9-9F9C-70008F4B8D90}" type="presOf" srcId="{CF1BB67D-AF07-41D9-9BAA-4B059E380599}" destId="{D6AA5330-2320-4ACA-954F-3529D0270EC9}" srcOrd="0" destOrd="0" presId="urn:microsoft.com/office/officeart/2005/8/layout/rings+Icon"/>
    <dgm:cxn modelId="{04A886FD-8878-4D04-897D-D39072001597}" type="presParOf" srcId="{35AC41FB-5060-40A0-A036-17CFC45DD2F6}" destId="{E369A09B-C5A5-498B-96D7-4307C19D67E3}" srcOrd="0" destOrd="0" presId="urn:microsoft.com/office/officeart/2005/8/layout/rings+Icon"/>
    <dgm:cxn modelId="{E8D09C48-5A0A-42C9-A665-B3CCBD32CB11}" type="presParOf" srcId="{35AC41FB-5060-40A0-A036-17CFC45DD2F6}" destId="{B022C1A0-35A3-48B1-B88E-DF3E6246D0E6}" srcOrd="1" destOrd="0" presId="urn:microsoft.com/office/officeart/2005/8/layout/rings+Icon"/>
    <dgm:cxn modelId="{8C65946D-5745-417C-9402-E7F3AFF18594}" type="presParOf" srcId="{35AC41FB-5060-40A0-A036-17CFC45DD2F6}" destId="{789705AD-2BE1-4F6E-99D1-F1AE642E6D48}" srcOrd="2" destOrd="0" presId="urn:microsoft.com/office/officeart/2005/8/layout/rings+Icon"/>
    <dgm:cxn modelId="{50989BCD-21E9-4C9F-B095-96103C2ED256}" type="presParOf" srcId="{35AC41FB-5060-40A0-A036-17CFC45DD2F6}" destId="{D6AA5330-2320-4ACA-954F-3529D0270EC9}" srcOrd="3" destOrd="0" presId="urn:microsoft.com/office/officeart/2005/8/layout/rings+Icon"/>
    <dgm:cxn modelId="{8B0FEDBE-0E03-4395-A8B0-56219FF8D8ED}" type="presParOf" srcId="{35AC41FB-5060-40A0-A036-17CFC45DD2F6}" destId="{BF381F21-6476-4801-8102-8DE1794CDEAA}" srcOrd="4" destOrd="0" presId="urn:microsoft.com/office/officeart/2005/8/layout/rings+Icon"/>
    <dgm:cxn modelId="{81BBDB58-1657-4B62-A6E8-D414EF527469}" type="presParOf" srcId="{35AC41FB-5060-40A0-A036-17CFC45DD2F6}" destId="{EA1D424C-CF38-4009-B1E9-DCA9C9656034}" srcOrd="5" destOrd="0" presId="urn:microsoft.com/office/officeart/2005/8/layout/rings+Icon"/>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0901CDF-BA4F-4EC5-997B-5401DC84A394}" type="doc">
      <dgm:prSet loTypeId="urn:microsoft.com/office/officeart/2005/8/layout/rings+Icon" loCatId="relationship" qsTypeId="urn:microsoft.com/office/officeart/2005/8/quickstyle/3d3" qsCatId="3D" csTypeId="urn:microsoft.com/office/officeart/2005/8/colors/accent0_3" csCatId="mainScheme" phldr="1"/>
      <dgm:spPr/>
      <dgm:t>
        <a:bodyPr/>
        <a:lstStyle/>
        <a:p>
          <a:endParaRPr lang="en-IN"/>
        </a:p>
      </dgm:t>
    </dgm:pt>
    <dgm:pt modelId="{CA5BDB7A-339B-4704-9BBB-89CFEF0066ED}">
      <dgm:prSet/>
      <dgm:spPr>
        <a:ln>
          <a:noFill/>
        </a:ln>
      </dgm:spPr>
      <dgm:t>
        <a:bodyPr/>
        <a:lstStyle/>
        <a:p>
          <a:pPr algn="ctr"/>
          <a:r>
            <a:rPr lang="en-IN" b="1" i="0" u="sng" dirty="0">
              <a:solidFill>
                <a:schemeClr val="tx1"/>
              </a:solidFill>
              <a:latin typeface="Ink Free" panose="03080402000500000000" pitchFamily="66" charset="0"/>
            </a:rPr>
            <a:t>Introduction</a:t>
          </a:r>
          <a:endParaRPr lang="en-IN" u="sng" dirty="0">
            <a:solidFill>
              <a:schemeClr val="tx1"/>
            </a:solidFill>
            <a:latin typeface="Ink Free" panose="03080402000500000000" pitchFamily="66" charset="0"/>
          </a:endParaRPr>
        </a:p>
      </dgm:t>
      <dgm:extLst>
        <a:ext uri="{E40237B7-FDA0-4F09-8148-C483321AD2D9}">
          <dgm14:cNvPr xmlns:dgm14="http://schemas.microsoft.com/office/drawing/2010/diagram" id="0" name="">
            <a:hlinkClick xmlns:r="http://schemas.openxmlformats.org/officeDocument/2006/relationships" r:id="rId1" action="ppaction://hlinksldjump"/>
          </dgm14:cNvPr>
        </a:ext>
      </dgm:extLst>
    </dgm:pt>
    <dgm:pt modelId="{A691C2D2-03A0-49A3-B23A-1C688888518C}" type="parTrans" cxnId="{C08927D0-CD60-4D6F-949C-83C14ABBACFC}">
      <dgm:prSet/>
      <dgm:spPr/>
      <dgm:t>
        <a:bodyPr/>
        <a:lstStyle/>
        <a:p>
          <a:endParaRPr lang="en-IN"/>
        </a:p>
      </dgm:t>
    </dgm:pt>
    <dgm:pt modelId="{FDDD7ECA-8F2D-4157-A2AE-A13EC8C8A3F8}" type="sibTrans" cxnId="{C08927D0-CD60-4D6F-949C-83C14ABBACFC}">
      <dgm:prSet/>
      <dgm:spPr/>
      <dgm:t>
        <a:bodyPr/>
        <a:lstStyle/>
        <a:p>
          <a:endParaRPr lang="en-IN"/>
        </a:p>
      </dgm:t>
    </dgm:pt>
    <dgm:pt modelId="{2EBF4911-BC18-44C9-9182-E2EDCAD50944}">
      <dgm:prSet/>
      <dgm:spPr>
        <a:ln>
          <a:noFill/>
        </a:ln>
      </dgm:spPr>
      <dgm:t>
        <a:bodyPr/>
        <a:lstStyle/>
        <a:p>
          <a:r>
            <a:rPr lang="en-IN" b="1" i="0" dirty="0">
              <a:solidFill>
                <a:schemeClr val="tx1"/>
              </a:solidFill>
              <a:latin typeface="Ink Free" panose="03080402000500000000" pitchFamily="66" charset="0"/>
              <a:hlinkClick xmlns:r="http://schemas.openxmlformats.org/officeDocument/2006/relationships" r:id="rId2" action="ppaction://hlinksldjump">
                <a:extLst>
                  <a:ext uri="{A12FA001-AC4F-418D-AE19-62706E023703}">
                    <ahyp:hlinkClr xmlns:ahyp="http://schemas.microsoft.com/office/drawing/2018/hyperlinkcolor" val="tx"/>
                  </a:ext>
                </a:extLst>
              </a:hlinkClick>
            </a:rPr>
            <a:t>Overview</a:t>
          </a:r>
          <a:endParaRPr lang="en-IN" dirty="0">
            <a:solidFill>
              <a:schemeClr val="tx1"/>
            </a:solidFill>
            <a:latin typeface="Ink Free" panose="03080402000500000000" pitchFamily="66" charset="0"/>
          </a:endParaRPr>
        </a:p>
      </dgm:t>
    </dgm:pt>
    <dgm:pt modelId="{33C62DBD-89C0-4DFA-B43B-3EE6118A81FC}" type="parTrans" cxnId="{39824361-6EEC-451E-A0C2-8841033E20D0}">
      <dgm:prSet/>
      <dgm:spPr/>
      <dgm:t>
        <a:bodyPr/>
        <a:lstStyle/>
        <a:p>
          <a:endParaRPr lang="en-IN"/>
        </a:p>
      </dgm:t>
    </dgm:pt>
    <dgm:pt modelId="{75040AF4-6A03-43A0-B1F1-438492C647BF}" type="sibTrans" cxnId="{39824361-6EEC-451E-A0C2-8841033E20D0}">
      <dgm:prSet/>
      <dgm:spPr/>
      <dgm:t>
        <a:bodyPr/>
        <a:lstStyle/>
        <a:p>
          <a:endParaRPr lang="en-IN"/>
        </a:p>
      </dgm:t>
    </dgm:pt>
    <dgm:pt modelId="{CF1BB67D-AF07-41D9-9BAA-4B059E380599}">
      <dgm:prSet/>
      <dgm:spPr>
        <a:ln>
          <a:solidFill>
            <a:srgbClr val="C00000"/>
          </a:solidFill>
        </a:ln>
      </dgm:spPr>
      <dgm:t>
        <a:bodyPr/>
        <a:lstStyle/>
        <a:p>
          <a:r>
            <a:rPr lang="en-IN" b="1" i="0" u="sng" dirty="0">
              <a:solidFill>
                <a:srgbClr val="FF0000"/>
              </a:solidFill>
              <a:latin typeface="Ink Free" panose="03080402000500000000" pitchFamily="66" charset="0"/>
              <a:hlinkClick xmlns:r="http://schemas.openxmlformats.org/officeDocument/2006/relationships" r:id="rId3" action="ppaction://hlinksldjump">
                <a:extLst>
                  <a:ext uri="{A12FA001-AC4F-418D-AE19-62706E023703}">
                    <ahyp:hlinkClr xmlns:ahyp="http://schemas.microsoft.com/office/drawing/2018/hyperlinkcolor" val="tx"/>
                  </a:ext>
                </a:extLst>
              </a:hlinkClick>
            </a:rPr>
            <a:t>Inverter Dynamics Modelling</a:t>
          </a:r>
          <a:endParaRPr lang="en-IN" u="sng" dirty="0">
            <a:solidFill>
              <a:srgbClr val="FF0000"/>
            </a:solidFill>
            <a:latin typeface="Ink Free" panose="03080402000500000000" pitchFamily="66" charset="0"/>
          </a:endParaRPr>
        </a:p>
      </dgm:t>
    </dgm:pt>
    <dgm:pt modelId="{A67A17C7-F8A7-4C68-B8E9-AB86DB7E9235}" type="parTrans" cxnId="{E0612B2F-2B9B-4162-9E46-18E9AA194ECC}">
      <dgm:prSet/>
      <dgm:spPr/>
      <dgm:t>
        <a:bodyPr/>
        <a:lstStyle/>
        <a:p>
          <a:endParaRPr lang="en-IN"/>
        </a:p>
      </dgm:t>
    </dgm:pt>
    <dgm:pt modelId="{C27EB1AA-28A7-4BAF-BA0A-AFC7C72CCFCD}" type="sibTrans" cxnId="{E0612B2F-2B9B-4162-9E46-18E9AA194ECC}">
      <dgm:prSet/>
      <dgm:spPr/>
      <dgm:t>
        <a:bodyPr/>
        <a:lstStyle/>
        <a:p>
          <a:endParaRPr lang="en-IN"/>
        </a:p>
      </dgm:t>
    </dgm:pt>
    <dgm:pt modelId="{613AA4F6-BBE3-4D6F-A76A-1F035F948352}">
      <dgm:prSet/>
      <dgm:spPr/>
      <dgm:t>
        <a:bodyPr/>
        <a:lstStyle/>
        <a:p>
          <a:r>
            <a:rPr lang="en-IN" b="1" i="0" u="sng" dirty="0">
              <a:latin typeface="Ink Free" panose="03080402000500000000" pitchFamily="66" charset="0"/>
            </a:rPr>
            <a:t>Recommendation and References</a:t>
          </a:r>
          <a:endParaRPr lang="en-IN" u="sng" dirty="0">
            <a:latin typeface="Ink Free" panose="03080402000500000000" pitchFamily="66" charset="0"/>
          </a:endParaRPr>
        </a:p>
      </dgm:t>
    </dgm:pt>
    <dgm:pt modelId="{D7FBD019-2E0E-4DC9-B372-80079B399C82}" type="parTrans" cxnId="{B835E00B-2053-471A-B2DF-B22DEC2BADAE}">
      <dgm:prSet/>
      <dgm:spPr/>
      <dgm:t>
        <a:bodyPr/>
        <a:lstStyle/>
        <a:p>
          <a:endParaRPr lang="en-IN"/>
        </a:p>
      </dgm:t>
    </dgm:pt>
    <dgm:pt modelId="{1B2EE658-0303-4B51-9E1E-6A3FD7EFE9C1}" type="sibTrans" cxnId="{B835E00B-2053-471A-B2DF-B22DEC2BADAE}">
      <dgm:prSet/>
      <dgm:spPr/>
      <dgm:t>
        <a:bodyPr/>
        <a:lstStyle/>
        <a:p>
          <a:endParaRPr lang="en-IN"/>
        </a:p>
      </dgm:t>
    </dgm:pt>
    <dgm:pt modelId="{D3EEBF77-56E5-4188-9BFA-CDDD0B71A106}">
      <dgm:prSet/>
      <dgm:spPr/>
      <dgm:t>
        <a:bodyPr/>
        <a:lstStyle/>
        <a:p>
          <a:r>
            <a:rPr lang="en-IN" b="1" i="0" u="sng" dirty="0">
              <a:latin typeface="Ink Free" panose="03080402000500000000" pitchFamily="66" charset="0"/>
              <a:hlinkClick xmlns:r="http://schemas.openxmlformats.org/officeDocument/2006/relationships" r:id="rId4" action="ppaction://hlinksldjump"/>
            </a:rPr>
            <a:t>Simulation and Conclusion</a:t>
          </a:r>
          <a:endParaRPr lang="en-IN" u="sng" dirty="0">
            <a:latin typeface="Ink Free" panose="03080402000500000000" pitchFamily="66" charset="0"/>
          </a:endParaRPr>
        </a:p>
      </dgm:t>
    </dgm:pt>
    <dgm:pt modelId="{2F4520E6-EE63-4702-B5D4-2E7A6DA13AE2}" type="sibTrans" cxnId="{07380AF0-A3D7-45FB-B829-5BCB3E106BDC}">
      <dgm:prSet/>
      <dgm:spPr/>
      <dgm:t>
        <a:bodyPr/>
        <a:lstStyle/>
        <a:p>
          <a:endParaRPr lang="en-IN"/>
        </a:p>
      </dgm:t>
    </dgm:pt>
    <dgm:pt modelId="{2E2AC5C5-C000-4A84-BA88-7ECDCE92D109}" type="parTrans" cxnId="{07380AF0-A3D7-45FB-B829-5BCB3E106BDC}">
      <dgm:prSet/>
      <dgm:spPr/>
      <dgm:t>
        <a:bodyPr/>
        <a:lstStyle/>
        <a:p>
          <a:endParaRPr lang="en-IN"/>
        </a:p>
      </dgm:t>
    </dgm:pt>
    <dgm:pt modelId="{F1A60FE1-6130-411F-BE97-CAE732B7EF50}">
      <dgm:prSet/>
      <dgm:spPr>
        <a:ln>
          <a:noFill/>
        </a:ln>
      </dgm:spPr>
      <dgm:t>
        <a:bodyPr/>
        <a:lstStyle/>
        <a:p>
          <a:r>
            <a:rPr lang="en-IN" b="1" i="0" u="sng" dirty="0">
              <a:solidFill>
                <a:schemeClr val="tx1"/>
              </a:solidFill>
              <a:latin typeface="Ink Free" panose="03080402000500000000" pitchFamily="66" charset="0"/>
              <a:hlinkClick xmlns:r="http://schemas.openxmlformats.org/officeDocument/2006/relationships" r:id="rId5" action="ppaction://hlinksldjump">
                <a:extLst>
                  <a:ext uri="{A12FA001-AC4F-418D-AE19-62706E023703}">
                    <ahyp:hlinkClr xmlns:ahyp="http://schemas.microsoft.com/office/drawing/2018/hyperlinkcolor" val="tx"/>
                  </a:ext>
                </a:extLst>
              </a:hlinkClick>
            </a:rPr>
            <a:t>PLL System</a:t>
          </a:r>
          <a:endParaRPr lang="en-IN" u="sng" dirty="0">
            <a:solidFill>
              <a:schemeClr val="tx1"/>
            </a:solidFill>
            <a:latin typeface="Ink Free" panose="03080402000500000000" pitchFamily="66" charset="0"/>
          </a:endParaRPr>
        </a:p>
      </dgm:t>
    </dgm:pt>
    <dgm:pt modelId="{87C60CF0-2AC0-4E00-A5A4-49B17A2C5281}" type="sibTrans" cxnId="{29B49093-ADC6-4374-84FE-F159913F1174}">
      <dgm:prSet/>
      <dgm:spPr/>
      <dgm:t>
        <a:bodyPr/>
        <a:lstStyle/>
        <a:p>
          <a:endParaRPr lang="en-IN"/>
        </a:p>
      </dgm:t>
    </dgm:pt>
    <dgm:pt modelId="{B968455A-DD89-4296-A187-B147DA479F61}" type="parTrans" cxnId="{29B49093-ADC6-4374-84FE-F159913F1174}">
      <dgm:prSet/>
      <dgm:spPr/>
      <dgm:t>
        <a:bodyPr/>
        <a:lstStyle/>
        <a:p>
          <a:endParaRPr lang="en-IN"/>
        </a:p>
      </dgm:t>
    </dgm:pt>
    <dgm:pt modelId="{35AC41FB-5060-40A0-A036-17CFC45DD2F6}" type="pres">
      <dgm:prSet presAssocID="{E0901CDF-BA4F-4EC5-997B-5401DC84A394}" presName="Name0" presStyleCnt="0">
        <dgm:presLayoutVars>
          <dgm:chMax val="7"/>
          <dgm:dir/>
          <dgm:resizeHandles val="exact"/>
        </dgm:presLayoutVars>
      </dgm:prSet>
      <dgm:spPr/>
    </dgm:pt>
    <dgm:pt modelId="{E369A09B-C5A5-498B-96D7-4307C19D67E3}" type="pres">
      <dgm:prSet presAssocID="{E0901CDF-BA4F-4EC5-997B-5401DC84A394}" presName="ellipse1" presStyleLbl="vennNode1" presStyleIdx="0" presStyleCnt="6">
        <dgm:presLayoutVars>
          <dgm:bulletEnabled val="1"/>
        </dgm:presLayoutVars>
      </dgm:prSet>
      <dgm:spPr/>
    </dgm:pt>
    <dgm:pt modelId="{B022C1A0-35A3-48B1-B88E-DF3E6246D0E6}" type="pres">
      <dgm:prSet presAssocID="{E0901CDF-BA4F-4EC5-997B-5401DC84A394}" presName="ellipse2" presStyleLbl="vennNode1" presStyleIdx="1" presStyleCnt="6">
        <dgm:presLayoutVars>
          <dgm:bulletEnabled val="1"/>
        </dgm:presLayoutVars>
      </dgm:prSet>
      <dgm:spPr/>
    </dgm:pt>
    <dgm:pt modelId="{789705AD-2BE1-4F6E-99D1-F1AE642E6D48}" type="pres">
      <dgm:prSet presAssocID="{E0901CDF-BA4F-4EC5-997B-5401DC84A394}" presName="ellipse3" presStyleLbl="vennNode1" presStyleIdx="2" presStyleCnt="6">
        <dgm:presLayoutVars>
          <dgm:bulletEnabled val="1"/>
        </dgm:presLayoutVars>
      </dgm:prSet>
      <dgm:spPr/>
    </dgm:pt>
    <dgm:pt modelId="{D6AA5330-2320-4ACA-954F-3529D0270EC9}" type="pres">
      <dgm:prSet presAssocID="{E0901CDF-BA4F-4EC5-997B-5401DC84A394}" presName="ellipse4" presStyleLbl="vennNode1" presStyleIdx="3" presStyleCnt="6">
        <dgm:presLayoutVars>
          <dgm:bulletEnabled val="1"/>
        </dgm:presLayoutVars>
      </dgm:prSet>
      <dgm:spPr/>
    </dgm:pt>
    <dgm:pt modelId="{BF381F21-6476-4801-8102-8DE1794CDEAA}" type="pres">
      <dgm:prSet presAssocID="{E0901CDF-BA4F-4EC5-997B-5401DC84A394}" presName="ellipse5" presStyleLbl="vennNode1" presStyleIdx="4" presStyleCnt="6">
        <dgm:presLayoutVars>
          <dgm:bulletEnabled val="1"/>
        </dgm:presLayoutVars>
      </dgm:prSet>
      <dgm:spPr/>
    </dgm:pt>
    <dgm:pt modelId="{EA1D424C-CF38-4009-B1E9-DCA9C9656034}" type="pres">
      <dgm:prSet presAssocID="{E0901CDF-BA4F-4EC5-997B-5401DC84A394}" presName="ellipse6" presStyleLbl="vennNode1" presStyleIdx="5" presStyleCnt="6">
        <dgm:presLayoutVars>
          <dgm:bulletEnabled val="1"/>
        </dgm:presLayoutVars>
      </dgm:prSet>
      <dgm:spPr/>
    </dgm:pt>
  </dgm:ptLst>
  <dgm:cxnLst>
    <dgm:cxn modelId="{9786920B-1639-48F9-A1FE-F1FA1EC9A6A0}" type="presOf" srcId="{F1A60FE1-6130-411F-BE97-CAE732B7EF50}" destId="{789705AD-2BE1-4F6E-99D1-F1AE642E6D48}" srcOrd="0" destOrd="0" presId="urn:microsoft.com/office/officeart/2005/8/layout/rings+Icon"/>
    <dgm:cxn modelId="{B835E00B-2053-471A-B2DF-B22DEC2BADAE}" srcId="{E0901CDF-BA4F-4EC5-997B-5401DC84A394}" destId="{613AA4F6-BBE3-4D6F-A76A-1F035F948352}" srcOrd="5" destOrd="0" parTransId="{D7FBD019-2E0E-4DC9-B372-80079B399C82}" sibTransId="{1B2EE658-0303-4B51-9E1E-6A3FD7EFE9C1}"/>
    <dgm:cxn modelId="{E0612B2F-2B9B-4162-9E46-18E9AA194ECC}" srcId="{E0901CDF-BA4F-4EC5-997B-5401DC84A394}" destId="{CF1BB67D-AF07-41D9-9BAA-4B059E380599}" srcOrd="3" destOrd="0" parTransId="{A67A17C7-F8A7-4C68-B8E9-AB86DB7E9235}" sibTransId="{C27EB1AA-28A7-4BAF-BA0A-AFC7C72CCFCD}"/>
    <dgm:cxn modelId="{39824361-6EEC-451E-A0C2-8841033E20D0}" srcId="{E0901CDF-BA4F-4EC5-997B-5401DC84A394}" destId="{2EBF4911-BC18-44C9-9182-E2EDCAD50944}" srcOrd="1" destOrd="0" parTransId="{33C62DBD-89C0-4DFA-B43B-3EE6118A81FC}" sibTransId="{75040AF4-6A03-43A0-B1F1-438492C647BF}"/>
    <dgm:cxn modelId="{04625274-7266-46C4-9CA7-59A4BAC12FA8}" type="presOf" srcId="{D3EEBF77-56E5-4188-9BFA-CDDD0B71A106}" destId="{BF381F21-6476-4801-8102-8DE1794CDEAA}" srcOrd="0" destOrd="0" presId="urn:microsoft.com/office/officeart/2005/8/layout/rings+Icon"/>
    <dgm:cxn modelId="{77108A7C-A2D1-4B5F-8579-77CB0317E02D}" type="presOf" srcId="{613AA4F6-BBE3-4D6F-A76A-1F035F948352}" destId="{EA1D424C-CF38-4009-B1E9-DCA9C9656034}" srcOrd="0" destOrd="0" presId="urn:microsoft.com/office/officeart/2005/8/layout/rings+Icon"/>
    <dgm:cxn modelId="{D1D2E886-CCD6-4D1F-8300-0C63A532CFF6}" type="presOf" srcId="{2EBF4911-BC18-44C9-9182-E2EDCAD50944}" destId="{B022C1A0-35A3-48B1-B88E-DF3E6246D0E6}" srcOrd="0" destOrd="0" presId="urn:microsoft.com/office/officeart/2005/8/layout/rings+Icon"/>
    <dgm:cxn modelId="{7B4F708E-2A8A-4813-B053-5BA40455A211}" type="presOf" srcId="{E0901CDF-BA4F-4EC5-997B-5401DC84A394}" destId="{35AC41FB-5060-40A0-A036-17CFC45DD2F6}" srcOrd="0" destOrd="0" presId="urn:microsoft.com/office/officeart/2005/8/layout/rings+Icon"/>
    <dgm:cxn modelId="{29B49093-ADC6-4374-84FE-F159913F1174}" srcId="{E0901CDF-BA4F-4EC5-997B-5401DC84A394}" destId="{F1A60FE1-6130-411F-BE97-CAE732B7EF50}" srcOrd="2" destOrd="0" parTransId="{B968455A-DD89-4296-A187-B147DA479F61}" sibTransId="{87C60CF0-2AC0-4E00-A5A4-49B17A2C5281}"/>
    <dgm:cxn modelId="{AC89F49B-D194-4B6A-A9F3-D8CF9EF7BC82}" type="presOf" srcId="{CA5BDB7A-339B-4704-9BBB-89CFEF0066ED}" destId="{E369A09B-C5A5-498B-96D7-4307C19D67E3}" srcOrd="0" destOrd="0" presId="urn:microsoft.com/office/officeart/2005/8/layout/rings+Icon"/>
    <dgm:cxn modelId="{C08927D0-CD60-4D6F-949C-83C14ABBACFC}" srcId="{E0901CDF-BA4F-4EC5-997B-5401DC84A394}" destId="{CA5BDB7A-339B-4704-9BBB-89CFEF0066ED}" srcOrd="0" destOrd="0" parTransId="{A691C2D2-03A0-49A3-B23A-1C688888518C}" sibTransId="{FDDD7ECA-8F2D-4157-A2AE-A13EC8C8A3F8}"/>
    <dgm:cxn modelId="{07380AF0-A3D7-45FB-B829-5BCB3E106BDC}" srcId="{E0901CDF-BA4F-4EC5-997B-5401DC84A394}" destId="{D3EEBF77-56E5-4188-9BFA-CDDD0B71A106}" srcOrd="4" destOrd="0" parTransId="{2E2AC5C5-C000-4A84-BA88-7ECDCE92D109}" sibTransId="{2F4520E6-EE63-4702-B5D4-2E7A6DA13AE2}"/>
    <dgm:cxn modelId="{9F850EF6-5185-49E9-9F9C-70008F4B8D90}" type="presOf" srcId="{CF1BB67D-AF07-41D9-9BAA-4B059E380599}" destId="{D6AA5330-2320-4ACA-954F-3529D0270EC9}" srcOrd="0" destOrd="0" presId="urn:microsoft.com/office/officeart/2005/8/layout/rings+Icon"/>
    <dgm:cxn modelId="{04A886FD-8878-4D04-897D-D39072001597}" type="presParOf" srcId="{35AC41FB-5060-40A0-A036-17CFC45DD2F6}" destId="{E369A09B-C5A5-498B-96D7-4307C19D67E3}" srcOrd="0" destOrd="0" presId="urn:microsoft.com/office/officeart/2005/8/layout/rings+Icon"/>
    <dgm:cxn modelId="{E8D09C48-5A0A-42C9-A665-B3CCBD32CB11}" type="presParOf" srcId="{35AC41FB-5060-40A0-A036-17CFC45DD2F6}" destId="{B022C1A0-35A3-48B1-B88E-DF3E6246D0E6}" srcOrd="1" destOrd="0" presId="urn:microsoft.com/office/officeart/2005/8/layout/rings+Icon"/>
    <dgm:cxn modelId="{8C65946D-5745-417C-9402-E7F3AFF18594}" type="presParOf" srcId="{35AC41FB-5060-40A0-A036-17CFC45DD2F6}" destId="{789705AD-2BE1-4F6E-99D1-F1AE642E6D48}" srcOrd="2" destOrd="0" presId="urn:microsoft.com/office/officeart/2005/8/layout/rings+Icon"/>
    <dgm:cxn modelId="{50989BCD-21E9-4C9F-B095-96103C2ED256}" type="presParOf" srcId="{35AC41FB-5060-40A0-A036-17CFC45DD2F6}" destId="{D6AA5330-2320-4ACA-954F-3529D0270EC9}" srcOrd="3" destOrd="0" presId="urn:microsoft.com/office/officeart/2005/8/layout/rings+Icon"/>
    <dgm:cxn modelId="{8B0FEDBE-0E03-4395-A8B0-56219FF8D8ED}" type="presParOf" srcId="{35AC41FB-5060-40A0-A036-17CFC45DD2F6}" destId="{BF381F21-6476-4801-8102-8DE1794CDEAA}" srcOrd="4" destOrd="0" presId="urn:microsoft.com/office/officeart/2005/8/layout/rings+Icon"/>
    <dgm:cxn modelId="{81BBDB58-1657-4B62-A6E8-D414EF527469}" type="presParOf" srcId="{35AC41FB-5060-40A0-A036-17CFC45DD2F6}" destId="{EA1D424C-CF38-4009-B1E9-DCA9C9656034}" srcOrd="5" destOrd="0" presId="urn:microsoft.com/office/officeart/2005/8/layout/rings+Icon"/>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517B7B9-58D0-48AE-9931-7A5CD5EBBAB7}"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n-IN"/>
        </a:p>
      </dgm:t>
    </dgm:pt>
    <dgm:pt modelId="{9FD2A1A7-B8B9-47C5-B39E-72321FB8275E}">
      <dgm:prSet custT="1"/>
      <dgm:spPr>
        <a:gradFill rotWithShape="0">
          <a:gsLst>
            <a:gs pos="0">
              <a:schemeClr val="lt2">
                <a:lumMod val="50000"/>
                <a:lumOff val="50000"/>
              </a:schemeClr>
            </a:gs>
            <a:gs pos="100000">
              <a:schemeClr val="lt1"/>
            </a:gs>
          </a:gsLst>
          <a:lin ang="5400012" scaled="0"/>
        </a:gradFill>
        <a:ln w="25400"/>
      </dgm:spPr>
      <dgm:t>
        <a:bodyPr/>
        <a:lstStyle/>
        <a:p>
          <a:r>
            <a:rPr lang="en-US" sz="1600" b="1" i="1" u="sng" dirty="0">
              <a:solidFill>
                <a:schemeClr val="bg1"/>
              </a:solidFill>
            </a:rPr>
            <a:t>Current Sensing and Transformation: </a:t>
          </a:r>
          <a:br>
            <a:rPr lang="en-US" sz="1400" b="1" i="0" u="sng" dirty="0">
              <a:solidFill>
                <a:schemeClr val="tx1"/>
              </a:solidFill>
            </a:rPr>
          </a:br>
          <a:r>
            <a:rPr lang="en-US" sz="1400" b="0" i="0" dirty="0">
              <a:solidFill>
                <a:schemeClr val="tx1"/>
              </a:solidFill>
            </a:rPr>
            <a:t>The inverter-side current is transformed into the αβ domain and further transformed into the dq domain.</a:t>
          </a:r>
          <a:endParaRPr lang="en-IN" sz="1400" b="0" dirty="0">
            <a:solidFill>
              <a:schemeClr val="tx1"/>
            </a:solidFill>
          </a:endParaRPr>
        </a:p>
      </dgm:t>
    </dgm:pt>
    <dgm:pt modelId="{4934561A-2402-489B-8719-268499F89B5B}" type="parTrans" cxnId="{9F072AC7-4A78-4A23-BA51-655F3B664DD3}">
      <dgm:prSet/>
      <dgm:spPr/>
      <dgm:t>
        <a:bodyPr/>
        <a:lstStyle/>
        <a:p>
          <a:endParaRPr lang="en-IN"/>
        </a:p>
      </dgm:t>
    </dgm:pt>
    <dgm:pt modelId="{0522688F-E267-42AD-AB60-C855B6F5735B}" type="sibTrans" cxnId="{9F072AC7-4A78-4A23-BA51-655F3B664DD3}">
      <dgm:prSet/>
      <dgm:spPr/>
      <dgm:t>
        <a:bodyPr/>
        <a:lstStyle/>
        <a:p>
          <a:endParaRPr lang="en-IN"/>
        </a:p>
      </dgm:t>
    </dgm:pt>
    <dgm:pt modelId="{5F8F2952-BA63-451C-AD03-7E458F4F51A9}">
      <dgm:prSet custT="1"/>
      <dgm:spPr>
        <a:gradFill rotWithShape="0">
          <a:gsLst>
            <a:gs pos="0">
              <a:schemeClr val="lt2">
                <a:lumMod val="50000"/>
                <a:lumOff val="50000"/>
              </a:schemeClr>
            </a:gs>
            <a:gs pos="100000">
              <a:schemeClr val="lt1"/>
            </a:gs>
          </a:gsLst>
          <a:lin ang="5400012" scaled="0"/>
        </a:gradFill>
      </dgm:spPr>
      <dgm:t>
        <a:bodyPr/>
        <a:lstStyle/>
        <a:p>
          <a:r>
            <a:rPr lang="en-US" sz="1600" b="1" i="1" u="sng" dirty="0">
              <a:solidFill>
                <a:schemeClr val="bg1"/>
              </a:solidFill>
            </a:rPr>
            <a:t>Active and Reactive Currents (Id and </a:t>
          </a:r>
          <a:r>
            <a:rPr lang="en-US" sz="1600" b="1" i="1" u="sng" dirty="0" err="1">
              <a:solidFill>
                <a:schemeClr val="bg1"/>
              </a:solidFill>
            </a:rPr>
            <a:t>Iq</a:t>
          </a:r>
          <a:r>
            <a:rPr lang="en-US" sz="1600" b="1" i="1" u="sng" dirty="0">
              <a:solidFill>
                <a:schemeClr val="bg1"/>
              </a:solidFill>
            </a:rPr>
            <a:t>):</a:t>
          </a:r>
          <a:br>
            <a:rPr lang="en-US" sz="1400" b="1" i="0" u="sng" dirty="0">
              <a:solidFill>
                <a:schemeClr val="tx1"/>
              </a:solidFill>
            </a:rPr>
          </a:br>
          <a:r>
            <a:rPr lang="en-US" sz="1400" b="0" i="0" dirty="0">
              <a:solidFill>
                <a:schemeClr val="tx1"/>
              </a:solidFill>
            </a:rPr>
            <a:t>Id and </a:t>
          </a:r>
          <a:r>
            <a:rPr lang="en-US" sz="1400" b="0" i="0" dirty="0" err="1">
              <a:solidFill>
                <a:schemeClr val="tx1"/>
              </a:solidFill>
            </a:rPr>
            <a:t>Iq</a:t>
          </a:r>
          <a:r>
            <a:rPr lang="en-US" sz="1400" b="0" i="0" dirty="0">
              <a:solidFill>
                <a:schemeClr val="tx1"/>
              </a:solidFill>
            </a:rPr>
            <a:t> represent active and reactive currents, respectively. The error is determined by subtracting Id and </a:t>
          </a:r>
          <a:r>
            <a:rPr lang="en-US" sz="1400" b="0" i="0" dirty="0" err="1">
              <a:solidFill>
                <a:schemeClr val="tx1"/>
              </a:solidFill>
            </a:rPr>
            <a:t>Iq</a:t>
          </a:r>
          <a:r>
            <a:rPr lang="en-US" sz="1400" b="0" i="0" dirty="0">
              <a:solidFill>
                <a:schemeClr val="tx1"/>
              </a:solidFill>
            </a:rPr>
            <a:t> from the reference current. This error is then fed into a Proportional-Integral (PI) controller to calculate the voltages </a:t>
          </a:r>
          <a:r>
            <a:rPr lang="en-US" sz="1400" b="0" i="0" dirty="0" err="1">
              <a:solidFill>
                <a:schemeClr val="tx1"/>
              </a:solidFill>
            </a:rPr>
            <a:t>Ud</a:t>
          </a:r>
          <a:r>
            <a:rPr lang="en-US" sz="1400" b="0" i="0" dirty="0">
              <a:solidFill>
                <a:schemeClr val="tx1"/>
              </a:solidFill>
            </a:rPr>
            <a:t> and </a:t>
          </a:r>
          <a:r>
            <a:rPr lang="en-US" sz="1400" b="0" i="0" dirty="0" err="1">
              <a:solidFill>
                <a:schemeClr val="tx1"/>
              </a:solidFill>
            </a:rPr>
            <a:t>Uq</a:t>
          </a:r>
          <a:r>
            <a:rPr lang="en-US" sz="1400" b="0" i="0" dirty="0">
              <a:solidFill>
                <a:schemeClr val="tx1"/>
              </a:solidFill>
            </a:rPr>
            <a:t>.</a:t>
          </a:r>
          <a:endParaRPr lang="en-IN" sz="1400" b="0" dirty="0">
            <a:solidFill>
              <a:schemeClr val="tx1"/>
            </a:solidFill>
          </a:endParaRPr>
        </a:p>
      </dgm:t>
    </dgm:pt>
    <dgm:pt modelId="{6A1CA6E7-9A7F-47D8-8C9F-2CA6543B66B9}" type="parTrans" cxnId="{F830B6C5-A98F-423D-B06A-7CB1A24CE9BD}">
      <dgm:prSet/>
      <dgm:spPr/>
      <dgm:t>
        <a:bodyPr/>
        <a:lstStyle/>
        <a:p>
          <a:endParaRPr lang="en-IN"/>
        </a:p>
      </dgm:t>
    </dgm:pt>
    <dgm:pt modelId="{3E2C3737-DF9A-432C-B1CF-6A15AC3622D9}" type="sibTrans" cxnId="{F830B6C5-A98F-423D-B06A-7CB1A24CE9BD}">
      <dgm:prSet/>
      <dgm:spPr/>
      <dgm:t>
        <a:bodyPr/>
        <a:lstStyle/>
        <a:p>
          <a:endParaRPr lang="en-IN"/>
        </a:p>
      </dgm:t>
    </dgm:pt>
    <dgm:pt modelId="{482AAEC7-B83C-4CD2-BC48-AA29FF49E056}">
      <dgm:prSet custT="1"/>
      <dgm:spPr>
        <a:gradFill rotWithShape="0">
          <a:gsLst>
            <a:gs pos="0">
              <a:schemeClr val="lt2">
                <a:lumMod val="50000"/>
                <a:lumOff val="50000"/>
              </a:schemeClr>
            </a:gs>
            <a:gs pos="100000">
              <a:schemeClr val="lt1"/>
            </a:gs>
          </a:gsLst>
          <a:lin ang="5400012" scaled="0"/>
        </a:gradFill>
      </dgm:spPr>
      <dgm:t>
        <a:bodyPr/>
        <a:lstStyle/>
        <a:p>
          <a:r>
            <a:rPr lang="en-US" sz="1600" b="1" i="1" u="sng" dirty="0">
              <a:solidFill>
                <a:schemeClr val="bg1"/>
              </a:solidFill>
            </a:rPr>
            <a:t>Voltage Calculations:</a:t>
          </a:r>
          <a:br>
            <a:rPr lang="en-US" sz="1600" b="1" i="1" u="sng" dirty="0">
              <a:solidFill>
                <a:schemeClr val="tx1"/>
              </a:solidFill>
            </a:rPr>
          </a:br>
          <a:r>
            <a:rPr lang="en-US" sz="1400" b="0" i="0" dirty="0">
              <a:solidFill>
                <a:schemeClr val="tx1"/>
              </a:solidFill>
            </a:rPr>
            <a:t>The voltages </a:t>
          </a:r>
          <a:r>
            <a:rPr lang="en-US" sz="1400" b="0" i="0" dirty="0" err="1">
              <a:solidFill>
                <a:schemeClr val="tx1"/>
              </a:solidFill>
            </a:rPr>
            <a:t>Vd</a:t>
          </a:r>
          <a:r>
            <a:rPr lang="en-US" sz="1400" b="0" i="0" dirty="0">
              <a:solidFill>
                <a:schemeClr val="tx1"/>
              </a:solidFill>
            </a:rPr>
            <a:t> and </a:t>
          </a:r>
          <a:r>
            <a:rPr lang="en-US" sz="1400" b="0" i="0" dirty="0" err="1">
              <a:solidFill>
                <a:schemeClr val="tx1"/>
              </a:solidFill>
            </a:rPr>
            <a:t>Vq</a:t>
          </a:r>
          <a:r>
            <a:rPr lang="en-US" sz="1400" b="0" i="0" dirty="0">
              <a:solidFill>
                <a:schemeClr val="tx1"/>
              </a:solidFill>
            </a:rPr>
            <a:t> are computed using equations (5) and (6), respectively. For Space Vector Pulse Width Modulation (SPWM), the modulation index (Md and </a:t>
          </a:r>
          <a:r>
            <a:rPr lang="en-US" sz="1400" b="0" i="0" dirty="0" err="1">
              <a:solidFill>
                <a:schemeClr val="tx1"/>
              </a:solidFill>
            </a:rPr>
            <a:t>Mq</a:t>
          </a:r>
          <a:r>
            <a:rPr lang="en-US" sz="1400" b="0" i="0" dirty="0">
              <a:solidFill>
                <a:schemeClr val="tx1"/>
              </a:solidFill>
            </a:rPr>
            <a:t>) relates to the inverter voltage (Vdc). </a:t>
          </a:r>
          <a:endParaRPr lang="en-IN" sz="1400" b="0" dirty="0">
            <a:solidFill>
              <a:schemeClr val="tx1"/>
            </a:solidFill>
          </a:endParaRPr>
        </a:p>
      </dgm:t>
    </dgm:pt>
    <dgm:pt modelId="{EF47C48B-7580-4AE4-9617-2D2EA85CE8A5}" type="parTrans" cxnId="{AD32786F-FF8A-4199-B9C9-E86549A4869E}">
      <dgm:prSet/>
      <dgm:spPr/>
      <dgm:t>
        <a:bodyPr/>
        <a:lstStyle/>
        <a:p>
          <a:endParaRPr lang="en-IN"/>
        </a:p>
      </dgm:t>
    </dgm:pt>
    <dgm:pt modelId="{9DA3F64F-D46A-4F3B-B798-9D11C9F1D116}" type="sibTrans" cxnId="{AD32786F-FF8A-4199-B9C9-E86549A4869E}">
      <dgm:prSet/>
      <dgm:spPr/>
      <dgm:t>
        <a:bodyPr/>
        <a:lstStyle/>
        <a:p>
          <a:endParaRPr lang="en-IN"/>
        </a:p>
      </dgm:t>
    </dgm:pt>
    <dgm:pt modelId="{E048A0EA-98F5-44CA-82E2-F80803C75FA0}">
      <dgm:prSet custT="1"/>
      <dgm:spPr>
        <a:gradFill rotWithShape="0">
          <a:gsLst>
            <a:gs pos="0">
              <a:schemeClr val="lt2">
                <a:lumMod val="50000"/>
                <a:lumOff val="50000"/>
              </a:schemeClr>
            </a:gs>
            <a:gs pos="100000">
              <a:schemeClr val="lt1"/>
            </a:gs>
          </a:gsLst>
          <a:lin ang="5400012" scaled="0"/>
        </a:gradFill>
      </dgm:spPr>
      <dgm:t>
        <a:bodyPr/>
        <a:lstStyle/>
        <a:p>
          <a:r>
            <a:rPr lang="en-US" sz="1400" b="0" i="0" dirty="0">
              <a:solidFill>
                <a:schemeClr val="tx1"/>
              </a:solidFill>
            </a:rPr>
            <a:t>Equations (7) and (8) define this relationship, where Vdc represents the DC voltage source. Finally, the voltages Ed and Eq are multiplied by (2/Vdc) to obtain </a:t>
          </a:r>
          <a:r>
            <a:rPr lang="en-US" sz="1400" b="0" i="0" dirty="0" err="1">
              <a:solidFill>
                <a:schemeClr val="tx1"/>
              </a:solidFill>
            </a:rPr>
            <a:t>Vd</a:t>
          </a:r>
          <a:r>
            <a:rPr lang="en-US" sz="1400" b="0" i="0" dirty="0">
              <a:solidFill>
                <a:schemeClr val="tx1"/>
              </a:solidFill>
            </a:rPr>
            <a:t> and </a:t>
          </a:r>
          <a:r>
            <a:rPr lang="en-US" sz="1400" b="0" i="0" dirty="0" err="1">
              <a:solidFill>
                <a:schemeClr val="tx1"/>
              </a:solidFill>
            </a:rPr>
            <a:t>Vq</a:t>
          </a:r>
          <a:r>
            <a:rPr lang="en-US" sz="1400" b="0" i="0" dirty="0">
              <a:solidFill>
                <a:schemeClr val="tx1"/>
              </a:solidFill>
            </a:rPr>
            <a:t>, respectively</a:t>
          </a:r>
          <a:endParaRPr lang="en-IN" sz="1400" b="0" dirty="0">
            <a:solidFill>
              <a:schemeClr val="tx1"/>
            </a:solidFill>
          </a:endParaRPr>
        </a:p>
      </dgm:t>
    </dgm:pt>
    <dgm:pt modelId="{E5DB6571-28D5-409F-80DD-90670ED2DD51}" type="parTrans" cxnId="{A60F18BA-EE84-4B58-BA30-4686428B40CE}">
      <dgm:prSet/>
      <dgm:spPr/>
      <dgm:t>
        <a:bodyPr/>
        <a:lstStyle/>
        <a:p>
          <a:endParaRPr lang="en-IN"/>
        </a:p>
      </dgm:t>
    </dgm:pt>
    <dgm:pt modelId="{71C06451-FAB4-4FFB-AA86-8C4A14EE7122}" type="sibTrans" cxnId="{A60F18BA-EE84-4B58-BA30-4686428B40CE}">
      <dgm:prSet/>
      <dgm:spPr/>
      <dgm:t>
        <a:bodyPr/>
        <a:lstStyle/>
        <a:p>
          <a:endParaRPr lang="en-IN"/>
        </a:p>
      </dgm:t>
    </dgm:pt>
    <dgm:pt modelId="{55EF014B-1420-4984-8207-1624999F0B58}" type="pres">
      <dgm:prSet presAssocID="{9517B7B9-58D0-48AE-9931-7A5CD5EBBAB7}" presName="Name0" presStyleCnt="0">
        <dgm:presLayoutVars>
          <dgm:chPref val="3"/>
          <dgm:dir/>
          <dgm:animLvl val="lvl"/>
          <dgm:resizeHandles/>
        </dgm:presLayoutVars>
      </dgm:prSet>
      <dgm:spPr/>
    </dgm:pt>
    <dgm:pt modelId="{1243BC9E-4569-42FC-828A-F57DFCAF8994}" type="pres">
      <dgm:prSet presAssocID="{9FD2A1A7-B8B9-47C5-B39E-72321FB8275E}" presName="horFlow" presStyleCnt="0"/>
      <dgm:spPr/>
    </dgm:pt>
    <dgm:pt modelId="{516D38CA-BB18-4EBB-997E-F82D381A3C3F}" type="pres">
      <dgm:prSet presAssocID="{9FD2A1A7-B8B9-47C5-B39E-72321FB8275E}" presName="bigChev" presStyleLbl="node1" presStyleIdx="0" presStyleCnt="4" custScaleX="409600"/>
      <dgm:spPr/>
    </dgm:pt>
    <dgm:pt modelId="{BF3E7FD4-48B8-443B-8484-FCD0A20B6DCB}" type="pres">
      <dgm:prSet presAssocID="{9FD2A1A7-B8B9-47C5-B39E-72321FB8275E}" presName="vSp" presStyleCnt="0"/>
      <dgm:spPr/>
    </dgm:pt>
    <dgm:pt modelId="{988CD443-A635-46AE-94BC-42D897990A1B}" type="pres">
      <dgm:prSet presAssocID="{5F8F2952-BA63-451C-AD03-7E458F4F51A9}" presName="horFlow" presStyleCnt="0"/>
      <dgm:spPr/>
    </dgm:pt>
    <dgm:pt modelId="{681E1E3A-8089-410C-8B11-11D43BD94127}" type="pres">
      <dgm:prSet presAssocID="{5F8F2952-BA63-451C-AD03-7E458F4F51A9}" presName="bigChev" presStyleLbl="node1" presStyleIdx="1" presStyleCnt="4" custScaleX="409600"/>
      <dgm:spPr/>
    </dgm:pt>
    <dgm:pt modelId="{26CB5E24-7069-4A22-B24E-D7DF5E605D91}" type="pres">
      <dgm:prSet presAssocID="{5F8F2952-BA63-451C-AD03-7E458F4F51A9}" presName="vSp" presStyleCnt="0"/>
      <dgm:spPr/>
    </dgm:pt>
    <dgm:pt modelId="{E13C55D4-5FEB-4A9C-BA3F-FDAEAF42D980}" type="pres">
      <dgm:prSet presAssocID="{482AAEC7-B83C-4CD2-BC48-AA29FF49E056}" presName="horFlow" presStyleCnt="0"/>
      <dgm:spPr/>
    </dgm:pt>
    <dgm:pt modelId="{BDF043DE-034D-4977-ABF2-5F1EA6EAD88E}" type="pres">
      <dgm:prSet presAssocID="{482AAEC7-B83C-4CD2-BC48-AA29FF49E056}" presName="bigChev" presStyleLbl="node1" presStyleIdx="2" presStyleCnt="4" custScaleX="409600" custScaleY="127333"/>
      <dgm:spPr/>
    </dgm:pt>
    <dgm:pt modelId="{62D32A48-0E6A-4624-9D8C-158BFA0B3112}" type="pres">
      <dgm:prSet presAssocID="{482AAEC7-B83C-4CD2-BC48-AA29FF49E056}" presName="vSp" presStyleCnt="0"/>
      <dgm:spPr/>
    </dgm:pt>
    <dgm:pt modelId="{1F7C6672-7705-47D4-B38C-C40406ABA205}" type="pres">
      <dgm:prSet presAssocID="{E048A0EA-98F5-44CA-82E2-F80803C75FA0}" presName="horFlow" presStyleCnt="0"/>
      <dgm:spPr/>
    </dgm:pt>
    <dgm:pt modelId="{420C3063-DBD1-413F-A229-E2A71B5DAAD3}" type="pres">
      <dgm:prSet presAssocID="{E048A0EA-98F5-44CA-82E2-F80803C75FA0}" presName="bigChev" presStyleLbl="node1" presStyleIdx="3" presStyleCnt="4" custScaleX="409600"/>
      <dgm:spPr/>
    </dgm:pt>
  </dgm:ptLst>
  <dgm:cxnLst>
    <dgm:cxn modelId="{96BCC618-C40D-47AA-B397-E71D6C9A4E4A}" type="presOf" srcId="{5F8F2952-BA63-451C-AD03-7E458F4F51A9}" destId="{681E1E3A-8089-410C-8B11-11D43BD94127}" srcOrd="0" destOrd="0" presId="urn:microsoft.com/office/officeart/2005/8/layout/lProcess3"/>
    <dgm:cxn modelId="{47207E20-93F5-41A1-9971-D029418D1612}" type="presOf" srcId="{E048A0EA-98F5-44CA-82E2-F80803C75FA0}" destId="{420C3063-DBD1-413F-A229-E2A71B5DAAD3}" srcOrd="0" destOrd="0" presId="urn:microsoft.com/office/officeart/2005/8/layout/lProcess3"/>
    <dgm:cxn modelId="{AD32786F-FF8A-4199-B9C9-E86549A4869E}" srcId="{9517B7B9-58D0-48AE-9931-7A5CD5EBBAB7}" destId="{482AAEC7-B83C-4CD2-BC48-AA29FF49E056}" srcOrd="2" destOrd="0" parTransId="{EF47C48B-7580-4AE4-9617-2D2EA85CE8A5}" sibTransId="{9DA3F64F-D46A-4F3B-B798-9D11C9F1D116}"/>
    <dgm:cxn modelId="{F3E0B55A-ECDE-47AF-9856-64FDFE0F1401}" type="presOf" srcId="{9517B7B9-58D0-48AE-9931-7A5CD5EBBAB7}" destId="{55EF014B-1420-4984-8207-1624999F0B58}" srcOrd="0" destOrd="0" presId="urn:microsoft.com/office/officeart/2005/8/layout/lProcess3"/>
    <dgm:cxn modelId="{F7133EAA-4A60-45F1-BE79-264518811315}" type="presOf" srcId="{482AAEC7-B83C-4CD2-BC48-AA29FF49E056}" destId="{BDF043DE-034D-4977-ABF2-5F1EA6EAD88E}" srcOrd="0" destOrd="0" presId="urn:microsoft.com/office/officeart/2005/8/layout/lProcess3"/>
    <dgm:cxn modelId="{A60F18BA-EE84-4B58-BA30-4686428B40CE}" srcId="{9517B7B9-58D0-48AE-9931-7A5CD5EBBAB7}" destId="{E048A0EA-98F5-44CA-82E2-F80803C75FA0}" srcOrd="3" destOrd="0" parTransId="{E5DB6571-28D5-409F-80DD-90670ED2DD51}" sibTransId="{71C06451-FAB4-4FFB-AA86-8C4A14EE7122}"/>
    <dgm:cxn modelId="{F830B6C5-A98F-423D-B06A-7CB1A24CE9BD}" srcId="{9517B7B9-58D0-48AE-9931-7A5CD5EBBAB7}" destId="{5F8F2952-BA63-451C-AD03-7E458F4F51A9}" srcOrd="1" destOrd="0" parTransId="{6A1CA6E7-9A7F-47D8-8C9F-2CA6543B66B9}" sibTransId="{3E2C3737-DF9A-432C-B1CF-6A15AC3622D9}"/>
    <dgm:cxn modelId="{9F072AC7-4A78-4A23-BA51-655F3B664DD3}" srcId="{9517B7B9-58D0-48AE-9931-7A5CD5EBBAB7}" destId="{9FD2A1A7-B8B9-47C5-B39E-72321FB8275E}" srcOrd="0" destOrd="0" parTransId="{4934561A-2402-489B-8719-268499F89B5B}" sibTransId="{0522688F-E267-42AD-AB60-C855B6F5735B}"/>
    <dgm:cxn modelId="{6F2F22F1-D029-474F-8954-0990C73BC4EB}" type="presOf" srcId="{9FD2A1A7-B8B9-47C5-B39E-72321FB8275E}" destId="{516D38CA-BB18-4EBB-997E-F82D381A3C3F}" srcOrd="0" destOrd="0" presId="urn:microsoft.com/office/officeart/2005/8/layout/lProcess3"/>
    <dgm:cxn modelId="{F5A6CF18-FE4F-4453-B8BD-8C216C760D5D}" type="presParOf" srcId="{55EF014B-1420-4984-8207-1624999F0B58}" destId="{1243BC9E-4569-42FC-828A-F57DFCAF8994}" srcOrd="0" destOrd="0" presId="urn:microsoft.com/office/officeart/2005/8/layout/lProcess3"/>
    <dgm:cxn modelId="{DD1BA2F2-2EF7-4971-8DC9-3786F90AD7EF}" type="presParOf" srcId="{1243BC9E-4569-42FC-828A-F57DFCAF8994}" destId="{516D38CA-BB18-4EBB-997E-F82D381A3C3F}" srcOrd="0" destOrd="0" presId="urn:microsoft.com/office/officeart/2005/8/layout/lProcess3"/>
    <dgm:cxn modelId="{911A8594-E6A7-43BB-94E4-B12ED9C83510}" type="presParOf" srcId="{55EF014B-1420-4984-8207-1624999F0B58}" destId="{BF3E7FD4-48B8-443B-8484-FCD0A20B6DCB}" srcOrd="1" destOrd="0" presId="urn:microsoft.com/office/officeart/2005/8/layout/lProcess3"/>
    <dgm:cxn modelId="{9DA4DB40-0A1F-43A8-8F22-A15257DEC9F0}" type="presParOf" srcId="{55EF014B-1420-4984-8207-1624999F0B58}" destId="{988CD443-A635-46AE-94BC-42D897990A1B}" srcOrd="2" destOrd="0" presId="urn:microsoft.com/office/officeart/2005/8/layout/lProcess3"/>
    <dgm:cxn modelId="{F37E8486-D35B-4C75-9909-AFF57EE80770}" type="presParOf" srcId="{988CD443-A635-46AE-94BC-42D897990A1B}" destId="{681E1E3A-8089-410C-8B11-11D43BD94127}" srcOrd="0" destOrd="0" presId="urn:microsoft.com/office/officeart/2005/8/layout/lProcess3"/>
    <dgm:cxn modelId="{7ACC2B8C-EC2F-4D55-991D-4236641630CC}" type="presParOf" srcId="{55EF014B-1420-4984-8207-1624999F0B58}" destId="{26CB5E24-7069-4A22-B24E-D7DF5E605D91}" srcOrd="3" destOrd="0" presId="urn:microsoft.com/office/officeart/2005/8/layout/lProcess3"/>
    <dgm:cxn modelId="{8B8F54EA-3E7E-46B6-84D4-5D84961AB41C}" type="presParOf" srcId="{55EF014B-1420-4984-8207-1624999F0B58}" destId="{E13C55D4-5FEB-4A9C-BA3F-FDAEAF42D980}" srcOrd="4" destOrd="0" presId="urn:microsoft.com/office/officeart/2005/8/layout/lProcess3"/>
    <dgm:cxn modelId="{44B884F0-6D2D-43E5-AD8D-6A80FC1F37DD}" type="presParOf" srcId="{E13C55D4-5FEB-4A9C-BA3F-FDAEAF42D980}" destId="{BDF043DE-034D-4977-ABF2-5F1EA6EAD88E}" srcOrd="0" destOrd="0" presId="urn:microsoft.com/office/officeart/2005/8/layout/lProcess3"/>
    <dgm:cxn modelId="{DCCEA817-08FA-4472-AC33-73FB020C5263}" type="presParOf" srcId="{55EF014B-1420-4984-8207-1624999F0B58}" destId="{62D32A48-0E6A-4624-9D8C-158BFA0B3112}" srcOrd="5" destOrd="0" presId="urn:microsoft.com/office/officeart/2005/8/layout/lProcess3"/>
    <dgm:cxn modelId="{8B15BCAC-09E1-4C2D-8F95-477153C1E1B7}" type="presParOf" srcId="{55EF014B-1420-4984-8207-1624999F0B58}" destId="{1F7C6672-7705-47D4-B38C-C40406ABA205}" srcOrd="6" destOrd="0" presId="urn:microsoft.com/office/officeart/2005/8/layout/lProcess3"/>
    <dgm:cxn modelId="{1644FF2A-B9B9-4808-972B-C56100A3872C}" type="presParOf" srcId="{1F7C6672-7705-47D4-B38C-C40406ABA205}" destId="{420C3063-DBD1-413F-A229-E2A71B5DAAD3}" srcOrd="0" destOrd="0" presId="urn:microsoft.com/office/officeart/2005/8/layout/l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0901CDF-BA4F-4EC5-997B-5401DC84A394}" type="doc">
      <dgm:prSet loTypeId="urn:microsoft.com/office/officeart/2005/8/layout/rings+Icon" loCatId="relationship" qsTypeId="urn:microsoft.com/office/officeart/2005/8/quickstyle/3d3" qsCatId="3D" csTypeId="urn:microsoft.com/office/officeart/2005/8/colors/accent0_3" csCatId="mainScheme" phldr="1"/>
      <dgm:spPr/>
      <dgm:t>
        <a:bodyPr/>
        <a:lstStyle/>
        <a:p>
          <a:endParaRPr lang="en-IN"/>
        </a:p>
      </dgm:t>
    </dgm:pt>
    <dgm:pt modelId="{CA5BDB7A-339B-4704-9BBB-89CFEF0066ED}">
      <dgm:prSet/>
      <dgm:spPr>
        <a:ln>
          <a:noFill/>
        </a:ln>
      </dgm:spPr>
      <dgm:t>
        <a:bodyPr/>
        <a:lstStyle/>
        <a:p>
          <a:pPr algn="ctr"/>
          <a:r>
            <a:rPr lang="en-IN" b="1" i="0" u="sng" dirty="0">
              <a:solidFill>
                <a:schemeClr val="tx1"/>
              </a:solidFill>
              <a:latin typeface="Ink Free" panose="03080402000500000000" pitchFamily="66" charset="0"/>
            </a:rPr>
            <a:t>Introduction</a:t>
          </a:r>
          <a:endParaRPr lang="en-IN" u="sng" dirty="0">
            <a:solidFill>
              <a:schemeClr val="tx1"/>
            </a:solidFill>
            <a:latin typeface="Ink Free" panose="03080402000500000000" pitchFamily="66" charset="0"/>
          </a:endParaRPr>
        </a:p>
      </dgm:t>
      <dgm:extLst>
        <a:ext uri="{E40237B7-FDA0-4F09-8148-C483321AD2D9}">
          <dgm14:cNvPr xmlns:dgm14="http://schemas.microsoft.com/office/drawing/2010/diagram" id="0" name="">
            <a:hlinkClick xmlns:r="http://schemas.openxmlformats.org/officeDocument/2006/relationships" r:id="rId1" action="ppaction://hlinksldjump"/>
          </dgm14:cNvPr>
        </a:ext>
      </dgm:extLst>
    </dgm:pt>
    <dgm:pt modelId="{A691C2D2-03A0-49A3-B23A-1C688888518C}" type="parTrans" cxnId="{C08927D0-CD60-4D6F-949C-83C14ABBACFC}">
      <dgm:prSet/>
      <dgm:spPr/>
      <dgm:t>
        <a:bodyPr/>
        <a:lstStyle/>
        <a:p>
          <a:endParaRPr lang="en-IN"/>
        </a:p>
      </dgm:t>
    </dgm:pt>
    <dgm:pt modelId="{FDDD7ECA-8F2D-4157-A2AE-A13EC8C8A3F8}" type="sibTrans" cxnId="{C08927D0-CD60-4D6F-949C-83C14ABBACFC}">
      <dgm:prSet/>
      <dgm:spPr/>
      <dgm:t>
        <a:bodyPr/>
        <a:lstStyle/>
        <a:p>
          <a:endParaRPr lang="en-IN"/>
        </a:p>
      </dgm:t>
    </dgm:pt>
    <dgm:pt modelId="{2EBF4911-BC18-44C9-9182-E2EDCAD50944}">
      <dgm:prSet/>
      <dgm:spPr>
        <a:ln>
          <a:noFill/>
        </a:ln>
      </dgm:spPr>
      <dgm:t>
        <a:bodyPr/>
        <a:lstStyle/>
        <a:p>
          <a:r>
            <a:rPr lang="en-IN" b="1" i="0" dirty="0">
              <a:solidFill>
                <a:schemeClr val="tx1"/>
              </a:solidFill>
              <a:latin typeface="Ink Free" panose="03080402000500000000" pitchFamily="66" charset="0"/>
              <a:hlinkClick xmlns:r="http://schemas.openxmlformats.org/officeDocument/2006/relationships" r:id="rId2" action="ppaction://hlinksldjump">
                <a:extLst>
                  <a:ext uri="{A12FA001-AC4F-418D-AE19-62706E023703}">
                    <ahyp:hlinkClr xmlns:ahyp="http://schemas.microsoft.com/office/drawing/2018/hyperlinkcolor" val="tx"/>
                  </a:ext>
                </a:extLst>
              </a:hlinkClick>
            </a:rPr>
            <a:t>Overview</a:t>
          </a:r>
          <a:endParaRPr lang="en-IN" dirty="0">
            <a:solidFill>
              <a:schemeClr val="tx1"/>
            </a:solidFill>
            <a:latin typeface="Ink Free" panose="03080402000500000000" pitchFamily="66" charset="0"/>
          </a:endParaRPr>
        </a:p>
      </dgm:t>
    </dgm:pt>
    <dgm:pt modelId="{33C62DBD-89C0-4DFA-B43B-3EE6118A81FC}" type="parTrans" cxnId="{39824361-6EEC-451E-A0C2-8841033E20D0}">
      <dgm:prSet/>
      <dgm:spPr/>
      <dgm:t>
        <a:bodyPr/>
        <a:lstStyle/>
        <a:p>
          <a:endParaRPr lang="en-IN"/>
        </a:p>
      </dgm:t>
    </dgm:pt>
    <dgm:pt modelId="{75040AF4-6A03-43A0-B1F1-438492C647BF}" type="sibTrans" cxnId="{39824361-6EEC-451E-A0C2-8841033E20D0}">
      <dgm:prSet/>
      <dgm:spPr/>
      <dgm:t>
        <a:bodyPr/>
        <a:lstStyle/>
        <a:p>
          <a:endParaRPr lang="en-IN"/>
        </a:p>
      </dgm:t>
    </dgm:pt>
    <dgm:pt modelId="{CF1BB67D-AF07-41D9-9BAA-4B059E380599}">
      <dgm:prSet/>
      <dgm:spPr>
        <a:ln>
          <a:noFill/>
        </a:ln>
      </dgm:spPr>
      <dgm:t>
        <a:bodyPr/>
        <a:lstStyle/>
        <a:p>
          <a:r>
            <a:rPr lang="en-IN" b="1" i="0" u="sng" dirty="0">
              <a:solidFill>
                <a:schemeClr val="tx1"/>
              </a:solidFill>
              <a:latin typeface="Ink Free" panose="03080402000500000000" pitchFamily="66" charset="0"/>
              <a:hlinkClick xmlns:r="http://schemas.openxmlformats.org/officeDocument/2006/relationships" r:id="rId3" action="ppaction://hlinksldjump">
                <a:extLst>
                  <a:ext uri="{A12FA001-AC4F-418D-AE19-62706E023703}">
                    <ahyp:hlinkClr xmlns:ahyp="http://schemas.microsoft.com/office/drawing/2018/hyperlinkcolor" val="tx"/>
                  </a:ext>
                </a:extLst>
              </a:hlinkClick>
            </a:rPr>
            <a:t>Inverter Dynamics Modelling</a:t>
          </a:r>
          <a:endParaRPr lang="en-IN" u="sng" dirty="0">
            <a:solidFill>
              <a:schemeClr val="tx1"/>
            </a:solidFill>
            <a:latin typeface="Ink Free" panose="03080402000500000000" pitchFamily="66" charset="0"/>
          </a:endParaRPr>
        </a:p>
      </dgm:t>
    </dgm:pt>
    <dgm:pt modelId="{A67A17C7-F8A7-4C68-B8E9-AB86DB7E9235}" type="parTrans" cxnId="{E0612B2F-2B9B-4162-9E46-18E9AA194ECC}">
      <dgm:prSet/>
      <dgm:spPr/>
      <dgm:t>
        <a:bodyPr/>
        <a:lstStyle/>
        <a:p>
          <a:endParaRPr lang="en-IN"/>
        </a:p>
      </dgm:t>
    </dgm:pt>
    <dgm:pt modelId="{C27EB1AA-28A7-4BAF-BA0A-AFC7C72CCFCD}" type="sibTrans" cxnId="{E0612B2F-2B9B-4162-9E46-18E9AA194ECC}">
      <dgm:prSet/>
      <dgm:spPr/>
      <dgm:t>
        <a:bodyPr/>
        <a:lstStyle/>
        <a:p>
          <a:endParaRPr lang="en-IN"/>
        </a:p>
      </dgm:t>
    </dgm:pt>
    <dgm:pt modelId="{613AA4F6-BBE3-4D6F-A76A-1F035F948352}">
      <dgm:prSet/>
      <dgm:spPr/>
      <dgm:t>
        <a:bodyPr/>
        <a:lstStyle/>
        <a:p>
          <a:r>
            <a:rPr lang="en-IN" b="1" i="0" u="sng" dirty="0">
              <a:latin typeface="Ink Free" panose="03080402000500000000" pitchFamily="66" charset="0"/>
            </a:rPr>
            <a:t>Recommendation and References</a:t>
          </a:r>
          <a:endParaRPr lang="en-IN" u="sng" dirty="0">
            <a:latin typeface="Ink Free" panose="03080402000500000000" pitchFamily="66" charset="0"/>
          </a:endParaRPr>
        </a:p>
      </dgm:t>
    </dgm:pt>
    <dgm:pt modelId="{D7FBD019-2E0E-4DC9-B372-80079B399C82}" type="parTrans" cxnId="{B835E00B-2053-471A-B2DF-B22DEC2BADAE}">
      <dgm:prSet/>
      <dgm:spPr/>
      <dgm:t>
        <a:bodyPr/>
        <a:lstStyle/>
        <a:p>
          <a:endParaRPr lang="en-IN"/>
        </a:p>
      </dgm:t>
    </dgm:pt>
    <dgm:pt modelId="{1B2EE658-0303-4B51-9E1E-6A3FD7EFE9C1}" type="sibTrans" cxnId="{B835E00B-2053-471A-B2DF-B22DEC2BADAE}">
      <dgm:prSet/>
      <dgm:spPr/>
      <dgm:t>
        <a:bodyPr/>
        <a:lstStyle/>
        <a:p>
          <a:endParaRPr lang="en-IN"/>
        </a:p>
      </dgm:t>
    </dgm:pt>
    <dgm:pt modelId="{D3EEBF77-56E5-4188-9BFA-CDDD0B71A106}">
      <dgm:prSet/>
      <dgm:spPr>
        <a:ln>
          <a:solidFill>
            <a:srgbClr val="C00000"/>
          </a:solidFill>
        </a:ln>
      </dgm:spPr>
      <dgm:t>
        <a:bodyPr/>
        <a:lstStyle/>
        <a:p>
          <a:r>
            <a:rPr lang="en-IN" b="1" i="0" u="sng" dirty="0">
              <a:solidFill>
                <a:srgbClr val="C00000"/>
              </a:solidFill>
              <a:latin typeface="Ink Free" panose="03080402000500000000" pitchFamily="66" charset="0"/>
              <a:hlinkClick xmlns:r="http://schemas.openxmlformats.org/officeDocument/2006/relationships" r:id="rId4" action="ppaction://hlinksldjump">
                <a:extLst>
                  <a:ext uri="{A12FA001-AC4F-418D-AE19-62706E023703}">
                    <ahyp:hlinkClr xmlns:ahyp="http://schemas.microsoft.com/office/drawing/2018/hyperlinkcolor" val="tx"/>
                  </a:ext>
                </a:extLst>
              </a:hlinkClick>
            </a:rPr>
            <a:t>Simulation and Conclusion</a:t>
          </a:r>
          <a:endParaRPr lang="en-IN" u="sng" dirty="0">
            <a:solidFill>
              <a:srgbClr val="C00000"/>
            </a:solidFill>
            <a:latin typeface="Ink Free" panose="03080402000500000000" pitchFamily="66" charset="0"/>
          </a:endParaRPr>
        </a:p>
      </dgm:t>
    </dgm:pt>
    <dgm:pt modelId="{2F4520E6-EE63-4702-B5D4-2E7A6DA13AE2}" type="sibTrans" cxnId="{07380AF0-A3D7-45FB-B829-5BCB3E106BDC}">
      <dgm:prSet/>
      <dgm:spPr/>
      <dgm:t>
        <a:bodyPr/>
        <a:lstStyle/>
        <a:p>
          <a:endParaRPr lang="en-IN"/>
        </a:p>
      </dgm:t>
    </dgm:pt>
    <dgm:pt modelId="{2E2AC5C5-C000-4A84-BA88-7ECDCE92D109}" type="parTrans" cxnId="{07380AF0-A3D7-45FB-B829-5BCB3E106BDC}">
      <dgm:prSet/>
      <dgm:spPr/>
      <dgm:t>
        <a:bodyPr/>
        <a:lstStyle/>
        <a:p>
          <a:endParaRPr lang="en-IN"/>
        </a:p>
      </dgm:t>
    </dgm:pt>
    <dgm:pt modelId="{F1A60FE1-6130-411F-BE97-CAE732B7EF50}">
      <dgm:prSet/>
      <dgm:spPr>
        <a:ln>
          <a:noFill/>
        </a:ln>
      </dgm:spPr>
      <dgm:t>
        <a:bodyPr/>
        <a:lstStyle/>
        <a:p>
          <a:r>
            <a:rPr lang="en-IN" b="1" i="0" u="sng" dirty="0">
              <a:solidFill>
                <a:schemeClr val="tx1"/>
              </a:solidFill>
              <a:latin typeface="Ink Free" panose="03080402000500000000" pitchFamily="66" charset="0"/>
              <a:hlinkClick xmlns:r="http://schemas.openxmlformats.org/officeDocument/2006/relationships" r:id="rId5" action="ppaction://hlinksldjump">
                <a:extLst>
                  <a:ext uri="{A12FA001-AC4F-418D-AE19-62706E023703}">
                    <ahyp:hlinkClr xmlns:ahyp="http://schemas.microsoft.com/office/drawing/2018/hyperlinkcolor" val="tx"/>
                  </a:ext>
                </a:extLst>
              </a:hlinkClick>
            </a:rPr>
            <a:t>PLL System</a:t>
          </a:r>
          <a:endParaRPr lang="en-IN" u="sng" dirty="0">
            <a:solidFill>
              <a:schemeClr val="tx1"/>
            </a:solidFill>
            <a:latin typeface="Ink Free" panose="03080402000500000000" pitchFamily="66" charset="0"/>
          </a:endParaRPr>
        </a:p>
      </dgm:t>
    </dgm:pt>
    <dgm:pt modelId="{87C60CF0-2AC0-4E00-A5A4-49B17A2C5281}" type="sibTrans" cxnId="{29B49093-ADC6-4374-84FE-F159913F1174}">
      <dgm:prSet/>
      <dgm:spPr/>
      <dgm:t>
        <a:bodyPr/>
        <a:lstStyle/>
        <a:p>
          <a:endParaRPr lang="en-IN"/>
        </a:p>
      </dgm:t>
    </dgm:pt>
    <dgm:pt modelId="{B968455A-DD89-4296-A187-B147DA479F61}" type="parTrans" cxnId="{29B49093-ADC6-4374-84FE-F159913F1174}">
      <dgm:prSet/>
      <dgm:spPr/>
      <dgm:t>
        <a:bodyPr/>
        <a:lstStyle/>
        <a:p>
          <a:endParaRPr lang="en-IN"/>
        </a:p>
      </dgm:t>
    </dgm:pt>
    <dgm:pt modelId="{35AC41FB-5060-40A0-A036-17CFC45DD2F6}" type="pres">
      <dgm:prSet presAssocID="{E0901CDF-BA4F-4EC5-997B-5401DC84A394}" presName="Name0" presStyleCnt="0">
        <dgm:presLayoutVars>
          <dgm:chMax val="7"/>
          <dgm:dir/>
          <dgm:resizeHandles val="exact"/>
        </dgm:presLayoutVars>
      </dgm:prSet>
      <dgm:spPr/>
    </dgm:pt>
    <dgm:pt modelId="{E369A09B-C5A5-498B-96D7-4307C19D67E3}" type="pres">
      <dgm:prSet presAssocID="{E0901CDF-BA4F-4EC5-997B-5401DC84A394}" presName="ellipse1" presStyleLbl="vennNode1" presStyleIdx="0" presStyleCnt="6">
        <dgm:presLayoutVars>
          <dgm:bulletEnabled val="1"/>
        </dgm:presLayoutVars>
      </dgm:prSet>
      <dgm:spPr/>
    </dgm:pt>
    <dgm:pt modelId="{B022C1A0-35A3-48B1-B88E-DF3E6246D0E6}" type="pres">
      <dgm:prSet presAssocID="{E0901CDF-BA4F-4EC5-997B-5401DC84A394}" presName="ellipse2" presStyleLbl="vennNode1" presStyleIdx="1" presStyleCnt="6">
        <dgm:presLayoutVars>
          <dgm:bulletEnabled val="1"/>
        </dgm:presLayoutVars>
      </dgm:prSet>
      <dgm:spPr/>
    </dgm:pt>
    <dgm:pt modelId="{789705AD-2BE1-4F6E-99D1-F1AE642E6D48}" type="pres">
      <dgm:prSet presAssocID="{E0901CDF-BA4F-4EC5-997B-5401DC84A394}" presName="ellipse3" presStyleLbl="vennNode1" presStyleIdx="2" presStyleCnt="6">
        <dgm:presLayoutVars>
          <dgm:bulletEnabled val="1"/>
        </dgm:presLayoutVars>
      </dgm:prSet>
      <dgm:spPr/>
    </dgm:pt>
    <dgm:pt modelId="{D6AA5330-2320-4ACA-954F-3529D0270EC9}" type="pres">
      <dgm:prSet presAssocID="{E0901CDF-BA4F-4EC5-997B-5401DC84A394}" presName="ellipse4" presStyleLbl="vennNode1" presStyleIdx="3" presStyleCnt="6">
        <dgm:presLayoutVars>
          <dgm:bulletEnabled val="1"/>
        </dgm:presLayoutVars>
      </dgm:prSet>
      <dgm:spPr/>
    </dgm:pt>
    <dgm:pt modelId="{BF381F21-6476-4801-8102-8DE1794CDEAA}" type="pres">
      <dgm:prSet presAssocID="{E0901CDF-BA4F-4EC5-997B-5401DC84A394}" presName="ellipse5" presStyleLbl="vennNode1" presStyleIdx="4" presStyleCnt="6">
        <dgm:presLayoutVars>
          <dgm:bulletEnabled val="1"/>
        </dgm:presLayoutVars>
      </dgm:prSet>
      <dgm:spPr/>
    </dgm:pt>
    <dgm:pt modelId="{EA1D424C-CF38-4009-B1E9-DCA9C9656034}" type="pres">
      <dgm:prSet presAssocID="{E0901CDF-BA4F-4EC5-997B-5401DC84A394}" presName="ellipse6" presStyleLbl="vennNode1" presStyleIdx="5" presStyleCnt="6">
        <dgm:presLayoutVars>
          <dgm:bulletEnabled val="1"/>
        </dgm:presLayoutVars>
      </dgm:prSet>
      <dgm:spPr/>
    </dgm:pt>
  </dgm:ptLst>
  <dgm:cxnLst>
    <dgm:cxn modelId="{9786920B-1639-48F9-A1FE-F1FA1EC9A6A0}" type="presOf" srcId="{F1A60FE1-6130-411F-BE97-CAE732B7EF50}" destId="{789705AD-2BE1-4F6E-99D1-F1AE642E6D48}" srcOrd="0" destOrd="0" presId="urn:microsoft.com/office/officeart/2005/8/layout/rings+Icon"/>
    <dgm:cxn modelId="{B835E00B-2053-471A-B2DF-B22DEC2BADAE}" srcId="{E0901CDF-BA4F-4EC5-997B-5401DC84A394}" destId="{613AA4F6-BBE3-4D6F-A76A-1F035F948352}" srcOrd="5" destOrd="0" parTransId="{D7FBD019-2E0E-4DC9-B372-80079B399C82}" sibTransId="{1B2EE658-0303-4B51-9E1E-6A3FD7EFE9C1}"/>
    <dgm:cxn modelId="{E0612B2F-2B9B-4162-9E46-18E9AA194ECC}" srcId="{E0901CDF-BA4F-4EC5-997B-5401DC84A394}" destId="{CF1BB67D-AF07-41D9-9BAA-4B059E380599}" srcOrd="3" destOrd="0" parTransId="{A67A17C7-F8A7-4C68-B8E9-AB86DB7E9235}" sibTransId="{C27EB1AA-28A7-4BAF-BA0A-AFC7C72CCFCD}"/>
    <dgm:cxn modelId="{39824361-6EEC-451E-A0C2-8841033E20D0}" srcId="{E0901CDF-BA4F-4EC5-997B-5401DC84A394}" destId="{2EBF4911-BC18-44C9-9182-E2EDCAD50944}" srcOrd="1" destOrd="0" parTransId="{33C62DBD-89C0-4DFA-B43B-3EE6118A81FC}" sibTransId="{75040AF4-6A03-43A0-B1F1-438492C647BF}"/>
    <dgm:cxn modelId="{04625274-7266-46C4-9CA7-59A4BAC12FA8}" type="presOf" srcId="{D3EEBF77-56E5-4188-9BFA-CDDD0B71A106}" destId="{BF381F21-6476-4801-8102-8DE1794CDEAA}" srcOrd="0" destOrd="0" presId="urn:microsoft.com/office/officeart/2005/8/layout/rings+Icon"/>
    <dgm:cxn modelId="{77108A7C-A2D1-4B5F-8579-77CB0317E02D}" type="presOf" srcId="{613AA4F6-BBE3-4D6F-A76A-1F035F948352}" destId="{EA1D424C-CF38-4009-B1E9-DCA9C9656034}" srcOrd="0" destOrd="0" presId="urn:microsoft.com/office/officeart/2005/8/layout/rings+Icon"/>
    <dgm:cxn modelId="{D1D2E886-CCD6-4D1F-8300-0C63A532CFF6}" type="presOf" srcId="{2EBF4911-BC18-44C9-9182-E2EDCAD50944}" destId="{B022C1A0-35A3-48B1-B88E-DF3E6246D0E6}" srcOrd="0" destOrd="0" presId="urn:microsoft.com/office/officeart/2005/8/layout/rings+Icon"/>
    <dgm:cxn modelId="{7B4F708E-2A8A-4813-B053-5BA40455A211}" type="presOf" srcId="{E0901CDF-BA4F-4EC5-997B-5401DC84A394}" destId="{35AC41FB-5060-40A0-A036-17CFC45DD2F6}" srcOrd="0" destOrd="0" presId="urn:microsoft.com/office/officeart/2005/8/layout/rings+Icon"/>
    <dgm:cxn modelId="{29B49093-ADC6-4374-84FE-F159913F1174}" srcId="{E0901CDF-BA4F-4EC5-997B-5401DC84A394}" destId="{F1A60FE1-6130-411F-BE97-CAE732B7EF50}" srcOrd="2" destOrd="0" parTransId="{B968455A-DD89-4296-A187-B147DA479F61}" sibTransId="{87C60CF0-2AC0-4E00-A5A4-49B17A2C5281}"/>
    <dgm:cxn modelId="{AC89F49B-D194-4B6A-A9F3-D8CF9EF7BC82}" type="presOf" srcId="{CA5BDB7A-339B-4704-9BBB-89CFEF0066ED}" destId="{E369A09B-C5A5-498B-96D7-4307C19D67E3}" srcOrd="0" destOrd="0" presId="urn:microsoft.com/office/officeart/2005/8/layout/rings+Icon"/>
    <dgm:cxn modelId="{C08927D0-CD60-4D6F-949C-83C14ABBACFC}" srcId="{E0901CDF-BA4F-4EC5-997B-5401DC84A394}" destId="{CA5BDB7A-339B-4704-9BBB-89CFEF0066ED}" srcOrd="0" destOrd="0" parTransId="{A691C2D2-03A0-49A3-B23A-1C688888518C}" sibTransId="{FDDD7ECA-8F2D-4157-A2AE-A13EC8C8A3F8}"/>
    <dgm:cxn modelId="{07380AF0-A3D7-45FB-B829-5BCB3E106BDC}" srcId="{E0901CDF-BA4F-4EC5-997B-5401DC84A394}" destId="{D3EEBF77-56E5-4188-9BFA-CDDD0B71A106}" srcOrd="4" destOrd="0" parTransId="{2E2AC5C5-C000-4A84-BA88-7ECDCE92D109}" sibTransId="{2F4520E6-EE63-4702-B5D4-2E7A6DA13AE2}"/>
    <dgm:cxn modelId="{9F850EF6-5185-49E9-9F9C-70008F4B8D90}" type="presOf" srcId="{CF1BB67D-AF07-41D9-9BAA-4B059E380599}" destId="{D6AA5330-2320-4ACA-954F-3529D0270EC9}" srcOrd="0" destOrd="0" presId="urn:microsoft.com/office/officeart/2005/8/layout/rings+Icon"/>
    <dgm:cxn modelId="{04A886FD-8878-4D04-897D-D39072001597}" type="presParOf" srcId="{35AC41FB-5060-40A0-A036-17CFC45DD2F6}" destId="{E369A09B-C5A5-498B-96D7-4307C19D67E3}" srcOrd="0" destOrd="0" presId="urn:microsoft.com/office/officeart/2005/8/layout/rings+Icon"/>
    <dgm:cxn modelId="{E8D09C48-5A0A-42C9-A665-B3CCBD32CB11}" type="presParOf" srcId="{35AC41FB-5060-40A0-A036-17CFC45DD2F6}" destId="{B022C1A0-35A3-48B1-B88E-DF3E6246D0E6}" srcOrd="1" destOrd="0" presId="urn:microsoft.com/office/officeart/2005/8/layout/rings+Icon"/>
    <dgm:cxn modelId="{8C65946D-5745-417C-9402-E7F3AFF18594}" type="presParOf" srcId="{35AC41FB-5060-40A0-A036-17CFC45DD2F6}" destId="{789705AD-2BE1-4F6E-99D1-F1AE642E6D48}" srcOrd="2" destOrd="0" presId="urn:microsoft.com/office/officeart/2005/8/layout/rings+Icon"/>
    <dgm:cxn modelId="{50989BCD-21E9-4C9F-B095-96103C2ED256}" type="presParOf" srcId="{35AC41FB-5060-40A0-A036-17CFC45DD2F6}" destId="{D6AA5330-2320-4ACA-954F-3529D0270EC9}" srcOrd="3" destOrd="0" presId="urn:microsoft.com/office/officeart/2005/8/layout/rings+Icon"/>
    <dgm:cxn modelId="{8B0FEDBE-0E03-4395-A8B0-56219FF8D8ED}" type="presParOf" srcId="{35AC41FB-5060-40A0-A036-17CFC45DD2F6}" destId="{BF381F21-6476-4801-8102-8DE1794CDEAA}" srcOrd="4" destOrd="0" presId="urn:microsoft.com/office/officeart/2005/8/layout/rings+Icon"/>
    <dgm:cxn modelId="{81BBDB58-1657-4B62-A6E8-D414EF527469}" type="presParOf" srcId="{35AC41FB-5060-40A0-A036-17CFC45DD2F6}" destId="{EA1D424C-CF38-4009-B1E9-DCA9C9656034}" srcOrd="5" destOrd="0" presId="urn:microsoft.com/office/officeart/2005/8/layout/rings+Icon"/>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69A09B-C5A5-498B-96D7-4307C19D67E3}">
      <dsp:nvSpPr>
        <dsp:cNvPr id="0" name=""/>
        <dsp:cNvSpPr/>
      </dsp:nvSpPr>
      <dsp:spPr>
        <a:xfrm>
          <a:off x="460807" y="0"/>
          <a:ext cx="1596488" cy="1596568"/>
        </a:xfrm>
        <a:prstGeom prst="ellipse">
          <a:avLst/>
        </a:prstGeom>
        <a:solidFill>
          <a:schemeClr val="dk2">
            <a:alpha val="50000"/>
            <a:hueOff val="0"/>
            <a:satOff val="0"/>
            <a:lumOff val="0"/>
            <a:alphaOff val="0"/>
          </a:schemeClr>
        </a:solidFill>
        <a:ln>
          <a:solidFill>
            <a:srgbClr val="FF0000"/>
          </a:solid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IN" sz="1100" b="1" i="0" u="sng" kern="1200" dirty="0">
              <a:solidFill>
                <a:srgbClr val="FF0000"/>
              </a:solidFill>
              <a:latin typeface="Ink Free" panose="03080402000500000000" pitchFamily="66" charset="0"/>
            </a:rPr>
            <a:t>Introduction</a:t>
          </a:r>
          <a:endParaRPr lang="en-IN" sz="1100" u="sng" kern="1200" dirty="0">
            <a:solidFill>
              <a:srgbClr val="FF0000"/>
            </a:solidFill>
            <a:latin typeface="Ink Free" panose="03080402000500000000" pitchFamily="66" charset="0"/>
          </a:endParaRPr>
        </a:p>
      </dsp:txBody>
      <dsp:txXfrm>
        <a:off x="694607" y="233812"/>
        <a:ext cx="1128888" cy="1128944"/>
      </dsp:txXfrm>
    </dsp:sp>
    <dsp:sp modelId="{B022C1A0-35A3-48B1-B88E-DF3E6246D0E6}">
      <dsp:nvSpPr>
        <dsp:cNvPr id="0" name=""/>
        <dsp:cNvSpPr/>
      </dsp:nvSpPr>
      <dsp:spPr>
        <a:xfrm>
          <a:off x="1290062" y="1028934"/>
          <a:ext cx="1596488" cy="1596568"/>
        </a:xfrm>
        <a:prstGeom prst="ellipse">
          <a:avLst/>
        </a:prstGeom>
        <a:solidFill>
          <a:schemeClr val="dk2">
            <a:alpha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IN" sz="1100" b="1" i="0" u="none" kern="1200" dirty="0">
              <a:solidFill>
                <a:schemeClr val="tx1"/>
              </a:solidFill>
              <a:latin typeface="Ink Free" panose="03080402000500000000" pitchFamily="66" charset="0"/>
              <a:hlinkClick xmlns:r="http://schemas.openxmlformats.org/officeDocument/2006/relationships" r:id="" action="ppaction://hlinksldjump">
                <a:extLst>
                  <a:ext uri="{A12FA001-AC4F-418D-AE19-62706E023703}">
                    <ahyp:hlinkClr xmlns:ahyp="http://schemas.microsoft.com/office/drawing/2018/hyperlinkcolor" val="tx"/>
                  </a:ext>
                </a:extLst>
              </a:hlinkClick>
            </a:rPr>
            <a:t>Overview</a:t>
          </a:r>
          <a:endParaRPr lang="en-IN" sz="1100" u="none" kern="1200" dirty="0">
            <a:solidFill>
              <a:schemeClr val="tx1"/>
            </a:solidFill>
            <a:latin typeface="Ink Free" panose="03080402000500000000" pitchFamily="66" charset="0"/>
          </a:endParaRPr>
        </a:p>
      </dsp:txBody>
      <dsp:txXfrm>
        <a:off x="1523862" y="1262746"/>
        <a:ext cx="1128888" cy="1128944"/>
      </dsp:txXfrm>
    </dsp:sp>
    <dsp:sp modelId="{789705AD-2BE1-4F6E-99D1-F1AE642E6D48}">
      <dsp:nvSpPr>
        <dsp:cNvPr id="0" name=""/>
        <dsp:cNvSpPr/>
      </dsp:nvSpPr>
      <dsp:spPr>
        <a:xfrm>
          <a:off x="2119317" y="0"/>
          <a:ext cx="1596488" cy="1596568"/>
        </a:xfrm>
        <a:prstGeom prst="ellipse">
          <a:avLst/>
        </a:prstGeom>
        <a:solidFill>
          <a:schemeClr val="dk2">
            <a:alpha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IN" sz="1100" b="1" i="0" u="sng" kern="1200" dirty="0">
              <a:solidFill>
                <a:schemeClr val="tx1"/>
              </a:solidFill>
              <a:latin typeface="Ink Free" panose="03080402000500000000" pitchFamily="66" charset="0"/>
              <a:hlinkClick xmlns:r="http://schemas.openxmlformats.org/officeDocument/2006/relationships" r:id="" action="ppaction://hlinksldjump">
                <a:extLst>
                  <a:ext uri="{A12FA001-AC4F-418D-AE19-62706E023703}">
                    <ahyp:hlinkClr xmlns:ahyp="http://schemas.microsoft.com/office/drawing/2018/hyperlinkcolor" val="tx"/>
                  </a:ext>
                </a:extLst>
              </a:hlinkClick>
            </a:rPr>
            <a:t>PLL System</a:t>
          </a:r>
          <a:endParaRPr lang="en-IN" sz="1100" u="sng" kern="1200" dirty="0">
            <a:solidFill>
              <a:schemeClr val="tx1"/>
            </a:solidFill>
            <a:latin typeface="Ink Free" panose="03080402000500000000" pitchFamily="66" charset="0"/>
          </a:endParaRPr>
        </a:p>
      </dsp:txBody>
      <dsp:txXfrm>
        <a:off x="2353117" y="233812"/>
        <a:ext cx="1128888" cy="1128944"/>
      </dsp:txXfrm>
    </dsp:sp>
    <dsp:sp modelId="{D6AA5330-2320-4ACA-954F-3529D0270EC9}">
      <dsp:nvSpPr>
        <dsp:cNvPr id="0" name=""/>
        <dsp:cNvSpPr/>
      </dsp:nvSpPr>
      <dsp:spPr>
        <a:xfrm>
          <a:off x="2948571" y="1028934"/>
          <a:ext cx="1596488" cy="1596568"/>
        </a:xfrm>
        <a:prstGeom prst="ellipse">
          <a:avLst/>
        </a:prstGeom>
        <a:solidFill>
          <a:schemeClr val="dk2">
            <a:alpha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IN" sz="1100" b="1" i="0" u="sng" kern="1200" dirty="0">
              <a:solidFill>
                <a:schemeClr val="tx1"/>
              </a:solidFill>
              <a:latin typeface="Ink Free" panose="03080402000500000000" pitchFamily="66" charset="0"/>
              <a:hlinkClick xmlns:r="http://schemas.openxmlformats.org/officeDocument/2006/relationships" r:id="" action="ppaction://hlinksldjump">
                <a:extLst>
                  <a:ext uri="{A12FA001-AC4F-418D-AE19-62706E023703}">
                    <ahyp:hlinkClr xmlns:ahyp="http://schemas.microsoft.com/office/drawing/2018/hyperlinkcolor" val="tx"/>
                  </a:ext>
                </a:extLst>
              </a:hlinkClick>
            </a:rPr>
            <a:t>Inverter Dynamics Modelling</a:t>
          </a:r>
          <a:endParaRPr lang="en-IN" sz="1100" u="sng" kern="1200" dirty="0">
            <a:solidFill>
              <a:schemeClr val="tx1"/>
            </a:solidFill>
            <a:latin typeface="Ink Free" panose="03080402000500000000" pitchFamily="66" charset="0"/>
          </a:endParaRPr>
        </a:p>
      </dsp:txBody>
      <dsp:txXfrm>
        <a:off x="3182371" y="1262746"/>
        <a:ext cx="1128888" cy="1128944"/>
      </dsp:txXfrm>
    </dsp:sp>
    <dsp:sp modelId="{BF381F21-6476-4801-8102-8DE1794CDEAA}">
      <dsp:nvSpPr>
        <dsp:cNvPr id="0" name=""/>
        <dsp:cNvSpPr/>
      </dsp:nvSpPr>
      <dsp:spPr>
        <a:xfrm>
          <a:off x="3777826" y="0"/>
          <a:ext cx="1596488" cy="1596568"/>
        </a:xfrm>
        <a:prstGeom prst="ellipse">
          <a:avLst/>
        </a:prstGeom>
        <a:solidFill>
          <a:schemeClr val="dk2">
            <a:alpha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IN" sz="1100" b="1" i="0" u="sng" kern="1200" dirty="0">
              <a:latin typeface="Ink Free" panose="03080402000500000000" pitchFamily="66" charset="0"/>
              <a:hlinkClick xmlns:r="http://schemas.openxmlformats.org/officeDocument/2006/relationships" r:id="" action="ppaction://hlinksldjump"/>
            </a:rPr>
            <a:t>Simulation and Conclusion</a:t>
          </a:r>
          <a:endParaRPr lang="en-IN" sz="1100" u="sng" kern="1200" dirty="0">
            <a:latin typeface="Ink Free" panose="03080402000500000000" pitchFamily="66" charset="0"/>
          </a:endParaRPr>
        </a:p>
      </dsp:txBody>
      <dsp:txXfrm>
        <a:off x="4011626" y="233812"/>
        <a:ext cx="1128888" cy="1128944"/>
      </dsp:txXfrm>
    </dsp:sp>
    <dsp:sp modelId="{EA1D424C-CF38-4009-B1E9-DCA9C9656034}">
      <dsp:nvSpPr>
        <dsp:cNvPr id="0" name=""/>
        <dsp:cNvSpPr/>
      </dsp:nvSpPr>
      <dsp:spPr>
        <a:xfrm>
          <a:off x="4607081" y="1028934"/>
          <a:ext cx="1596488" cy="1596568"/>
        </a:xfrm>
        <a:prstGeom prst="ellipse">
          <a:avLst/>
        </a:prstGeom>
        <a:solidFill>
          <a:schemeClr val="dk2">
            <a:alpha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IN" sz="1100" b="1" i="0" u="sng" kern="1200" dirty="0">
              <a:latin typeface="Ink Free" panose="03080402000500000000" pitchFamily="66" charset="0"/>
            </a:rPr>
            <a:t>Recommendation and References</a:t>
          </a:r>
          <a:endParaRPr lang="en-IN" sz="1100" u="sng" kern="1200" dirty="0">
            <a:latin typeface="Ink Free" panose="03080402000500000000" pitchFamily="66" charset="0"/>
          </a:endParaRPr>
        </a:p>
      </dsp:txBody>
      <dsp:txXfrm>
        <a:off x="4840881" y="1262746"/>
        <a:ext cx="1128888" cy="112894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69A09B-C5A5-498B-96D7-4307C19D67E3}">
      <dsp:nvSpPr>
        <dsp:cNvPr id="0" name=""/>
        <dsp:cNvSpPr/>
      </dsp:nvSpPr>
      <dsp:spPr>
        <a:xfrm>
          <a:off x="460807" y="0"/>
          <a:ext cx="1596488" cy="1596568"/>
        </a:xfrm>
        <a:prstGeom prst="ellipse">
          <a:avLst/>
        </a:prstGeom>
        <a:solidFill>
          <a:schemeClr val="dk2">
            <a:alpha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b="1" i="0" u="sng" kern="1200" dirty="0">
              <a:solidFill>
                <a:schemeClr val="tx1"/>
              </a:solidFill>
              <a:latin typeface="Ink Free" panose="03080402000500000000" pitchFamily="66" charset="0"/>
            </a:rPr>
            <a:t>Introduction</a:t>
          </a:r>
          <a:endParaRPr lang="en-IN" sz="1200" u="sng" kern="1200" dirty="0">
            <a:solidFill>
              <a:schemeClr val="tx1"/>
            </a:solidFill>
            <a:latin typeface="Ink Free" panose="03080402000500000000" pitchFamily="66" charset="0"/>
          </a:endParaRPr>
        </a:p>
      </dsp:txBody>
      <dsp:txXfrm>
        <a:off x="694607" y="233812"/>
        <a:ext cx="1128888" cy="1128944"/>
      </dsp:txXfrm>
    </dsp:sp>
    <dsp:sp modelId="{B022C1A0-35A3-48B1-B88E-DF3E6246D0E6}">
      <dsp:nvSpPr>
        <dsp:cNvPr id="0" name=""/>
        <dsp:cNvSpPr/>
      </dsp:nvSpPr>
      <dsp:spPr>
        <a:xfrm>
          <a:off x="1290062" y="1028934"/>
          <a:ext cx="1596488" cy="1596568"/>
        </a:xfrm>
        <a:prstGeom prst="ellipse">
          <a:avLst/>
        </a:prstGeom>
        <a:solidFill>
          <a:schemeClr val="dk2">
            <a:alpha val="50000"/>
            <a:hueOff val="0"/>
            <a:satOff val="0"/>
            <a:lumOff val="0"/>
            <a:alphaOff val="0"/>
          </a:schemeClr>
        </a:solidFill>
        <a:ln>
          <a:solidFill>
            <a:srgbClr val="FF0000"/>
          </a:solid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b="1" i="0" kern="1200" dirty="0">
              <a:solidFill>
                <a:srgbClr val="FF0000"/>
              </a:solidFill>
              <a:latin typeface="Ink Free" panose="03080402000500000000" pitchFamily="66" charset="0"/>
              <a:hlinkClick xmlns:r="http://schemas.openxmlformats.org/officeDocument/2006/relationships" r:id="" action="ppaction://hlinksldjump">
                <a:extLst>
                  <a:ext uri="{A12FA001-AC4F-418D-AE19-62706E023703}">
                    <ahyp:hlinkClr xmlns:ahyp="http://schemas.microsoft.com/office/drawing/2018/hyperlinkcolor" val="tx"/>
                  </a:ext>
                </a:extLst>
              </a:hlinkClick>
            </a:rPr>
            <a:t>Overview</a:t>
          </a:r>
          <a:endParaRPr lang="en-IN" sz="1200" kern="1200" dirty="0">
            <a:solidFill>
              <a:srgbClr val="FF0000"/>
            </a:solidFill>
            <a:latin typeface="Ink Free" panose="03080402000500000000" pitchFamily="66" charset="0"/>
          </a:endParaRPr>
        </a:p>
      </dsp:txBody>
      <dsp:txXfrm>
        <a:off x="1523862" y="1262746"/>
        <a:ext cx="1128888" cy="1128944"/>
      </dsp:txXfrm>
    </dsp:sp>
    <dsp:sp modelId="{789705AD-2BE1-4F6E-99D1-F1AE642E6D48}">
      <dsp:nvSpPr>
        <dsp:cNvPr id="0" name=""/>
        <dsp:cNvSpPr/>
      </dsp:nvSpPr>
      <dsp:spPr>
        <a:xfrm>
          <a:off x="2119317" y="0"/>
          <a:ext cx="1596488" cy="1596568"/>
        </a:xfrm>
        <a:prstGeom prst="ellipse">
          <a:avLst/>
        </a:prstGeom>
        <a:solidFill>
          <a:schemeClr val="dk2">
            <a:alpha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b="1" i="0" u="sng" kern="1200" dirty="0">
              <a:latin typeface="Ink Free" panose="03080402000500000000" pitchFamily="66" charset="0"/>
              <a:hlinkClick xmlns:r="http://schemas.openxmlformats.org/officeDocument/2006/relationships" r:id="" action="ppaction://hlinksldjump"/>
            </a:rPr>
            <a:t>PLL System</a:t>
          </a:r>
          <a:endParaRPr lang="en-IN" sz="1200" u="sng" kern="1200" dirty="0">
            <a:latin typeface="Ink Free" panose="03080402000500000000" pitchFamily="66" charset="0"/>
          </a:endParaRPr>
        </a:p>
      </dsp:txBody>
      <dsp:txXfrm>
        <a:off x="2353117" y="233812"/>
        <a:ext cx="1128888" cy="1128944"/>
      </dsp:txXfrm>
    </dsp:sp>
    <dsp:sp modelId="{D6AA5330-2320-4ACA-954F-3529D0270EC9}">
      <dsp:nvSpPr>
        <dsp:cNvPr id="0" name=""/>
        <dsp:cNvSpPr/>
      </dsp:nvSpPr>
      <dsp:spPr>
        <a:xfrm>
          <a:off x="2948571" y="1028934"/>
          <a:ext cx="1596488" cy="1596568"/>
        </a:xfrm>
        <a:prstGeom prst="ellipse">
          <a:avLst/>
        </a:prstGeom>
        <a:solidFill>
          <a:schemeClr val="dk2">
            <a:alpha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b="1" i="0" u="sng" kern="1200" dirty="0">
              <a:latin typeface="Ink Free" panose="03080402000500000000" pitchFamily="66" charset="0"/>
              <a:hlinkClick xmlns:r="http://schemas.openxmlformats.org/officeDocument/2006/relationships" r:id="" action="ppaction://hlinksldjump"/>
            </a:rPr>
            <a:t>Inverter Dynamics Modelling</a:t>
          </a:r>
          <a:endParaRPr lang="en-IN" sz="1200" u="sng" kern="1200" dirty="0">
            <a:latin typeface="Ink Free" panose="03080402000500000000" pitchFamily="66" charset="0"/>
          </a:endParaRPr>
        </a:p>
      </dsp:txBody>
      <dsp:txXfrm>
        <a:off x="3182371" y="1262746"/>
        <a:ext cx="1128888" cy="1128944"/>
      </dsp:txXfrm>
    </dsp:sp>
    <dsp:sp modelId="{BF381F21-6476-4801-8102-8DE1794CDEAA}">
      <dsp:nvSpPr>
        <dsp:cNvPr id="0" name=""/>
        <dsp:cNvSpPr/>
      </dsp:nvSpPr>
      <dsp:spPr>
        <a:xfrm>
          <a:off x="3777826" y="0"/>
          <a:ext cx="1596488" cy="1596568"/>
        </a:xfrm>
        <a:prstGeom prst="ellipse">
          <a:avLst/>
        </a:prstGeom>
        <a:solidFill>
          <a:schemeClr val="dk2">
            <a:alpha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b="1" i="0" u="sng" kern="1200" dirty="0">
              <a:latin typeface="Ink Free" panose="03080402000500000000" pitchFamily="66" charset="0"/>
              <a:hlinkClick xmlns:r="http://schemas.openxmlformats.org/officeDocument/2006/relationships" r:id="" action="ppaction://hlinksldjump"/>
            </a:rPr>
            <a:t>Simulation and Conclusion</a:t>
          </a:r>
          <a:endParaRPr lang="en-IN" sz="1200" u="sng" kern="1200" dirty="0">
            <a:latin typeface="Ink Free" panose="03080402000500000000" pitchFamily="66" charset="0"/>
          </a:endParaRPr>
        </a:p>
      </dsp:txBody>
      <dsp:txXfrm>
        <a:off x="4011626" y="233812"/>
        <a:ext cx="1128888" cy="1128944"/>
      </dsp:txXfrm>
    </dsp:sp>
    <dsp:sp modelId="{EA1D424C-CF38-4009-B1E9-DCA9C9656034}">
      <dsp:nvSpPr>
        <dsp:cNvPr id="0" name=""/>
        <dsp:cNvSpPr/>
      </dsp:nvSpPr>
      <dsp:spPr>
        <a:xfrm>
          <a:off x="4607081" y="1028934"/>
          <a:ext cx="1596488" cy="1596568"/>
        </a:xfrm>
        <a:prstGeom prst="ellipse">
          <a:avLst/>
        </a:prstGeom>
        <a:solidFill>
          <a:schemeClr val="dk2">
            <a:alpha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IN" sz="1100" b="1" i="0" u="sng" kern="1200" dirty="0">
              <a:latin typeface="Ink Free" panose="03080402000500000000" pitchFamily="66" charset="0"/>
            </a:rPr>
            <a:t>Recommendation and References</a:t>
          </a:r>
          <a:endParaRPr lang="en-IN" sz="1100" u="sng" kern="1200" dirty="0">
            <a:latin typeface="Ink Free" panose="03080402000500000000" pitchFamily="66" charset="0"/>
          </a:endParaRPr>
        </a:p>
      </dsp:txBody>
      <dsp:txXfrm>
        <a:off x="4840881" y="1262746"/>
        <a:ext cx="1128888" cy="112894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69A09B-C5A5-498B-96D7-4307C19D67E3}">
      <dsp:nvSpPr>
        <dsp:cNvPr id="0" name=""/>
        <dsp:cNvSpPr/>
      </dsp:nvSpPr>
      <dsp:spPr>
        <a:xfrm>
          <a:off x="460807" y="0"/>
          <a:ext cx="1596488" cy="1596568"/>
        </a:xfrm>
        <a:prstGeom prst="ellipse">
          <a:avLst/>
        </a:prstGeom>
        <a:solidFill>
          <a:schemeClr val="dk2">
            <a:alpha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IN" sz="1100" b="1" i="0" u="sng" kern="1200" dirty="0">
              <a:solidFill>
                <a:schemeClr val="tx1"/>
              </a:solidFill>
              <a:latin typeface="Ink Free" panose="03080402000500000000" pitchFamily="66" charset="0"/>
            </a:rPr>
            <a:t>Introduction</a:t>
          </a:r>
          <a:endParaRPr lang="en-IN" sz="1100" u="sng" kern="1200" dirty="0">
            <a:solidFill>
              <a:schemeClr val="tx1"/>
            </a:solidFill>
            <a:latin typeface="Ink Free" panose="03080402000500000000" pitchFamily="66" charset="0"/>
          </a:endParaRPr>
        </a:p>
      </dsp:txBody>
      <dsp:txXfrm>
        <a:off x="694607" y="233812"/>
        <a:ext cx="1128888" cy="1128944"/>
      </dsp:txXfrm>
    </dsp:sp>
    <dsp:sp modelId="{B022C1A0-35A3-48B1-B88E-DF3E6246D0E6}">
      <dsp:nvSpPr>
        <dsp:cNvPr id="0" name=""/>
        <dsp:cNvSpPr/>
      </dsp:nvSpPr>
      <dsp:spPr>
        <a:xfrm>
          <a:off x="1290062" y="1028934"/>
          <a:ext cx="1596488" cy="1596568"/>
        </a:xfrm>
        <a:prstGeom prst="ellipse">
          <a:avLst/>
        </a:prstGeom>
        <a:solidFill>
          <a:schemeClr val="dk2">
            <a:alpha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IN" sz="1100" b="1" i="0" kern="1200" dirty="0">
              <a:solidFill>
                <a:schemeClr val="tx1"/>
              </a:solidFill>
              <a:latin typeface="Ink Free" panose="03080402000500000000" pitchFamily="66" charset="0"/>
              <a:hlinkClick xmlns:r="http://schemas.openxmlformats.org/officeDocument/2006/relationships" r:id="" action="ppaction://hlinksldjump">
                <a:extLst>
                  <a:ext uri="{A12FA001-AC4F-418D-AE19-62706E023703}">
                    <ahyp:hlinkClr xmlns:ahyp="http://schemas.microsoft.com/office/drawing/2018/hyperlinkcolor" val="tx"/>
                  </a:ext>
                </a:extLst>
              </a:hlinkClick>
            </a:rPr>
            <a:t>Overview</a:t>
          </a:r>
          <a:endParaRPr lang="en-IN" sz="1100" kern="1200" dirty="0">
            <a:solidFill>
              <a:schemeClr val="tx1"/>
            </a:solidFill>
            <a:latin typeface="Ink Free" panose="03080402000500000000" pitchFamily="66" charset="0"/>
          </a:endParaRPr>
        </a:p>
      </dsp:txBody>
      <dsp:txXfrm>
        <a:off x="1523862" y="1262746"/>
        <a:ext cx="1128888" cy="1128944"/>
      </dsp:txXfrm>
    </dsp:sp>
    <dsp:sp modelId="{789705AD-2BE1-4F6E-99D1-F1AE642E6D48}">
      <dsp:nvSpPr>
        <dsp:cNvPr id="0" name=""/>
        <dsp:cNvSpPr/>
      </dsp:nvSpPr>
      <dsp:spPr>
        <a:xfrm>
          <a:off x="2119317" y="0"/>
          <a:ext cx="1596488" cy="1596568"/>
        </a:xfrm>
        <a:prstGeom prst="ellipse">
          <a:avLst/>
        </a:prstGeom>
        <a:solidFill>
          <a:schemeClr val="dk2">
            <a:alpha val="50000"/>
            <a:hueOff val="0"/>
            <a:satOff val="0"/>
            <a:lumOff val="0"/>
            <a:alphaOff val="0"/>
          </a:schemeClr>
        </a:solidFill>
        <a:ln>
          <a:solidFill>
            <a:srgbClr val="FF0000"/>
          </a:solid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IN" sz="1100" b="1" i="0" u="sng" kern="1200" dirty="0">
              <a:solidFill>
                <a:srgbClr val="C00000"/>
              </a:solidFill>
              <a:latin typeface="Ink Free" panose="03080402000500000000" pitchFamily="66" charset="0"/>
              <a:hlinkClick xmlns:r="http://schemas.openxmlformats.org/officeDocument/2006/relationships" r:id="" action="ppaction://hlinksldjump">
                <a:extLst>
                  <a:ext uri="{A12FA001-AC4F-418D-AE19-62706E023703}">
                    <ahyp:hlinkClr xmlns:ahyp="http://schemas.microsoft.com/office/drawing/2018/hyperlinkcolor" val="tx"/>
                  </a:ext>
                </a:extLst>
              </a:hlinkClick>
            </a:rPr>
            <a:t>PLL System</a:t>
          </a:r>
          <a:endParaRPr lang="en-IN" sz="1100" u="sng" kern="1200" dirty="0">
            <a:solidFill>
              <a:srgbClr val="C00000"/>
            </a:solidFill>
            <a:latin typeface="Ink Free" panose="03080402000500000000" pitchFamily="66" charset="0"/>
          </a:endParaRPr>
        </a:p>
      </dsp:txBody>
      <dsp:txXfrm>
        <a:off x="2353117" y="233812"/>
        <a:ext cx="1128888" cy="1128944"/>
      </dsp:txXfrm>
    </dsp:sp>
    <dsp:sp modelId="{D6AA5330-2320-4ACA-954F-3529D0270EC9}">
      <dsp:nvSpPr>
        <dsp:cNvPr id="0" name=""/>
        <dsp:cNvSpPr/>
      </dsp:nvSpPr>
      <dsp:spPr>
        <a:xfrm>
          <a:off x="2948571" y="1028934"/>
          <a:ext cx="1596488" cy="1596568"/>
        </a:xfrm>
        <a:prstGeom prst="ellipse">
          <a:avLst/>
        </a:prstGeom>
        <a:solidFill>
          <a:schemeClr val="dk2">
            <a:alpha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IN" sz="1100" b="1" i="0" u="sng" kern="1200" dirty="0">
              <a:latin typeface="Ink Free" panose="03080402000500000000" pitchFamily="66" charset="0"/>
              <a:hlinkClick xmlns:r="http://schemas.openxmlformats.org/officeDocument/2006/relationships" r:id="" action="ppaction://hlinksldjump"/>
            </a:rPr>
            <a:t>Inverter Dynamics Modelling</a:t>
          </a:r>
          <a:endParaRPr lang="en-IN" sz="1100" u="sng" kern="1200" dirty="0">
            <a:latin typeface="Ink Free" panose="03080402000500000000" pitchFamily="66" charset="0"/>
          </a:endParaRPr>
        </a:p>
      </dsp:txBody>
      <dsp:txXfrm>
        <a:off x="3182371" y="1262746"/>
        <a:ext cx="1128888" cy="1128944"/>
      </dsp:txXfrm>
    </dsp:sp>
    <dsp:sp modelId="{BF381F21-6476-4801-8102-8DE1794CDEAA}">
      <dsp:nvSpPr>
        <dsp:cNvPr id="0" name=""/>
        <dsp:cNvSpPr/>
      </dsp:nvSpPr>
      <dsp:spPr>
        <a:xfrm>
          <a:off x="3777826" y="0"/>
          <a:ext cx="1596488" cy="1596568"/>
        </a:xfrm>
        <a:prstGeom prst="ellipse">
          <a:avLst/>
        </a:prstGeom>
        <a:solidFill>
          <a:schemeClr val="dk2">
            <a:alpha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IN" sz="1100" b="1" i="0" u="sng" kern="1200" dirty="0">
              <a:latin typeface="Ink Free" panose="03080402000500000000" pitchFamily="66" charset="0"/>
              <a:hlinkClick xmlns:r="http://schemas.openxmlformats.org/officeDocument/2006/relationships" r:id="" action="ppaction://hlinksldjump"/>
            </a:rPr>
            <a:t>Simulation and Conclusion</a:t>
          </a:r>
          <a:endParaRPr lang="en-IN" sz="1100" u="sng" kern="1200" dirty="0">
            <a:latin typeface="Ink Free" panose="03080402000500000000" pitchFamily="66" charset="0"/>
          </a:endParaRPr>
        </a:p>
      </dsp:txBody>
      <dsp:txXfrm>
        <a:off x="4011626" y="233812"/>
        <a:ext cx="1128888" cy="1128944"/>
      </dsp:txXfrm>
    </dsp:sp>
    <dsp:sp modelId="{EA1D424C-CF38-4009-B1E9-DCA9C9656034}">
      <dsp:nvSpPr>
        <dsp:cNvPr id="0" name=""/>
        <dsp:cNvSpPr/>
      </dsp:nvSpPr>
      <dsp:spPr>
        <a:xfrm>
          <a:off x="4607081" y="1028934"/>
          <a:ext cx="1596488" cy="1596568"/>
        </a:xfrm>
        <a:prstGeom prst="ellipse">
          <a:avLst/>
        </a:prstGeom>
        <a:solidFill>
          <a:schemeClr val="dk2">
            <a:alpha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IN" sz="1100" b="1" i="0" u="sng" kern="1200" dirty="0">
              <a:latin typeface="Ink Free" panose="03080402000500000000" pitchFamily="66" charset="0"/>
            </a:rPr>
            <a:t>Recommendation and References</a:t>
          </a:r>
          <a:endParaRPr lang="en-IN" sz="1100" u="sng" kern="1200" dirty="0">
            <a:latin typeface="Ink Free" panose="03080402000500000000" pitchFamily="66" charset="0"/>
          </a:endParaRPr>
        </a:p>
      </dsp:txBody>
      <dsp:txXfrm>
        <a:off x="4840881" y="1262746"/>
        <a:ext cx="1128888" cy="112894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69A09B-C5A5-498B-96D7-4307C19D67E3}">
      <dsp:nvSpPr>
        <dsp:cNvPr id="0" name=""/>
        <dsp:cNvSpPr/>
      </dsp:nvSpPr>
      <dsp:spPr>
        <a:xfrm>
          <a:off x="460807" y="0"/>
          <a:ext cx="1596488" cy="1596568"/>
        </a:xfrm>
        <a:prstGeom prst="ellipse">
          <a:avLst/>
        </a:prstGeom>
        <a:solidFill>
          <a:schemeClr val="dk2">
            <a:alpha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IN" sz="1100" b="1" i="0" u="sng" kern="1200" dirty="0">
              <a:solidFill>
                <a:schemeClr val="tx1"/>
              </a:solidFill>
              <a:latin typeface="Ink Free" panose="03080402000500000000" pitchFamily="66" charset="0"/>
            </a:rPr>
            <a:t>Introduction</a:t>
          </a:r>
          <a:endParaRPr lang="en-IN" sz="1100" u="sng" kern="1200" dirty="0">
            <a:solidFill>
              <a:schemeClr val="tx1"/>
            </a:solidFill>
            <a:latin typeface="Ink Free" panose="03080402000500000000" pitchFamily="66" charset="0"/>
          </a:endParaRPr>
        </a:p>
      </dsp:txBody>
      <dsp:txXfrm>
        <a:off x="694607" y="233812"/>
        <a:ext cx="1128888" cy="1128944"/>
      </dsp:txXfrm>
    </dsp:sp>
    <dsp:sp modelId="{B022C1A0-35A3-48B1-B88E-DF3E6246D0E6}">
      <dsp:nvSpPr>
        <dsp:cNvPr id="0" name=""/>
        <dsp:cNvSpPr/>
      </dsp:nvSpPr>
      <dsp:spPr>
        <a:xfrm>
          <a:off x="1290062" y="1028934"/>
          <a:ext cx="1596488" cy="1596568"/>
        </a:xfrm>
        <a:prstGeom prst="ellipse">
          <a:avLst/>
        </a:prstGeom>
        <a:solidFill>
          <a:schemeClr val="dk2">
            <a:alpha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IN" sz="1100" b="1" i="0" kern="1200" dirty="0">
              <a:solidFill>
                <a:schemeClr val="tx1"/>
              </a:solidFill>
              <a:latin typeface="Ink Free" panose="03080402000500000000" pitchFamily="66" charset="0"/>
              <a:hlinkClick xmlns:r="http://schemas.openxmlformats.org/officeDocument/2006/relationships" r:id="" action="ppaction://hlinksldjump">
                <a:extLst>
                  <a:ext uri="{A12FA001-AC4F-418D-AE19-62706E023703}">
                    <ahyp:hlinkClr xmlns:ahyp="http://schemas.microsoft.com/office/drawing/2018/hyperlinkcolor" val="tx"/>
                  </a:ext>
                </a:extLst>
              </a:hlinkClick>
            </a:rPr>
            <a:t>Overview</a:t>
          </a:r>
          <a:endParaRPr lang="en-IN" sz="1100" kern="1200" dirty="0">
            <a:solidFill>
              <a:schemeClr val="tx1"/>
            </a:solidFill>
            <a:latin typeface="Ink Free" panose="03080402000500000000" pitchFamily="66" charset="0"/>
          </a:endParaRPr>
        </a:p>
      </dsp:txBody>
      <dsp:txXfrm>
        <a:off x="1523862" y="1262746"/>
        <a:ext cx="1128888" cy="1128944"/>
      </dsp:txXfrm>
    </dsp:sp>
    <dsp:sp modelId="{789705AD-2BE1-4F6E-99D1-F1AE642E6D48}">
      <dsp:nvSpPr>
        <dsp:cNvPr id="0" name=""/>
        <dsp:cNvSpPr/>
      </dsp:nvSpPr>
      <dsp:spPr>
        <a:xfrm>
          <a:off x="2119317" y="0"/>
          <a:ext cx="1596488" cy="1596568"/>
        </a:xfrm>
        <a:prstGeom prst="ellipse">
          <a:avLst/>
        </a:prstGeom>
        <a:solidFill>
          <a:schemeClr val="dk2">
            <a:alpha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IN" sz="1100" b="1" i="0" u="sng" kern="1200" dirty="0">
              <a:solidFill>
                <a:schemeClr val="tx1"/>
              </a:solidFill>
              <a:latin typeface="Ink Free" panose="03080402000500000000" pitchFamily="66" charset="0"/>
              <a:hlinkClick xmlns:r="http://schemas.openxmlformats.org/officeDocument/2006/relationships" r:id="" action="ppaction://hlinksldjump">
                <a:extLst>
                  <a:ext uri="{A12FA001-AC4F-418D-AE19-62706E023703}">
                    <ahyp:hlinkClr xmlns:ahyp="http://schemas.microsoft.com/office/drawing/2018/hyperlinkcolor" val="tx"/>
                  </a:ext>
                </a:extLst>
              </a:hlinkClick>
            </a:rPr>
            <a:t>PLL System</a:t>
          </a:r>
          <a:endParaRPr lang="en-IN" sz="1100" u="sng" kern="1200" dirty="0">
            <a:solidFill>
              <a:schemeClr val="tx1"/>
            </a:solidFill>
            <a:latin typeface="Ink Free" panose="03080402000500000000" pitchFamily="66" charset="0"/>
          </a:endParaRPr>
        </a:p>
      </dsp:txBody>
      <dsp:txXfrm>
        <a:off x="2353117" y="233812"/>
        <a:ext cx="1128888" cy="1128944"/>
      </dsp:txXfrm>
    </dsp:sp>
    <dsp:sp modelId="{D6AA5330-2320-4ACA-954F-3529D0270EC9}">
      <dsp:nvSpPr>
        <dsp:cNvPr id="0" name=""/>
        <dsp:cNvSpPr/>
      </dsp:nvSpPr>
      <dsp:spPr>
        <a:xfrm>
          <a:off x="2948571" y="1028934"/>
          <a:ext cx="1596488" cy="1596568"/>
        </a:xfrm>
        <a:prstGeom prst="ellipse">
          <a:avLst/>
        </a:prstGeom>
        <a:solidFill>
          <a:schemeClr val="dk2">
            <a:alpha val="50000"/>
            <a:hueOff val="0"/>
            <a:satOff val="0"/>
            <a:lumOff val="0"/>
            <a:alphaOff val="0"/>
          </a:schemeClr>
        </a:solidFill>
        <a:ln>
          <a:solidFill>
            <a:srgbClr val="C00000"/>
          </a:solid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IN" sz="1100" b="1" i="0" u="sng" kern="1200" dirty="0">
              <a:solidFill>
                <a:srgbClr val="FF0000"/>
              </a:solidFill>
              <a:latin typeface="Ink Free" panose="03080402000500000000" pitchFamily="66" charset="0"/>
              <a:hlinkClick xmlns:r="http://schemas.openxmlformats.org/officeDocument/2006/relationships" r:id="" action="ppaction://hlinksldjump">
                <a:extLst>
                  <a:ext uri="{A12FA001-AC4F-418D-AE19-62706E023703}">
                    <ahyp:hlinkClr xmlns:ahyp="http://schemas.microsoft.com/office/drawing/2018/hyperlinkcolor" val="tx"/>
                  </a:ext>
                </a:extLst>
              </a:hlinkClick>
            </a:rPr>
            <a:t>Inverter Dynamics Modelling</a:t>
          </a:r>
          <a:endParaRPr lang="en-IN" sz="1100" u="sng" kern="1200" dirty="0">
            <a:solidFill>
              <a:srgbClr val="FF0000"/>
            </a:solidFill>
            <a:latin typeface="Ink Free" panose="03080402000500000000" pitchFamily="66" charset="0"/>
          </a:endParaRPr>
        </a:p>
      </dsp:txBody>
      <dsp:txXfrm>
        <a:off x="3182371" y="1262746"/>
        <a:ext cx="1128888" cy="1128944"/>
      </dsp:txXfrm>
    </dsp:sp>
    <dsp:sp modelId="{BF381F21-6476-4801-8102-8DE1794CDEAA}">
      <dsp:nvSpPr>
        <dsp:cNvPr id="0" name=""/>
        <dsp:cNvSpPr/>
      </dsp:nvSpPr>
      <dsp:spPr>
        <a:xfrm>
          <a:off x="3777826" y="0"/>
          <a:ext cx="1596488" cy="1596568"/>
        </a:xfrm>
        <a:prstGeom prst="ellipse">
          <a:avLst/>
        </a:prstGeom>
        <a:solidFill>
          <a:schemeClr val="dk2">
            <a:alpha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IN" sz="1100" b="1" i="0" u="sng" kern="1200" dirty="0">
              <a:latin typeface="Ink Free" panose="03080402000500000000" pitchFamily="66" charset="0"/>
              <a:hlinkClick xmlns:r="http://schemas.openxmlformats.org/officeDocument/2006/relationships" r:id="" action="ppaction://hlinksldjump"/>
            </a:rPr>
            <a:t>Simulation and Conclusion</a:t>
          </a:r>
          <a:endParaRPr lang="en-IN" sz="1100" u="sng" kern="1200" dirty="0">
            <a:latin typeface="Ink Free" panose="03080402000500000000" pitchFamily="66" charset="0"/>
          </a:endParaRPr>
        </a:p>
      </dsp:txBody>
      <dsp:txXfrm>
        <a:off x="4011626" y="233812"/>
        <a:ext cx="1128888" cy="1128944"/>
      </dsp:txXfrm>
    </dsp:sp>
    <dsp:sp modelId="{EA1D424C-CF38-4009-B1E9-DCA9C9656034}">
      <dsp:nvSpPr>
        <dsp:cNvPr id="0" name=""/>
        <dsp:cNvSpPr/>
      </dsp:nvSpPr>
      <dsp:spPr>
        <a:xfrm>
          <a:off x="4607081" y="1028934"/>
          <a:ext cx="1596488" cy="1596568"/>
        </a:xfrm>
        <a:prstGeom prst="ellipse">
          <a:avLst/>
        </a:prstGeom>
        <a:solidFill>
          <a:schemeClr val="dk2">
            <a:alpha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IN" sz="1100" b="1" i="0" u="sng" kern="1200" dirty="0">
              <a:latin typeface="Ink Free" panose="03080402000500000000" pitchFamily="66" charset="0"/>
            </a:rPr>
            <a:t>Recommendation and References</a:t>
          </a:r>
          <a:endParaRPr lang="en-IN" sz="1100" u="sng" kern="1200" dirty="0">
            <a:latin typeface="Ink Free" panose="03080402000500000000" pitchFamily="66" charset="0"/>
          </a:endParaRPr>
        </a:p>
      </dsp:txBody>
      <dsp:txXfrm>
        <a:off x="4840881" y="1262746"/>
        <a:ext cx="1128888" cy="112894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6D38CA-BB18-4EBB-997E-F82D381A3C3F}">
      <dsp:nvSpPr>
        <dsp:cNvPr id="0" name=""/>
        <dsp:cNvSpPr/>
      </dsp:nvSpPr>
      <dsp:spPr>
        <a:xfrm>
          <a:off x="0" y="30415"/>
          <a:ext cx="7944558" cy="775835"/>
        </a:xfrm>
        <a:prstGeom prst="chevron">
          <a:avLst/>
        </a:prstGeom>
        <a:gradFill rotWithShape="0">
          <a:gsLst>
            <a:gs pos="0">
              <a:schemeClr val="lt2">
                <a:lumMod val="50000"/>
                <a:lumOff val="50000"/>
              </a:schemeClr>
            </a:gs>
            <a:gs pos="100000">
              <a:schemeClr val="lt1"/>
            </a:gs>
          </a:gsLst>
          <a:lin ang="5400012" scaled="0"/>
        </a:gradFill>
        <a:ln w="25400" cap="flat" cmpd="sng" algn="ctr">
          <a:solidFill>
            <a:scrgbClr r="0" g="0" b="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10160" rIns="0" bIns="10160" numCol="1" spcCol="1270" anchor="ctr" anchorCtr="0">
          <a:noAutofit/>
        </a:bodyPr>
        <a:lstStyle/>
        <a:p>
          <a:pPr marL="0" lvl="0" indent="0" algn="ctr" defTabSz="711200">
            <a:lnSpc>
              <a:spcPct val="90000"/>
            </a:lnSpc>
            <a:spcBef>
              <a:spcPct val="0"/>
            </a:spcBef>
            <a:spcAft>
              <a:spcPct val="35000"/>
            </a:spcAft>
            <a:buNone/>
          </a:pPr>
          <a:r>
            <a:rPr lang="en-US" sz="1600" b="1" i="1" u="sng" kern="1200" dirty="0">
              <a:solidFill>
                <a:schemeClr val="bg1"/>
              </a:solidFill>
            </a:rPr>
            <a:t>Current Sensing and Transformation: </a:t>
          </a:r>
          <a:br>
            <a:rPr lang="en-US" sz="1400" b="1" i="0" u="sng" kern="1200" dirty="0">
              <a:solidFill>
                <a:schemeClr val="tx1"/>
              </a:solidFill>
            </a:rPr>
          </a:br>
          <a:r>
            <a:rPr lang="en-US" sz="1400" b="0" i="0" kern="1200" dirty="0">
              <a:solidFill>
                <a:schemeClr val="tx1"/>
              </a:solidFill>
            </a:rPr>
            <a:t>The inverter-side current is transformed into the αβ domain and further transformed into the dq domain.</a:t>
          </a:r>
          <a:endParaRPr lang="en-IN" sz="1400" b="0" kern="1200" dirty="0">
            <a:solidFill>
              <a:schemeClr val="tx1"/>
            </a:solidFill>
          </a:endParaRPr>
        </a:p>
      </dsp:txBody>
      <dsp:txXfrm>
        <a:off x="387918" y="30415"/>
        <a:ext cx="7168723" cy="775835"/>
      </dsp:txXfrm>
    </dsp:sp>
    <dsp:sp modelId="{681E1E3A-8089-410C-8B11-11D43BD94127}">
      <dsp:nvSpPr>
        <dsp:cNvPr id="0" name=""/>
        <dsp:cNvSpPr/>
      </dsp:nvSpPr>
      <dsp:spPr>
        <a:xfrm>
          <a:off x="0" y="914868"/>
          <a:ext cx="7944558" cy="775835"/>
        </a:xfrm>
        <a:prstGeom prst="chevron">
          <a:avLst/>
        </a:prstGeom>
        <a:gradFill rotWithShape="0">
          <a:gsLst>
            <a:gs pos="0">
              <a:schemeClr val="lt2">
                <a:lumMod val="50000"/>
                <a:lumOff val="50000"/>
              </a:schemeClr>
            </a:gs>
            <a:gs pos="100000">
              <a:schemeClr val="lt1"/>
            </a:gs>
          </a:gsLst>
          <a:lin ang="5400012" scaled="0"/>
        </a:gra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10160" rIns="0" bIns="10160" numCol="1" spcCol="1270" anchor="ctr" anchorCtr="0">
          <a:noAutofit/>
        </a:bodyPr>
        <a:lstStyle/>
        <a:p>
          <a:pPr marL="0" lvl="0" indent="0" algn="ctr" defTabSz="711200">
            <a:lnSpc>
              <a:spcPct val="90000"/>
            </a:lnSpc>
            <a:spcBef>
              <a:spcPct val="0"/>
            </a:spcBef>
            <a:spcAft>
              <a:spcPct val="35000"/>
            </a:spcAft>
            <a:buNone/>
          </a:pPr>
          <a:r>
            <a:rPr lang="en-US" sz="1600" b="1" i="1" u="sng" kern="1200" dirty="0">
              <a:solidFill>
                <a:schemeClr val="bg1"/>
              </a:solidFill>
            </a:rPr>
            <a:t>Active and Reactive Currents (Id and </a:t>
          </a:r>
          <a:r>
            <a:rPr lang="en-US" sz="1600" b="1" i="1" u="sng" kern="1200" dirty="0" err="1">
              <a:solidFill>
                <a:schemeClr val="bg1"/>
              </a:solidFill>
            </a:rPr>
            <a:t>Iq</a:t>
          </a:r>
          <a:r>
            <a:rPr lang="en-US" sz="1600" b="1" i="1" u="sng" kern="1200" dirty="0">
              <a:solidFill>
                <a:schemeClr val="bg1"/>
              </a:solidFill>
            </a:rPr>
            <a:t>):</a:t>
          </a:r>
          <a:br>
            <a:rPr lang="en-US" sz="1400" b="1" i="0" u="sng" kern="1200" dirty="0">
              <a:solidFill>
                <a:schemeClr val="tx1"/>
              </a:solidFill>
            </a:rPr>
          </a:br>
          <a:r>
            <a:rPr lang="en-US" sz="1400" b="0" i="0" kern="1200" dirty="0">
              <a:solidFill>
                <a:schemeClr val="tx1"/>
              </a:solidFill>
            </a:rPr>
            <a:t>Id and </a:t>
          </a:r>
          <a:r>
            <a:rPr lang="en-US" sz="1400" b="0" i="0" kern="1200" dirty="0" err="1">
              <a:solidFill>
                <a:schemeClr val="tx1"/>
              </a:solidFill>
            </a:rPr>
            <a:t>Iq</a:t>
          </a:r>
          <a:r>
            <a:rPr lang="en-US" sz="1400" b="0" i="0" kern="1200" dirty="0">
              <a:solidFill>
                <a:schemeClr val="tx1"/>
              </a:solidFill>
            </a:rPr>
            <a:t> represent active and reactive currents, respectively. The error is determined by subtracting Id and </a:t>
          </a:r>
          <a:r>
            <a:rPr lang="en-US" sz="1400" b="0" i="0" kern="1200" dirty="0" err="1">
              <a:solidFill>
                <a:schemeClr val="tx1"/>
              </a:solidFill>
            </a:rPr>
            <a:t>Iq</a:t>
          </a:r>
          <a:r>
            <a:rPr lang="en-US" sz="1400" b="0" i="0" kern="1200" dirty="0">
              <a:solidFill>
                <a:schemeClr val="tx1"/>
              </a:solidFill>
            </a:rPr>
            <a:t> from the reference current. This error is then fed into a Proportional-Integral (PI) controller to calculate the voltages </a:t>
          </a:r>
          <a:r>
            <a:rPr lang="en-US" sz="1400" b="0" i="0" kern="1200" dirty="0" err="1">
              <a:solidFill>
                <a:schemeClr val="tx1"/>
              </a:solidFill>
            </a:rPr>
            <a:t>Ud</a:t>
          </a:r>
          <a:r>
            <a:rPr lang="en-US" sz="1400" b="0" i="0" kern="1200" dirty="0">
              <a:solidFill>
                <a:schemeClr val="tx1"/>
              </a:solidFill>
            </a:rPr>
            <a:t> and </a:t>
          </a:r>
          <a:r>
            <a:rPr lang="en-US" sz="1400" b="0" i="0" kern="1200" dirty="0" err="1">
              <a:solidFill>
                <a:schemeClr val="tx1"/>
              </a:solidFill>
            </a:rPr>
            <a:t>Uq</a:t>
          </a:r>
          <a:r>
            <a:rPr lang="en-US" sz="1400" b="0" i="0" kern="1200" dirty="0">
              <a:solidFill>
                <a:schemeClr val="tx1"/>
              </a:solidFill>
            </a:rPr>
            <a:t>.</a:t>
          </a:r>
          <a:endParaRPr lang="en-IN" sz="1400" b="0" kern="1200" dirty="0">
            <a:solidFill>
              <a:schemeClr val="tx1"/>
            </a:solidFill>
          </a:endParaRPr>
        </a:p>
      </dsp:txBody>
      <dsp:txXfrm>
        <a:off x="387918" y="914868"/>
        <a:ext cx="7168723" cy="775835"/>
      </dsp:txXfrm>
    </dsp:sp>
    <dsp:sp modelId="{BDF043DE-034D-4977-ABF2-5F1EA6EAD88E}">
      <dsp:nvSpPr>
        <dsp:cNvPr id="0" name=""/>
        <dsp:cNvSpPr/>
      </dsp:nvSpPr>
      <dsp:spPr>
        <a:xfrm>
          <a:off x="0" y="1799320"/>
          <a:ext cx="7944558" cy="987895"/>
        </a:xfrm>
        <a:prstGeom prst="chevron">
          <a:avLst/>
        </a:prstGeom>
        <a:gradFill rotWithShape="0">
          <a:gsLst>
            <a:gs pos="0">
              <a:schemeClr val="lt2">
                <a:lumMod val="50000"/>
                <a:lumOff val="50000"/>
              </a:schemeClr>
            </a:gs>
            <a:gs pos="100000">
              <a:schemeClr val="lt1"/>
            </a:gs>
          </a:gsLst>
          <a:lin ang="5400012" scaled="0"/>
        </a:gra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10160" rIns="0" bIns="10160" numCol="1" spcCol="1270" anchor="ctr" anchorCtr="0">
          <a:noAutofit/>
        </a:bodyPr>
        <a:lstStyle/>
        <a:p>
          <a:pPr marL="0" lvl="0" indent="0" algn="ctr" defTabSz="711200">
            <a:lnSpc>
              <a:spcPct val="90000"/>
            </a:lnSpc>
            <a:spcBef>
              <a:spcPct val="0"/>
            </a:spcBef>
            <a:spcAft>
              <a:spcPct val="35000"/>
            </a:spcAft>
            <a:buNone/>
          </a:pPr>
          <a:r>
            <a:rPr lang="en-US" sz="1600" b="1" i="1" u="sng" kern="1200" dirty="0">
              <a:solidFill>
                <a:schemeClr val="bg1"/>
              </a:solidFill>
            </a:rPr>
            <a:t>Voltage Calculations:</a:t>
          </a:r>
          <a:br>
            <a:rPr lang="en-US" sz="1600" b="1" i="1" u="sng" kern="1200" dirty="0">
              <a:solidFill>
                <a:schemeClr val="tx1"/>
              </a:solidFill>
            </a:rPr>
          </a:br>
          <a:r>
            <a:rPr lang="en-US" sz="1400" b="0" i="0" kern="1200" dirty="0">
              <a:solidFill>
                <a:schemeClr val="tx1"/>
              </a:solidFill>
            </a:rPr>
            <a:t>The voltages </a:t>
          </a:r>
          <a:r>
            <a:rPr lang="en-US" sz="1400" b="0" i="0" kern="1200" dirty="0" err="1">
              <a:solidFill>
                <a:schemeClr val="tx1"/>
              </a:solidFill>
            </a:rPr>
            <a:t>Vd</a:t>
          </a:r>
          <a:r>
            <a:rPr lang="en-US" sz="1400" b="0" i="0" kern="1200" dirty="0">
              <a:solidFill>
                <a:schemeClr val="tx1"/>
              </a:solidFill>
            </a:rPr>
            <a:t> and </a:t>
          </a:r>
          <a:r>
            <a:rPr lang="en-US" sz="1400" b="0" i="0" kern="1200" dirty="0" err="1">
              <a:solidFill>
                <a:schemeClr val="tx1"/>
              </a:solidFill>
            </a:rPr>
            <a:t>Vq</a:t>
          </a:r>
          <a:r>
            <a:rPr lang="en-US" sz="1400" b="0" i="0" kern="1200" dirty="0">
              <a:solidFill>
                <a:schemeClr val="tx1"/>
              </a:solidFill>
            </a:rPr>
            <a:t> are computed using equations (5) and (6), respectively. For Space Vector Pulse Width Modulation (SPWM), the modulation index (Md and </a:t>
          </a:r>
          <a:r>
            <a:rPr lang="en-US" sz="1400" b="0" i="0" kern="1200" dirty="0" err="1">
              <a:solidFill>
                <a:schemeClr val="tx1"/>
              </a:solidFill>
            </a:rPr>
            <a:t>Mq</a:t>
          </a:r>
          <a:r>
            <a:rPr lang="en-US" sz="1400" b="0" i="0" kern="1200" dirty="0">
              <a:solidFill>
                <a:schemeClr val="tx1"/>
              </a:solidFill>
            </a:rPr>
            <a:t>) relates to the inverter voltage (Vdc). </a:t>
          </a:r>
          <a:endParaRPr lang="en-IN" sz="1400" b="0" kern="1200" dirty="0">
            <a:solidFill>
              <a:schemeClr val="tx1"/>
            </a:solidFill>
          </a:endParaRPr>
        </a:p>
      </dsp:txBody>
      <dsp:txXfrm>
        <a:off x="493948" y="1799320"/>
        <a:ext cx="6956663" cy="987895"/>
      </dsp:txXfrm>
    </dsp:sp>
    <dsp:sp modelId="{420C3063-DBD1-413F-A229-E2A71B5DAAD3}">
      <dsp:nvSpPr>
        <dsp:cNvPr id="0" name=""/>
        <dsp:cNvSpPr/>
      </dsp:nvSpPr>
      <dsp:spPr>
        <a:xfrm>
          <a:off x="0" y="2895832"/>
          <a:ext cx="7944558" cy="775835"/>
        </a:xfrm>
        <a:prstGeom prst="chevron">
          <a:avLst/>
        </a:prstGeom>
        <a:gradFill rotWithShape="0">
          <a:gsLst>
            <a:gs pos="0">
              <a:schemeClr val="lt2">
                <a:lumMod val="50000"/>
                <a:lumOff val="50000"/>
              </a:schemeClr>
            </a:gs>
            <a:gs pos="100000">
              <a:schemeClr val="lt1"/>
            </a:gs>
          </a:gsLst>
          <a:lin ang="5400012" scaled="0"/>
        </a:gra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8890" rIns="0" bIns="8890" numCol="1" spcCol="1270" anchor="ctr" anchorCtr="0">
          <a:noAutofit/>
        </a:bodyPr>
        <a:lstStyle/>
        <a:p>
          <a:pPr marL="0" lvl="0" indent="0" algn="ctr" defTabSz="622300">
            <a:lnSpc>
              <a:spcPct val="90000"/>
            </a:lnSpc>
            <a:spcBef>
              <a:spcPct val="0"/>
            </a:spcBef>
            <a:spcAft>
              <a:spcPct val="35000"/>
            </a:spcAft>
            <a:buNone/>
          </a:pPr>
          <a:r>
            <a:rPr lang="en-US" sz="1400" b="0" i="0" kern="1200" dirty="0">
              <a:solidFill>
                <a:schemeClr val="tx1"/>
              </a:solidFill>
            </a:rPr>
            <a:t>Equations (7) and (8) define this relationship, where Vdc represents the DC voltage source. Finally, the voltages Ed and Eq are multiplied by (2/Vdc) to obtain </a:t>
          </a:r>
          <a:r>
            <a:rPr lang="en-US" sz="1400" b="0" i="0" kern="1200" dirty="0" err="1">
              <a:solidFill>
                <a:schemeClr val="tx1"/>
              </a:solidFill>
            </a:rPr>
            <a:t>Vd</a:t>
          </a:r>
          <a:r>
            <a:rPr lang="en-US" sz="1400" b="0" i="0" kern="1200" dirty="0">
              <a:solidFill>
                <a:schemeClr val="tx1"/>
              </a:solidFill>
            </a:rPr>
            <a:t> and </a:t>
          </a:r>
          <a:r>
            <a:rPr lang="en-US" sz="1400" b="0" i="0" kern="1200" dirty="0" err="1">
              <a:solidFill>
                <a:schemeClr val="tx1"/>
              </a:solidFill>
            </a:rPr>
            <a:t>Vq</a:t>
          </a:r>
          <a:r>
            <a:rPr lang="en-US" sz="1400" b="0" i="0" kern="1200" dirty="0">
              <a:solidFill>
                <a:schemeClr val="tx1"/>
              </a:solidFill>
            </a:rPr>
            <a:t>, respectively</a:t>
          </a:r>
          <a:endParaRPr lang="en-IN" sz="1400" b="0" kern="1200" dirty="0">
            <a:solidFill>
              <a:schemeClr val="tx1"/>
            </a:solidFill>
          </a:endParaRPr>
        </a:p>
      </dsp:txBody>
      <dsp:txXfrm>
        <a:off x="387918" y="2895832"/>
        <a:ext cx="7168723" cy="77583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69A09B-C5A5-498B-96D7-4307C19D67E3}">
      <dsp:nvSpPr>
        <dsp:cNvPr id="0" name=""/>
        <dsp:cNvSpPr/>
      </dsp:nvSpPr>
      <dsp:spPr>
        <a:xfrm>
          <a:off x="460807" y="0"/>
          <a:ext cx="1596488" cy="1596568"/>
        </a:xfrm>
        <a:prstGeom prst="ellipse">
          <a:avLst/>
        </a:prstGeom>
        <a:solidFill>
          <a:schemeClr val="dk2">
            <a:alpha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IN" sz="1100" b="1" i="0" u="sng" kern="1200" dirty="0">
              <a:solidFill>
                <a:schemeClr val="tx1"/>
              </a:solidFill>
              <a:latin typeface="Ink Free" panose="03080402000500000000" pitchFamily="66" charset="0"/>
            </a:rPr>
            <a:t>Introduction</a:t>
          </a:r>
          <a:endParaRPr lang="en-IN" sz="1100" u="sng" kern="1200" dirty="0">
            <a:solidFill>
              <a:schemeClr val="tx1"/>
            </a:solidFill>
            <a:latin typeface="Ink Free" panose="03080402000500000000" pitchFamily="66" charset="0"/>
          </a:endParaRPr>
        </a:p>
      </dsp:txBody>
      <dsp:txXfrm>
        <a:off x="694607" y="233812"/>
        <a:ext cx="1128888" cy="1128944"/>
      </dsp:txXfrm>
    </dsp:sp>
    <dsp:sp modelId="{B022C1A0-35A3-48B1-B88E-DF3E6246D0E6}">
      <dsp:nvSpPr>
        <dsp:cNvPr id="0" name=""/>
        <dsp:cNvSpPr/>
      </dsp:nvSpPr>
      <dsp:spPr>
        <a:xfrm>
          <a:off x="1290062" y="1028934"/>
          <a:ext cx="1596488" cy="1596568"/>
        </a:xfrm>
        <a:prstGeom prst="ellipse">
          <a:avLst/>
        </a:prstGeom>
        <a:solidFill>
          <a:schemeClr val="dk2">
            <a:alpha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IN" sz="1100" b="1" i="0" kern="1200" dirty="0">
              <a:solidFill>
                <a:schemeClr val="tx1"/>
              </a:solidFill>
              <a:latin typeface="Ink Free" panose="03080402000500000000" pitchFamily="66" charset="0"/>
              <a:hlinkClick xmlns:r="http://schemas.openxmlformats.org/officeDocument/2006/relationships" r:id="" action="ppaction://hlinksldjump">
                <a:extLst>
                  <a:ext uri="{A12FA001-AC4F-418D-AE19-62706E023703}">
                    <ahyp:hlinkClr xmlns:ahyp="http://schemas.microsoft.com/office/drawing/2018/hyperlinkcolor" val="tx"/>
                  </a:ext>
                </a:extLst>
              </a:hlinkClick>
            </a:rPr>
            <a:t>Overview</a:t>
          </a:r>
          <a:endParaRPr lang="en-IN" sz="1100" kern="1200" dirty="0">
            <a:solidFill>
              <a:schemeClr val="tx1"/>
            </a:solidFill>
            <a:latin typeface="Ink Free" panose="03080402000500000000" pitchFamily="66" charset="0"/>
          </a:endParaRPr>
        </a:p>
      </dsp:txBody>
      <dsp:txXfrm>
        <a:off x="1523862" y="1262746"/>
        <a:ext cx="1128888" cy="1128944"/>
      </dsp:txXfrm>
    </dsp:sp>
    <dsp:sp modelId="{789705AD-2BE1-4F6E-99D1-F1AE642E6D48}">
      <dsp:nvSpPr>
        <dsp:cNvPr id="0" name=""/>
        <dsp:cNvSpPr/>
      </dsp:nvSpPr>
      <dsp:spPr>
        <a:xfrm>
          <a:off x="2119317" y="0"/>
          <a:ext cx="1596488" cy="1596568"/>
        </a:xfrm>
        <a:prstGeom prst="ellipse">
          <a:avLst/>
        </a:prstGeom>
        <a:solidFill>
          <a:schemeClr val="dk2">
            <a:alpha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IN" sz="1100" b="1" i="0" u="sng" kern="1200" dirty="0">
              <a:solidFill>
                <a:schemeClr val="tx1"/>
              </a:solidFill>
              <a:latin typeface="Ink Free" panose="03080402000500000000" pitchFamily="66" charset="0"/>
              <a:hlinkClick xmlns:r="http://schemas.openxmlformats.org/officeDocument/2006/relationships" r:id="" action="ppaction://hlinksldjump">
                <a:extLst>
                  <a:ext uri="{A12FA001-AC4F-418D-AE19-62706E023703}">
                    <ahyp:hlinkClr xmlns:ahyp="http://schemas.microsoft.com/office/drawing/2018/hyperlinkcolor" val="tx"/>
                  </a:ext>
                </a:extLst>
              </a:hlinkClick>
            </a:rPr>
            <a:t>PLL System</a:t>
          </a:r>
          <a:endParaRPr lang="en-IN" sz="1100" u="sng" kern="1200" dirty="0">
            <a:solidFill>
              <a:schemeClr val="tx1"/>
            </a:solidFill>
            <a:latin typeface="Ink Free" panose="03080402000500000000" pitchFamily="66" charset="0"/>
          </a:endParaRPr>
        </a:p>
      </dsp:txBody>
      <dsp:txXfrm>
        <a:off x="2353117" y="233812"/>
        <a:ext cx="1128888" cy="1128944"/>
      </dsp:txXfrm>
    </dsp:sp>
    <dsp:sp modelId="{D6AA5330-2320-4ACA-954F-3529D0270EC9}">
      <dsp:nvSpPr>
        <dsp:cNvPr id="0" name=""/>
        <dsp:cNvSpPr/>
      </dsp:nvSpPr>
      <dsp:spPr>
        <a:xfrm>
          <a:off x="2948571" y="1028934"/>
          <a:ext cx="1596488" cy="1596568"/>
        </a:xfrm>
        <a:prstGeom prst="ellipse">
          <a:avLst/>
        </a:prstGeom>
        <a:solidFill>
          <a:schemeClr val="dk2">
            <a:alpha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IN" sz="1100" b="1" i="0" u="sng" kern="1200" dirty="0">
              <a:solidFill>
                <a:schemeClr val="tx1"/>
              </a:solidFill>
              <a:latin typeface="Ink Free" panose="03080402000500000000" pitchFamily="66" charset="0"/>
              <a:hlinkClick xmlns:r="http://schemas.openxmlformats.org/officeDocument/2006/relationships" r:id="" action="ppaction://hlinksldjump">
                <a:extLst>
                  <a:ext uri="{A12FA001-AC4F-418D-AE19-62706E023703}">
                    <ahyp:hlinkClr xmlns:ahyp="http://schemas.microsoft.com/office/drawing/2018/hyperlinkcolor" val="tx"/>
                  </a:ext>
                </a:extLst>
              </a:hlinkClick>
            </a:rPr>
            <a:t>Inverter Dynamics Modelling</a:t>
          </a:r>
          <a:endParaRPr lang="en-IN" sz="1100" u="sng" kern="1200" dirty="0">
            <a:solidFill>
              <a:schemeClr val="tx1"/>
            </a:solidFill>
            <a:latin typeface="Ink Free" panose="03080402000500000000" pitchFamily="66" charset="0"/>
          </a:endParaRPr>
        </a:p>
      </dsp:txBody>
      <dsp:txXfrm>
        <a:off x="3182371" y="1262746"/>
        <a:ext cx="1128888" cy="1128944"/>
      </dsp:txXfrm>
    </dsp:sp>
    <dsp:sp modelId="{BF381F21-6476-4801-8102-8DE1794CDEAA}">
      <dsp:nvSpPr>
        <dsp:cNvPr id="0" name=""/>
        <dsp:cNvSpPr/>
      </dsp:nvSpPr>
      <dsp:spPr>
        <a:xfrm>
          <a:off x="3777826" y="0"/>
          <a:ext cx="1596488" cy="1596568"/>
        </a:xfrm>
        <a:prstGeom prst="ellipse">
          <a:avLst/>
        </a:prstGeom>
        <a:solidFill>
          <a:schemeClr val="dk2">
            <a:alpha val="50000"/>
            <a:hueOff val="0"/>
            <a:satOff val="0"/>
            <a:lumOff val="0"/>
            <a:alphaOff val="0"/>
          </a:schemeClr>
        </a:solidFill>
        <a:ln>
          <a:solidFill>
            <a:srgbClr val="C00000"/>
          </a:solid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IN" sz="1100" b="1" i="0" u="sng" kern="1200" dirty="0">
              <a:solidFill>
                <a:srgbClr val="C00000"/>
              </a:solidFill>
              <a:latin typeface="Ink Free" panose="03080402000500000000" pitchFamily="66" charset="0"/>
              <a:hlinkClick xmlns:r="http://schemas.openxmlformats.org/officeDocument/2006/relationships" r:id="" action="ppaction://hlinksldjump">
                <a:extLst>
                  <a:ext uri="{A12FA001-AC4F-418D-AE19-62706E023703}">
                    <ahyp:hlinkClr xmlns:ahyp="http://schemas.microsoft.com/office/drawing/2018/hyperlinkcolor" val="tx"/>
                  </a:ext>
                </a:extLst>
              </a:hlinkClick>
            </a:rPr>
            <a:t>Simulation and Conclusion</a:t>
          </a:r>
          <a:endParaRPr lang="en-IN" sz="1100" u="sng" kern="1200" dirty="0">
            <a:solidFill>
              <a:srgbClr val="C00000"/>
            </a:solidFill>
            <a:latin typeface="Ink Free" panose="03080402000500000000" pitchFamily="66" charset="0"/>
          </a:endParaRPr>
        </a:p>
      </dsp:txBody>
      <dsp:txXfrm>
        <a:off x="4011626" y="233812"/>
        <a:ext cx="1128888" cy="1128944"/>
      </dsp:txXfrm>
    </dsp:sp>
    <dsp:sp modelId="{EA1D424C-CF38-4009-B1E9-DCA9C9656034}">
      <dsp:nvSpPr>
        <dsp:cNvPr id="0" name=""/>
        <dsp:cNvSpPr/>
      </dsp:nvSpPr>
      <dsp:spPr>
        <a:xfrm>
          <a:off x="4607081" y="1028934"/>
          <a:ext cx="1596488" cy="1596568"/>
        </a:xfrm>
        <a:prstGeom prst="ellipse">
          <a:avLst/>
        </a:prstGeom>
        <a:solidFill>
          <a:schemeClr val="dk2">
            <a:alpha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IN" sz="1100" b="1" i="0" u="sng" kern="1200" dirty="0">
              <a:latin typeface="Ink Free" panose="03080402000500000000" pitchFamily="66" charset="0"/>
            </a:rPr>
            <a:t>Recommendation and References</a:t>
          </a:r>
          <a:endParaRPr lang="en-IN" sz="1100" u="sng" kern="1200" dirty="0">
            <a:latin typeface="Ink Free" panose="03080402000500000000" pitchFamily="66" charset="0"/>
          </a:endParaRPr>
        </a:p>
      </dsp:txBody>
      <dsp:txXfrm>
        <a:off x="4840881" y="1262746"/>
        <a:ext cx="1128888" cy="1128944"/>
      </dsp:txXfrm>
    </dsp:sp>
  </dsp:spTree>
</dsp:drawing>
</file>

<file path=ppt/diagrams/layout1.xml><?xml version="1.0" encoding="utf-8"?>
<dgm:layoutDef xmlns:dgm="http://schemas.openxmlformats.org/drawingml/2006/diagram" xmlns:a="http://schemas.openxmlformats.org/drawingml/2006/main" uniqueId="urn:microsoft.com/office/officeart/2005/8/layout/rings+Icon">
  <dgm:title val="Interconnected Rings"/>
  <dgm:desc val="Use to show overlapping or interconnected ideas or concepts. The first seven lines of Level 1 text correspond with a circle. Unused text does not appear, but remains available if you switch layouts.  "/>
  <dgm:catLst>
    <dgm:cat type="relationship" pri="32000"/>
    <dgm:cat type="officeonline" pri="6000"/>
  </dgm:catLst>
  <dgm:sampData useDef="1">
    <dgm:dataModel>
      <dgm:ptLst/>
      <dgm:bg/>
      <dgm:whole/>
    </dgm:dataModel>
  </dgm:sampData>
  <dgm:styleData>
    <dgm:dataModel>
      <dgm:ptLst>
        <dgm:pt modelId="0" type="doc"/>
        <dgm:pt modelId="10"/>
        <dgm:pt modelId="20"/>
      </dgm:ptLst>
      <dgm:cxnLst>
        <dgm:cxn modelId="30" srcId="0" destId="10" srcOrd="0" destOrd="0"/>
        <dgm:cxn modelId="40" srcId="0" destId="20" srcOrd="1" destOrd="0"/>
      </dgm:cxnLst>
      <dgm:bg/>
      <dgm:whole/>
    </dgm:dataModel>
  </dgm:styleData>
  <dgm:clrData>
    <dgm:dataModel>
      <dgm:ptLst>
        <dgm:pt modelId="0" type="doc"/>
        <dgm:pt modelId="10"/>
        <dgm:pt modelId="20"/>
        <dgm:pt modelId="30"/>
        <dgm:pt modelId="40"/>
      </dgm:ptLst>
      <dgm:cxnLst>
        <dgm:cxn modelId="50" srcId="0" destId="10" srcOrd="0" destOrd="0"/>
        <dgm:cxn modelId="60" srcId="0" destId="20" srcOrd="1" destOrd="0"/>
        <dgm:cxn modelId="70" srcId="0" destId="30" srcOrd="2" destOrd="0"/>
        <dgm:cxn modelId="80" srcId="0" destId="40" srcOrd="2" destOrd="0"/>
      </dgm:cxnLst>
      <dgm:bg/>
      <dgm:whole/>
    </dgm:dataModel>
  </dgm:clrData>
  <dgm:layoutNode name="Name0">
    <dgm:varLst>
      <dgm:chMax val="7"/>
      <dgm:dir/>
      <dgm:resizeHandles val="exact"/>
    </dgm:varLst>
    <dgm:choose name="Name1">
      <dgm:if name="Name2" axis="ch" ptType="node" func="cnt" op="lt" val="1">
        <dgm:alg type="composite"/>
        <dgm:shape xmlns:r="http://schemas.openxmlformats.org/officeDocument/2006/relationships" r:blip="">
          <dgm:adjLst/>
        </dgm:shape>
        <dgm:presOf/>
        <dgm:constrLst/>
        <dgm:ruleLst/>
      </dgm:if>
      <dgm:if name="Name3" axis="ch" ptType="node" func="cnt" op="equ" val="1">
        <dgm:alg type="composite">
          <dgm:param type="ar" val="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dgm:constr type="h" for="ch" forName="ellipse1" refType="h"/>
        </dgm:constrLst>
      </dgm:if>
      <dgm:if name="Name4" axis="ch" ptType="node" func="cnt" op="equ" val="2">
        <dgm:alg type="composite">
          <dgm:param type="ar" val="0.908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6602"/>
          <dgm:constr type="h" for="ch" forName="ellipse1" refType="h" fact="0.5999"/>
          <dgm:constr type="l" for="ch" forName="ellipse2" refType="w" fact="0.3398"/>
          <dgm:constr type="t" for="ch" forName="ellipse2" refType="h" fact="0.4001"/>
          <dgm:constr type="w" for="ch" forName="ellipse2" refType="w" fact="0.6602"/>
          <dgm:constr type="h" for="ch" forName="ellipse2" refType="h" fact="0.5999"/>
        </dgm:constrLst>
      </dgm:if>
      <dgm:if name="Name5" axis="ch" ptType="node" func="cnt" op="equ" val="3">
        <dgm:alg type="composite">
          <dgm:param type="ar" val="1.217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4929"/>
          <dgm:constr type="h" for="ch" forName="ellipse1" refType="h" fact="0.5999"/>
          <dgm:constr type="l" for="ch" forName="ellipse2" refType="w" fact="0.2537"/>
          <dgm:constr type="t" for="ch" forName="ellipse2" refType="h" fact="0.4001"/>
          <dgm:constr type="w" for="ch" forName="ellipse2" refType="w" fact="0.4929"/>
          <dgm:constr type="h" for="ch" forName="ellipse2" refType="h" fact="0.5999"/>
          <dgm:constr type="l" for="ch" forName="ellipse3" refType="w" fact="0.5071"/>
          <dgm:constr type="t" for="ch" forName="ellipse3" refType="h" fact="0"/>
          <dgm:constr type="w" for="ch" forName="ellipse3" refType="w" fact="0.4929"/>
          <dgm:constr type="h" for="ch" forName="ellipse3" refType="h" fact="0.5999"/>
        </dgm:constrLst>
      </dgm:if>
      <dgm:if name="Name6" axis="ch" ptType="node" func="cnt" op="equ" val="4">
        <dgm:alg type="composite">
          <dgm:param type="ar" val="1.5255"/>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932"/>
          <dgm:constr type="h" for="ch" forName="ellipse1" refType="h" fact="0.5999"/>
          <dgm:constr type="l" for="ch" forName="ellipse2" refType="w" fact="0.2023"/>
          <dgm:constr type="t" for="ch" forName="ellipse2" refType="h" fact="0.4001"/>
          <dgm:constr type="w" for="ch" forName="ellipse2" refType="w" fact="0.3932"/>
          <dgm:constr type="h" for="ch" forName="ellipse2" refType="h" fact="0.5999"/>
          <dgm:constr type="l" for="ch" forName="ellipse3" refType="w" fact="0.4045"/>
          <dgm:constr type="t" for="ch" forName="ellipse3" refType="h" fact="0"/>
          <dgm:constr type="w" for="ch" forName="ellipse3" refType="w" fact="0.3932"/>
          <dgm:constr type="h" for="ch" forName="ellipse3" refType="h" fact="0.5999"/>
          <dgm:constr type="l" for="ch" forName="ellipse4" refType="w" fact="0.6068"/>
          <dgm:constr type="t" for="ch" forName="ellipse4" refType="h" fact="0.4001"/>
          <dgm:constr type="w" for="ch" forName="ellipse4" refType="w" fact="0.3932"/>
          <dgm:constr type="h" for="ch" forName="ellipse4" refType="h" fact="0.5999"/>
        </dgm:constrLst>
      </dgm:if>
      <dgm:if name="Name7" axis="ch" ptType="node" func="cnt" op="equ" val="5">
        <dgm:alg type="composite">
          <dgm:param type="ar" val="1.834"/>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271"/>
          <dgm:constr type="h" for="ch" forName="ellipse1" refType="h" fact="0.5999"/>
          <dgm:constr type="l" for="ch" forName="ellipse2" refType="w" fact="0.1682"/>
          <dgm:constr type="t" for="ch" forName="ellipse2" refType="h" fact="0.4001"/>
          <dgm:constr type="w" for="ch" forName="ellipse2" refType="w" fact="0.3271"/>
          <dgm:constr type="h" for="ch" forName="ellipse2" refType="h" fact="0.5999"/>
          <dgm:constr type="l" for="ch" forName="ellipse3" refType="w" fact="0.3365"/>
          <dgm:constr type="t" for="ch" forName="ellipse3" refType="h" fact="0"/>
          <dgm:constr type="w" for="ch" forName="ellipse3" refType="w" fact="0.3271"/>
          <dgm:constr type="h" for="ch" forName="ellipse3" refType="h" fact="0.5999"/>
          <dgm:constr type="l" for="ch" forName="ellipse4" refType="w" fact="0.5047"/>
          <dgm:constr type="t" for="ch" forName="ellipse4" refType="h" fact="0.4001"/>
          <dgm:constr type="w" for="ch" forName="ellipse4" refType="w" fact="0.3271"/>
          <dgm:constr type="h" for="ch" forName="ellipse4" refType="h" fact="0.5999"/>
          <dgm:constr type="l" for="ch" forName="ellipse5" refType="w" fact="0.6729"/>
          <dgm:constr type="t" for="ch" forName="ellipse5" refType="h" fact="0"/>
          <dgm:constr type="w" for="ch" forName="ellipse5" refType="w" fact="0.3271"/>
          <dgm:constr type="h" for="ch" forName="ellipse5" refType="h" fact="0.5999"/>
        </dgm:constrLst>
      </dgm:if>
      <dgm:if name="Name8" axis="ch" ptType="node" func="cnt" op="equ" val="6">
        <dgm:alg type="composite">
          <dgm:param type="ar" val="2.1873"/>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78"/>
          <dgm:constr type="h" for="ch" forName="ellipse1" refType="h" fact="0.6081"/>
          <dgm:constr type="l" for="ch" forName="ellipse2" refType="w" fact="0.1444"/>
          <dgm:constr type="t" for="ch" forName="ellipse2" refType="h" fact="0.3919"/>
          <dgm:constr type="w" for="ch" forName="ellipse2" refType="w" fact="0.278"/>
          <dgm:constr type="h" for="ch" forName="ellipse2" refType="h" fact="0.6081"/>
          <dgm:constr type="l" for="ch" forName="ellipse3" refType="w" fact="0.2888"/>
          <dgm:constr type="t" for="ch" forName="ellipse3" refType="h" fact="0"/>
          <dgm:constr type="w" for="ch" forName="ellipse3" refType="w" fact="0.278"/>
          <dgm:constr type="h" for="ch" forName="ellipse3" refType="h" fact="0.6081"/>
          <dgm:constr type="l" for="ch" forName="ellipse4" refType="w" fact="0.4332"/>
          <dgm:constr type="t" for="ch" forName="ellipse4" refType="h" fact="0.3919"/>
          <dgm:constr type="w" for="ch" forName="ellipse4" refType="w" fact="0.278"/>
          <dgm:constr type="h" for="ch" forName="ellipse4" refType="h" fact="0.6081"/>
          <dgm:constr type="l" for="ch" forName="ellipse5" refType="w" fact="0.5776"/>
          <dgm:constr type="t" for="ch" forName="ellipse5" refType="h" fact="0"/>
          <dgm:constr type="w" for="ch" forName="ellipse5" refType="w" fact="0.278"/>
          <dgm:constr type="h" for="ch" forName="ellipse5" refType="h" fact="0.6081"/>
          <dgm:constr type="l" for="ch" forName="ellipse6" refType="w" fact="0.722"/>
          <dgm:constr type="t" for="ch" forName="ellipse6" refType="h" fact="0.3919"/>
          <dgm:constr type="w" for="ch" forName="ellipse6" refType="w" fact="0.278"/>
          <dgm:constr type="h" for="ch" forName="ellipse6" refType="h" fact="0.6081"/>
        </dgm:constrLst>
      </dgm:if>
      <dgm:else name="Name9">
        <dgm:alg type="composite">
          <dgm:param type="ar" val="2.346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455"/>
          <dgm:constr type="h" for="ch" forName="ellipse1" refType="h" fact="0.5761"/>
          <dgm:constr type="l" for="ch" forName="ellipse2" refType="w" fact="0.1257"/>
          <dgm:constr type="t" for="ch" forName="ellipse2" refType="h" fact="0.4239"/>
          <dgm:constr type="w" for="ch" forName="ellipse2" refType="w" fact="0.2455"/>
          <dgm:constr type="h" for="ch" forName="ellipse2" refType="h" fact="0.5761"/>
          <dgm:constr type="l" for="ch" forName="ellipse3" refType="w" fact="0.2515"/>
          <dgm:constr type="t" for="ch" forName="ellipse3" refType="h" fact="0"/>
          <dgm:constr type="w" for="ch" forName="ellipse3" refType="w" fact="0.2455"/>
          <dgm:constr type="h" for="ch" forName="ellipse3" refType="h" fact="0.5761"/>
          <dgm:constr type="l" for="ch" forName="ellipse4" refType="w" fact="0.3772"/>
          <dgm:constr type="t" for="ch" forName="ellipse4" refType="h" fact="0.4239"/>
          <dgm:constr type="w" for="ch" forName="ellipse4" refType="w" fact="0.2455"/>
          <dgm:constr type="h" for="ch" forName="ellipse4" refType="h" fact="0.5761"/>
          <dgm:constr type="l" for="ch" forName="ellipse5" refType="w" fact="0.503"/>
          <dgm:constr type="t" for="ch" forName="ellipse5" refType="h" fact="0"/>
          <dgm:constr type="w" for="ch" forName="ellipse5" refType="w" fact="0.2455"/>
          <dgm:constr type="h" for="ch" forName="ellipse5" refType="h" fact="0.5761"/>
          <dgm:constr type="l" for="ch" forName="ellipse6" refType="w" fact="0.6287"/>
          <dgm:constr type="t" for="ch" forName="ellipse6" refType="h" fact="0.4239"/>
          <dgm:constr type="w" for="ch" forName="ellipse6" refType="w" fact="0.2455"/>
          <dgm:constr type="h" for="ch" forName="ellipse6" refType="h" fact="0.5761"/>
          <dgm:constr type="l" for="ch" forName="ellipse7" refType="w" fact="0.7545"/>
          <dgm:constr type="t" for="ch" forName="ellipse7" refType="h" fact="0"/>
          <dgm:constr type="w" for="ch" forName="ellipse7" refType="w" fact="0.2455"/>
          <dgm:constr type="h" for="ch" forName="ellipse7" refType="h" fact="0.5761"/>
        </dgm:constrLst>
      </dgm:else>
    </dgm:choose>
    <dgm:choose name="Name10">
      <dgm:if name="Name11" axis="ch" ptType="node" func="cnt" op="gte" val="1">
        <dgm:layoutNode name="ellipse1" styleLbl="vennNode1">
          <dgm:varLst>
            <dgm:bulletEnabled val="1"/>
          </dgm:varLst>
          <dgm:alg type="tx"/>
          <dgm:shape xmlns:r="http://schemas.openxmlformats.org/officeDocument/2006/relationships" type="ellipse" r:blip="">
            <dgm:adjLst/>
          </dgm:shape>
          <dgm:choose name="Name12">
            <dgm:if name="Name13" func="var" arg="dir" op="equ" val="norm">
              <dgm:presOf axis="ch desOrSelf" ptType="node node" st="1 1" cnt="1 0"/>
            </dgm:if>
            <dgm:else name="Name14">
              <dgm:choose name="Name15">
                <dgm:if name="Name16" axis="ch" ptType="node" func="cnt" op="equ" val="1">
                  <dgm:presOf axis="ch desOrSelf" ptType="node node" st="1 1" cnt="1 0"/>
                </dgm:if>
                <dgm:if name="Name17" axis="ch" ptType="node" func="cnt" op="equ" val="2">
                  <dgm:presOf axis="ch desOrSelf" ptType="node node" st="2 1" cnt="1 0"/>
                </dgm:if>
                <dgm:if name="Name18" axis="ch" ptType="node" func="cnt" op="equ" val="3">
                  <dgm:presOf axis="ch desOrSelf" ptType="node node" st="3 1" cnt="1 0"/>
                </dgm:if>
                <dgm:if name="Name19" axis="ch" ptType="node" func="cnt" op="equ" val="4">
                  <dgm:presOf axis="ch desOrSelf" ptType="node node" st="4 1" cnt="1 0"/>
                </dgm:if>
                <dgm:if name="Name20" axis="ch" ptType="node" func="cnt" op="equ" val="5">
                  <dgm:presOf axis="ch desOrSelf" ptType="node node" st="5 1" cnt="1 0"/>
                </dgm:if>
                <dgm:if name="Name21" axis="ch" ptType="node" func="cnt" op="equ" val="6">
                  <dgm:presOf axis="ch desOrSelf" ptType="node node" st="6 1" cnt="1 0"/>
                </dgm:if>
                <dgm:if name="Name22" axis="ch" ptType="node" func="cnt" op="gte" val="7">
                  <dgm:presOf axis="ch desOrSelf" ptType="node node" st="7 1" cnt="1 0"/>
                </dgm:if>
                <dgm:else name="Name2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4"/>
    </dgm:choose>
    <dgm:choose name="Name25">
      <dgm:if name="Name26" axis="ch" ptType="node" func="cnt" op="gte" val="2">
        <dgm:layoutNode name="ellipse2" styleLbl="vennNode1">
          <dgm:varLst>
            <dgm:bulletEnabled val="1"/>
          </dgm:varLst>
          <dgm:alg type="tx"/>
          <dgm:choose name="Name27">
            <dgm:if name="Name28" func="var" arg="dir" op="equ" val="norm">
              <dgm:shape xmlns:r="http://schemas.openxmlformats.org/officeDocument/2006/relationships" type="ellipse" r:blip="">
                <dgm:adjLst/>
              </dgm:shape>
              <dgm:presOf axis="ch desOrSelf" ptType="node node" st="2 1" cnt="1 0"/>
            </dgm:if>
            <dgm:else name="Name29">
              <dgm:shape xmlns:r="http://schemas.openxmlformats.org/officeDocument/2006/relationships" type="ellipse" r:blip="" zOrderOff="-2">
                <dgm:adjLst/>
              </dgm:shape>
              <dgm:choose name="Name30">
                <dgm:if name="Name31" axis="ch" ptType="node" func="cnt" op="equ" val="2">
                  <dgm:presOf axis="ch desOrSelf" ptType="node node" st="1 1" cnt="1 0"/>
                </dgm:if>
                <dgm:if name="Name32" axis="ch" ptType="node" func="cnt" op="equ" val="3">
                  <dgm:presOf axis="ch desOrSelf" ptType="node node" st="2 1" cnt="1 0"/>
                </dgm:if>
                <dgm:if name="Name33" axis="ch" ptType="node" func="cnt" op="equ" val="4">
                  <dgm:presOf axis="ch desOrSelf" ptType="node node" st="3 1" cnt="1 0"/>
                </dgm:if>
                <dgm:if name="Name34" axis="ch" ptType="node" func="cnt" op="equ" val="5">
                  <dgm:presOf axis="ch desOrSelf" ptType="node node" st="4 1" cnt="1 0"/>
                </dgm:if>
                <dgm:if name="Name35" axis="ch" ptType="node" func="cnt" op="equ" val="6">
                  <dgm:presOf axis="ch desOrSelf" ptType="node node" st="5 1" cnt="1 0"/>
                </dgm:if>
                <dgm:if name="Name36" axis="ch" ptType="node" func="cnt" op="gte" val="7">
                  <dgm:presOf axis="ch desOrSelf" ptType="node node" st="6 1" cnt="1 0"/>
                </dgm:if>
                <dgm:else name="Name37"/>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8"/>
    </dgm:choose>
    <dgm:choose name="Name39">
      <dgm:if name="Name40" axis="ch" ptType="node" func="cnt" op="gte" val="3">
        <dgm:layoutNode name="ellipse3" styleLbl="vennNode1">
          <dgm:varLst>
            <dgm:bulletEnabled val="1"/>
          </dgm:varLst>
          <dgm:alg type="tx"/>
          <dgm:shape xmlns:r="http://schemas.openxmlformats.org/officeDocument/2006/relationships" type="ellipse" r:blip="">
            <dgm:adjLst/>
          </dgm:shape>
          <dgm:choose name="Name41">
            <dgm:if name="Name42" func="var" arg="dir" op="equ" val="norm">
              <dgm:shape xmlns:r="http://schemas.openxmlformats.org/officeDocument/2006/relationships" type="ellipse" r:blip="">
                <dgm:adjLst/>
              </dgm:shape>
              <dgm:presOf axis="ch desOrSelf" ptType="node node" st="3 1" cnt="1 0"/>
            </dgm:if>
            <dgm:else name="Name43">
              <dgm:shape xmlns:r="http://schemas.openxmlformats.org/officeDocument/2006/relationships" type="ellipse" r:blip="" zOrderOff="-4">
                <dgm:adjLst/>
              </dgm:shape>
              <dgm:choose name="Name44">
                <dgm:if name="Name45" axis="ch" ptType="node" func="cnt" op="equ" val="3">
                  <dgm:presOf axis="ch desOrSelf" ptType="node node" st="1 1" cnt="1 0"/>
                </dgm:if>
                <dgm:if name="Name46" axis="ch" ptType="node" func="cnt" op="equ" val="4">
                  <dgm:presOf axis="ch desOrSelf" ptType="node node" st="2 1" cnt="1 0"/>
                </dgm:if>
                <dgm:if name="Name47" axis="ch" ptType="node" func="cnt" op="equ" val="5">
                  <dgm:presOf axis="ch desOrSelf" ptType="node node" st="3 1" cnt="1 0"/>
                </dgm:if>
                <dgm:if name="Name48" axis="ch" ptType="node" func="cnt" op="equ" val="6">
                  <dgm:presOf axis="ch desOrSelf" ptType="node node" st="4 1" cnt="1 0"/>
                </dgm:if>
                <dgm:if name="Name49" axis="ch" ptType="node" func="cnt" op="gte" val="7">
                  <dgm:presOf axis="ch desOrSelf" ptType="node node" st="5 1" cnt="1 0"/>
                </dgm:if>
                <dgm:else name="Name50"/>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1"/>
    </dgm:choose>
    <dgm:choose name="Name52">
      <dgm:if name="Name53" axis="ch" ptType="node" func="cnt" op="gte" val="4">
        <dgm:layoutNode name="ellipse4" styleLbl="vennNode1">
          <dgm:varLst>
            <dgm:bulletEnabled val="1"/>
          </dgm:varLst>
          <dgm:alg type="tx"/>
          <dgm:choose name="Name54">
            <dgm:if name="Name55" func="var" arg="dir" op="equ" val="norm">
              <dgm:shape xmlns:r="http://schemas.openxmlformats.org/officeDocument/2006/relationships" type="ellipse" r:blip="">
                <dgm:adjLst/>
              </dgm:shape>
              <dgm:presOf axis="ch desOrSelf" ptType="node node" st="4 1" cnt="1 0"/>
            </dgm:if>
            <dgm:else name="Name56">
              <dgm:shape xmlns:r="http://schemas.openxmlformats.org/officeDocument/2006/relationships" type="ellipse" r:blip="" zOrderOff="-6">
                <dgm:adjLst/>
              </dgm:shape>
              <dgm:choose name="Name57">
                <dgm:if name="Name58" axis="ch" ptType="node" func="cnt" op="equ" val="4">
                  <dgm:presOf axis="ch desOrSelf" ptType="node node" st="1 1" cnt="1 0"/>
                </dgm:if>
                <dgm:if name="Name59" axis="ch" ptType="node" func="cnt" op="equ" val="5">
                  <dgm:presOf axis="ch desOrSelf" ptType="node node" st="2 1" cnt="1 0"/>
                </dgm:if>
                <dgm:if name="Name60" axis="ch" ptType="node" func="cnt" op="equ" val="6">
                  <dgm:presOf axis="ch desOrSelf" ptType="node node" st="3 1" cnt="1 0"/>
                </dgm:if>
                <dgm:if name="Name61" axis="ch" ptType="node" func="cnt" op="gte" val="7">
                  <dgm:presOf axis="ch desOrSelf" ptType="node node" st="4 1" cnt="1 0"/>
                </dgm:if>
                <dgm:else name="Name62"/>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3"/>
    </dgm:choose>
    <dgm:choose name="Name64">
      <dgm:if name="Name65" axis="ch" ptType="node" func="cnt" op="gte" val="5">
        <dgm:layoutNode name="ellipse5" styleLbl="vennNode1">
          <dgm:varLst>
            <dgm:bulletEnabled val="1"/>
          </dgm:varLst>
          <dgm:alg type="tx"/>
          <dgm:choose name="Name66">
            <dgm:if name="Name67" func="var" arg="dir" op="equ" val="norm">
              <dgm:shape xmlns:r="http://schemas.openxmlformats.org/officeDocument/2006/relationships" type="ellipse" r:blip="">
                <dgm:adjLst/>
              </dgm:shape>
              <dgm:presOf axis="ch desOrSelf" ptType="node node" st="5 1" cnt="1 0"/>
            </dgm:if>
            <dgm:else name="Name68">
              <dgm:shape xmlns:r="http://schemas.openxmlformats.org/officeDocument/2006/relationships" type="ellipse" r:blip="" zOrderOff="-8">
                <dgm:adjLst/>
              </dgm:shape>
              <dgm:choose name="Name69">
                <dgm:if name="Name70" axis="ch" ptType="node" func="cnt" op="equ" val="5">
                  <dgm:presOf axis="ch desOrSelf" ptType="node node" st="1 1" cnt="1 0"/>
                </dgm:if>
                <dgm:if name="Name71" axis="ch" ptType="node" func="cnt" op="equ" val="6">
                  <dgm:presOf axis="ch desOrSelf" ptType="node node" st="2 1" cnt="1 0"/>
                </dgm:if>
                <dgm:if name="Name72" axis="ch" ptType="node" func="cnt" op="gte" val="7">
                  <dgm:presOf axis="ch desOrSelf" ptType="node node" st="3 1" cnt="1 0"/>
                </dgm:if>
                <dgm:else name="Name7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4"/>
    </dgm:choose>
    <dgm:choose name="Name75">
      <dgm:if name="Name76" axis="ch" ptType="node" func="cnt" op="gte" val="6">
        <dgm:layoutNode name="ellipse6" styleLbl="vennNode1">
          <dgm:varLst>
            <dgm:bulletEnabled val="1"/>
          </dgm:varLst>
          <dgm:alg type="tx"/>
          <dgm:choose name="Name77">
            <dgm:if name="Name78" func="var" arg="dir" op="equ" val="norm">
              <dgm:shape xmlns:r="http://schemas.openxmlformats.org/officeDocument/2006/relationships" type="ellipse" r:blip="">
                <dgm:adjLst/>
              </dgm:shape>
              <dgm:presOf axis="ch desOrSelf" ptType="node node" st="6 1" cnt="1 0"/>
            </dgm:if>
            <dgm:else name="Name79">
              <dgm:shape xmlns:r="http://schemas.openxmlformats.org/officeDocument/2006/relationships" type="ellipse" r:blip="" zOrderOff="-10">
                <dgm:adjLst/>
              </dgm:shape>
              <dgm:choose name="Name80">
                <dgm:if name="Name81" axis="ch" ptType="node" func="cnt" op="equ" val="6">
                  <dgm:presOf axis="ch desOrSelf" ptType="node node" st="1 1" cnt="1 0"/>
                </dgm:if>
                <dgm:if name="Name82" axis="ch" ptType="node" func="cnt" op="gte" val="7">
                  <dgm:presOf axis="ch desOrSelf" ptType="node node" st="2 1" cnt="1 0"/>
                </dgm:if>
                <dgm:else name="Name8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choose name="Name85">
      <dgm:if name="Name86" axis="ch" ptType="node" func="cnt" op="gte" val="7">
        <dgm:layoutNode name="ellipse7" styleLbl="vennNode1">
          <dgm:varLst>
            <dgm:bulletEnabled val="1"/>
          </dgm:varLst>
          <dgm:alg type="tx"/>
          <dgm:choose name="Name87">
            <dgm:if name="Name88" func="var" arg="dir" op="equ" val="norm">
              <dgm:shape xmlns:r="http://schemas.openxmlformats.org/officeDocument/2006/relationships" type="ellipse" r:blip="">
                <dgm:adjLst/>
              </dgm:shape>
              <dgm:presOf axis="ch desOrSelf" ptType="node node" st="7 1" cnt="1 0"/>
            </dgm:if>
            <dgm:else name="Name89">
              <dgm:shape xmlns:r="http://schemas.openxmlformats.org/officeDocument/2006/relationships" type="ellipse" r:blip="" zOrderOff="-12">
                <dgm:adjLst/>
              </dgm:shape>
              <dgm:presOf axis="ch desOrSelf" ptType="node node" st="1 1" cnt="1 0"/>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dgm:layoutDef>
</file>

<file path=ppt/diagrams/layout2.xml><?xml version="1.0" encoding="utf-8"?>
<dgm:layoutDef xmlns:dgm="http://schemas.openxmlformats.org/drawingml/2006/diagram" xmlns:a="http://schemas.openxmlformats.org/drawingml/2006/main" uniqueId="urn:microsoft.com/office/officeart/2005/8/layout/rings+Icon">
  <dgm:title val="Interconnected Rings"/>
  <dgm:desc val="Use to show overlapping or interconnected ideas or concepts. The first seven lines of Level 1 text correspond with a circle. Unused text does not appear, but remains available if you switch layouts.  "/>
  <dgm:catLst>
    <dgm:cat type="relationship" pri="32000"/>
    <dgm:cat type="officeonline" pri="6000"/>
  </dgm:catLst>
  <dgm:sampData useDef="1">
    <dgm:dataModel>
      <dgm:ptLst/>
      <dgm:bg/>
      <dgm:whole/>
    </dgm:dataModel>
  </dgm:sampData>
  <dgm:styleData>
    <dgm:dataModel>
      <dgm:ptLst>
        <dgm:pt modelId="0" type="doc"/>
        <dgm:pt modelId="10"/>
        <dgm:pt modelId="20"/>
      </dgm:ptLst>
      <dgm:cxnLst>
        <dgm:cxn modelId="30" srcId="0" destId="10" srcOrd="0" destOrd="0"/>
        <dgm:cxn modelId="40" srcId="0" destId="20" srcOrd="1" destOrd="0"/>
      </dgm:cxnLst>
      <dgm:bg/>
      <dgm:whole/>
    </dgm:dataModel>
  </dgm:styleData>
  <dgm:clrData>
    <dgm:dataModel>
      <dgm:ptLst>
        <dgm:pt modelId="0" type="doc"/>
        <dgm:pt modelId="10"/>
        <dgm:pt modelId="20"/>
        <dgm:pt modelId="30"/>
        <dgm:pt modelId="40"/>
      </dgm:ptLst>
      <dgm:cxnLst>
        <dgm:cxn modelId="50" srcId="0" destId="10" srcOrd="0" destOrd="0"/>
        <dgm:cxn modelId="60" srcId="0" destId="20" srcOrd="1" destOrd="0"/>
        <dgm:cxn modelId="70" srcId="0" destId="30" srcOrd="2" destOrd="0"/>
        <dgm:cxn modelId="80" srcId="0" destId="40" srcOrd="2" destOrd="0"/>
      </dgm:cxnLst>
      <dgm:bg/>
      <dgm:whole/>
    </dgm:dataModel>
  </dgm:clrData>
  <dgm:layoutNode name="Name0">
    <dgm:varLst>
      <dgm:chMax val="7"/>
      <dgm:dir/>
      <dgm:resizeHandles val="exact"/>
    </dgm:varLst>
    <dgm:choose name="Name1">
      <dgm:if name="Name2" axis="ch" ptType="node" func="cnt" op="lt" val="1">
        <dgm:alg type="composite"/>
        <dgm:shape xmlns:r="http://schemas.openxmlformats.org/officeDocument/2006/relationships" r:blip="">
          <dgm:adjLst/>
        </dgm:shape>
        <dgm:presOf/>
        <dgm:constrLst/>
        <dgm:ruleLst/>
      </dgm:if>
      <dgm:if name="Name3" axis="ch" ptType="node" func="cnt" op="equ" val="1">
        <dgm:alg type="composite">
          <dgm:param type="ar" val="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dgm:constr type="h" for="ch" forName="ellipse1" refType="h"/>
        </dgm:constrLst>
      </dgm:if>
      <dgm:if name="Name4" axis="ch" ptType="node" func="cnt" op="equ" val="2">
        <dgm:alg type="composite">
          <dgm:param type="ar" val="0.908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6602"/>
          <dgm:constr type="h" for="ch" forName="ellipse1" refType="h" fact="0.5999"/>
          <dgm:constr type="l" for="ch" forName="ellipse2" refType="w" fact="0.3398"/>
          <dgm:constr type="t" for="ch" forName="ellipse2" refType="h" fact="0.4001"/>
          <dgm:constr type="w" for="ch" forName="ellipse2" refType="w" fact="0.6602"/>
          <dgm:constr type="h" for="ch" forName="ellipse2" refType="h" fact="0.5999"/>
        </dgm:constrLst>
      </dgm:if>
      <dgm:if name="Name5" axis="ch" ptType="node" func="cnt" op="equ" val="3">
        <dgm:alg type="composite">
          <dgm:param type="ar" val="1.217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4929"/>
          <dgm:constr type="h" for="ch" forName="ellipse1" refType="h" fact="0.5999"/>
          <dgm:constr type="l" for="ch" forName="ellipse2" refType="w" fact="0.2537"/>
          <dgm:constr type="t" for="ch" forName="ellipse2" refType="h" fact="0.4001"/>
          <dgm:constr type="w" for="ch" forName="ellipse2" refType="w" fact="0.4929"/>
          <dgm:constr type="h" for="ch" forName="ellipse2" refType="h" fact="0.5999"/>
          <dgm:constr type="l" for="ch" forName="ellipse3" refType="w" fact="0.5071"/>
          <dgm:constr type="t" for="ch" forName="ellipse3" refType="h" fact="0"/>
          <dgm:constr type="w" for="ch" forName="ellipse3" refType="w" fact="0.4929"/>
          <dgm:constr type="h" for="ch" forName="ellipse3" refType="h" fact="0.5999"/>
        </dgm:constrLst>
      </dgm:if>
      <dgm:if name="Name6" axis="ch" ptType="node" func="cnt" op="equ" val="4">
        <dgm:alg type="composite">
          <dgm:param type="ar" val="1.5255"/>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932"/>
          <dgm:constr type="h" for="ch" forName="ellipse1" refType="h" fact="0.5999"/>
          <dgm:constr type="l" for="ch" forName="ellipse2" refType="w" fact="0.2023"/>
          <dgm:constr type="t" for="ch" forName="ellipse2" refType="h" fact="0.4001"/>
          <dgm:constr type="w" for="ch" forName="ellipse2" refType="w" fact="0.3932"/>
          <dgm:constr type="h" for="ch" forName="ellipse2" refType="h" fact="0.5999"/>
          <dgm:constr type="l" for="ch" forName="ellipse3" refType="w" fact="0.4045"/>
          <dgm:constr type="t" for="ch" forName="ellipse3" refType="h" fact="0"/>
          <dgm:constr type="w" for="ch" forName="ellipse3" refType="w" fact="0.3932"/>
          <dgm:constr type="h" for="ch" forName="ellipse3" refType="h" fact="0.5999"/>
          <dgm:constr type="l" for="ch" forName="ellipse4" refType="w" fact="0.6068"/>
          <dgm:constr type="t" for="ch" forName="ellipse4" refType="h" fact="0.4001"/>
          <dgm:constr type="w" for="ch" forName="ellipse4" refType="w" fact="0.3932"/>
          <dgm:constr type="h" for="ch" forName="ellipse4" refType="h" fact="0.5999"/>
        </dgm:constrLst>
      </dgm:if>
      <dgm:if name="Name7" axis="ch" ptType="node" func="cnt" op="equ" val="5">
        <dgm:alg type="composite">
          <dgm:param type="ar" val="1.834"/>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271"/>
          <dgm:constr type="h" for="ch" forName="ellipse1" refType="h" fact="0.5999"/>
          <dgm:constr type="l" for="ch" forName="ellipse2" refType="w" fact="0.1682"/>
          <dgm:constr type="t" for="ch" forName="ellipse2" refType="h" fact="0.4001"/>
          <dgm:constr type="w" for="ch" forName="ellipse2" refType="w" fact="0.3271"/>
          <dgm:constr type="h" for="ch" forName="ellipse2" refType="h" fact="0.5999"/>
          <dgm:constr type="l" for="ch" forName="ellipse3" refType="w" fact="0.3365"/>
          <dgm:constr type="t" for="ch" forName="ellipse3" refType="h" fact="0"/>
          <dgm:constr type="w" for="ch" forName="ellipse3" refType="w" fact="0.3271"/>
          <dgm:constr type="h" for="ch" forName="ellipse3" refType="h" fact="0.5999"/>
          <dgm:constr type="l" for="ch" forName="ellipse4" refType="w" fact="0.5047"/>
          <dgm:constr type="t" for="ch" forName="ellipse4" refType="h" fact="0.4001"/>
          <dgm:constr type="w" for="ch" forName="ellipse4" refType="w" fact="0.3271"/>
          <dgm:constr type="h" for="ch" forName="ellipse4" refType="h" fact="0.5999"/>
          <dgm:constr type="l" for="ch" forName="ellipse5" refType="w" fact="0.6729"/>
          <dgm:constr type="t" for="ch" forName="ellipse5" refType="h" fact="0"/>
          <dgm:constr type="w" for="ch" forName="ellipse5" refType="w" fact="0.3271"/>
          <dgm:constr type="h" for="ch" forName="ellipse5" refType="h" fact="0.5999"/>
        </dgm:constrLst>
      </dgm:if>
      <dgm:if name="Name8" axis="ch" ptType="node" func="cnt" op="equ" val="6">
        <dgm:alg type="composite">
          <dgm:param type="ar" val="2.1873"/>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78"/>
          <dgm:constr type="h" for="ch" forName="ellipse1" refType="h" fact="0.6081"/>
          <dgm:constr type="l" for="ch" forName="ellipse2" refType="w" fact="0.1444"/>
          <dgm:constr type="t" for="ch" forName="ellipse2" refType="h" fact="0.3919"/>
          <dgm:constr type="w" for="ch" forName="ellipse2" refType="w" fact="0.278"/>
          <dgm:constr type="h" for="ch" forName="ellipse2" refType="h" fact="0.6081"/>
          <dgm:constr type="l" for="ch" forName="ellipse3" refType="w" fact="0.2888"/>
          <dgm:constr type="t" for="ch" forName="ellipse3" refType="h" fact="0"/>
          <dgm:constr type="w" for="ch" forName="ellipse3" refType="w" fact="0.278"/>
          <dgm:constr type="h" for="ch" forName="ellipse3" refType="h" fact="0.6081"/>
          <dgm:constr type="l" for="ch" forName="ellipse4" refType="w" fact="0.4332"/>
          <dgm:constr type="t" for="ch" forName="ellipse4" refType="h" fact="0.3919"/>
          <dgm:constr type="w" for="ch" forName="ellipse4" refType="w" fact="0.278"/>
          <dgm:constr type="h" for="ch" forName="ellipse4" refType="h" fact="0.6081"/>
          <dgm:constr type="l" for="ch" forName="ellipse5" refType="w" fact="0.5776"/>
          <dgm:constr type="t" for="ch" forName="ellipse5" refType="h" fact="0"/>
          <dgm:constr type="w" for="ch" forName="ellipse5" refType="w" fact="0.278"/>
          <dgm:constr type="h" for="ch" forName="ellipse5" refType="h" fact="0.6081"/>
          <dgm:constr type="l" for="ch" forName="ellipse6" refType="w" fact="0.722"/>
          <dgm:constr type="t" for="ch" forName="ellipse6" refType="h" fact="0.3919"/>
          <dgm:constr type="w" for="ch" forName="ellipse6" refType="w" fact="0.278"/>
          <dgm:constr type="h" for="ch" forName="ellipse6" refType="h" fact="0.6081"/>
        </dgm:constrLst>
      </dgm:if>
      <dgm:else name="Name9">
        <dgm:alg type="composite">
          <dgm:param type="ar" val="2.346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455"/>
          <dgm:constr type="h" for="ch" forName="ellipse1" refType="h" fact="0.5761"/>
          <dgm:constr type="l" for="ch" forName="ellipse2" refType="w" fact="0.1257"/>
          <dgm:constr type="t" for="ch" forName="ellipse2" refType="h" fact="0.4239"/>
          <dgm:constr type="w" for="ch" forName="ellipse2" refType="w" fact="0.2455"/>
          <dgm:constr type="h" for="ch" forName="ellipse2" refType="h" fact="0.5761"/>
          <dgm:constr type="l" for="ch" forName="ellipse3" refType="w" fact="0.2515"/>
          <dgm:constr type="t" for="ch" forName="ellipse3" refType="h" fact="0"/>
          <dgm:constr type="w" for="ch" forName="ellipse3" refType="w" fact="0.2455"/>
          <dgm:constr type="h" for="ch" forName="ellipse3" refType="h" fact="0.5761"/>
          <dgm:constr type="l" for="ch" forName="ellipse4" refType="w" fact="0.3772"/>
          <dgm:constr type="t" for="ch" forName="ellipse4" refType="h" fact="0.4239"/>
          <dgm:constr type="w" for="ch" forName="ellipse4" refType="w" fact="0.2455"/>
          <dgm:constr type="h" for="ch" forName="ellipse4" refType="h" fact="0.5761"/>
          <dgm:constr type="l" for="ch" forName="ellipse5" refType="w" fact="0.503"/>
          <dgm:constr type="t" for="ch" forName="ellipse5" refType="h" fact="0"/>
          <dgm:constr type="w" for="ch" forName="ellipse5" refType="w" fact="0.2455"/>
          <dgm:constr type="h" for="ch" forName="ellipse5" refType="h" fact="0.5761"/>
          <dgm:constr type="l" for="ch" forName="ellipse6" refType="w" fact="0.6287"/>
          <dgm:constr type="t" for="ch" forName="ellipse6" refType="h" fact="0.4239"/>
          <dgm:constr type="w" for="ch" forName="ellipse6" refType="w" fact="0.2455"/>
          <dgm:constr type="h" for="ch" forName="ellipse6" refType="h" fact="0.5761"/>
          <dgm:constr type="l" for="ch" forName="ellipse7" refType="w" fact="0.7545"/>
          <dgm:constr type="t" for="ch" forName="ellipse7" refType="h" fact="0"/>
          <dgm:constr type="w" for="ch" forName="ellipse7" refType="w" fact="0.2455"/>
          <dgm:constr type="h" for="ch" forName="ellipse7" refType="h" fact="0.5761"/>
        </dgm:constrLst>
      </dgm:else>
    </dgm:choose>
    <dgm:choose name="Name10">
      <dgm:if name="Name11" axis="ch" ptType="node" func="cnt" op="gte" val="1">
        <dgm:layoutNode name="ellipse1" styleLbl="vennNode1">
          <dgm:varLst>
            <dgm:bulletEnabled val="1"/>
          </dgm:varLst>
          <dgm:alg type="tx"/>
          <dgm:shape xmlns:r="http://schemas.openxmlformats.org/officeDocument/2006/relationships" type="ellipse" r:blip="">
            <dgm:adjLst/>
          </dgm:shape>
          <dgm:choose name="Name12">
            <dgm:if name="Name13" func="var" arg="dir" op="equ" val="norm">
              <dgm:presOf axis="ch desOrSelf" ptType="node node" st="1 1" cnt="1 0"/>
            </dgm:if>
            <dgm:else name="Name14">
              <dgm:choose name="Name15">
                <dgm:if name="Name16" axis="ch" ptType="node" func="cnt" op="equ" val="1">
                  <dgm:presOf axis="ch desOrSelf" ptType="node node" st="1 1" cnt="1 0"/>
                </dgm:if>
                <dgm:if name="Name17" axis="ch" ptType="node" func="cnt" op="equ" val="2">
                  <dgm:presOf axis="ch desOrSelf" ptType="node node" st="2 1" cnt="1 0"/>
                </dgm:if>
                <dgm:if name="Name18" axis="ch" ptType="node" func="cnt" op="equ" val="3">
                  <dgm:presOf axis="ch desOrSelf" ptType="node node" st="3 1" cnt="1 0"/>
                </dgm:if>
                <dgm:if name="Name19" axis="ch" ptType="node" func="cnt" op="equ" val="4">
                  <dgm:presOf axis="ch desOrSelf" ptType="node node" st="4 1" cnt="1 0"/>
                </dgm:if>
                <dgm:if name="Name20" axis="ch" ptType="node" func="cnt" op="equ" val="5">
                  <dgm:presOf axis="ch desOrSelf" ptType="node node" st="5 1" cnt="1 0"/>
                </dgm:if>
                <dgm:if name="Name21" axis="ch" ptType="node" func="cnt" op="equ" val="6">
                  <dgm:presOf axis="ch desOrSelf" ptType="node node" st="6 1" cnt="1 0"/>
                </dgm:if>
                <dgm:if name="Name22" axis="ch" ptType="node" func="cnt" op="gte" val="7">
                  <dgm:presOf axis="ch desOrSelf" ptType="node node" st="7 1" cnt="1 0"/>
                </dgm:if>
                <dgm:else name="Name2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4"/>
    </dgm:choose>
    <dgm:choose name="Name25">
      <dgm:if name="Name26" axis="ch" ptType="node" func="cnt" op="gte" val="2">
        <dgm:layoutNode name="ellipse2" styleLbl="vennNode1">
          <dgm:varLst>
            <dgm:bulletEnabled val="1"/>
          </dgm:varLst>
          <dgm:alg type="tx"/>
          <dgm:choose name="Name27">
            <dgm:if name="Name28" func="var" arg="dir" op="equ" val="norm">
              <dgm:shape xmlns:r="http://schemas.openxmlformats.org/officeDocument/2006/relationships" type="ellipse" r:blip="">
                <dgm:adjLst/>
              </dgm:shape>
              <dgm:presOf axis="ch desOrSelf" ptType="node node" st="2 1" cnt="1 0"/>
            </dgm:if>
            <dgm:else name="Name29">
              <dgm:shape xmlns:r="http://schemas.openxmlformats.org/officeDocument/2006/relationships" type="ellipse" r:blip="" zOrderOff="-2">
                <dgm:adjLst/>
              </dgm:shape>
              <dgm:choose name="Name30">
                <dgm:if name="Name31" axis="ch" ptType="node" func="cnt" op="equ" val="2">
                  <dgm:presOf axis="ch desOrSelf" ptType="node node" st="1 1" cnt="1 0"/>
                </dgm:if>
                <dgm:if name="Name32" axis="ch" ptType="node" func="cnt" op="equ" val="3">
                  <dgm:presOf axis="ch desOrSelf" ptType="node node" st="2 1" cnt="1 0"/>
                </dgm:if>
                <dgm:if name="Name33" axis="ch" ptType="node" func="cnt" op="equ" val="4">
                  <dgm:presOf axis="ch desOrSelf" ptType="node node" st="3 1" cnt="1 0"/>
                </dgm:if>
                <dgm:if name="Name34" axis="ch" ptType="node" func="cnt" op="equ" val="5">
                  <dgm:presOf axis="ch desOrSelf" ptType="node node" st="4 1" cnt="1 0"/>
                </dgm:if>
                <dgm:if name="Name35" axis="ch" ptType="node" func="cnt" op="equ" val="6">
                  <dgm:presOf axis="ch desOrSelf" ptType="node node" st="5 1" cnt="1 0"/>
                </dgm:if>
                <dgm:if name="Name36" axis="ch" ptType="node" func="cnt" op="gte" val="7">
                  <dgm:presOf axis="ch desOrSelf" ptType="node node" st="6 1" cnt="1 0"/>
                </dgm:if>
                <dgm:else name="Name37"/>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8"/>
    </dgm:choose>
    <dgm:choose name="Name39">
      <dgm:if name="Name40" axis="ch" ptType="node" func="cnt" op="gte" val="3">
        <dgm:layoutNode name="ellipse3" styleLbl="vennNode1">
          <dgm:varLst>
            <dgm:bulletEnabled val="1"/>
          </dgm:varLst>
          <dgm:alg type="tx"/>
          <dgm:shape xmlns:r="http://schemas.openxmlformats.org/officeDocument/2006/relationships" type="ellipse" r:blip="">
            <dgm:adjLst/>
          </dgm:shape>
          <dgm:choose name="Name41">
            <dgm:if name="Name42" func="var" arg="dir" op="equ" val="norm">
              <dgm:shape xmlns:r="http://schemas.openxmlformats.org/officeDocument/2006/relationships" type="ellipse" r:blip="">
                <dgm:adjLst/>
              </dgm:shape>
              <dgm:presOf axis="ch desOrSelf" ptType="node node" st="3 1" cnt="1 0"/>
            </dgm:if>
            <dgm:else name="Name43">
              <dgm:shape xmlns:r="http://schemas.openxmlformats.org/officeDocument/2006/relationships" type="ellipse" r:blip="" zOrderOff="-4">
                <dgm:adjLst/>
              </dgm:shape>
              <dgm:choose name="Name44">
                <dgm:if name="Name45" axis="ch" ptType="node" func="cnt" op="equ" val="3">
                  <dgm:presOf axis="ch desOrSelf" ptType="node node" st="1 1" cnt="1 0"/>
                </dgm:if>
                <dgm:if name="Name46" axis="ch" ptType="node" func="cnt" op="equ" val="4">
                  <dgm:presOf axis="ch desOrSelf" ptType="node node" st="2 1" cnt="1 0"/>
                </dgm:if>
                <dgm:if name="Name47" axis="ch" ptType="node" func="cnt" op="equ" val="5">
                  <dgm:presOf axis="ch desOrSelf" ptType="node node" st="3 1" cnt="1 0"/>
                </dgm:if>
                <dgm:if name="Name48" axis="ch" ptType="node" func="cnt" op="equ" val="6">
                  <dgm:presOf axis="ch desOrSelf" ptType="node node" st="4 1" cnt="1 0"/>
                </dgm:if>
                <dgm:if name="Name49" axis="ch" ptType="node" func="cnt" op="gte" val="7">
                  <dgm:presOf axis="ch desOrSelf" ptType="node node" st="5 1" cnt="1 0"/>
                </dgm:if>
                <dgm:else name="Name50"/>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1"/>
    </dgm:choose>
    <dgm:choose name="Name52">
      <dgm:if name="Name53" axis="ch" ptType="node" func="cnt" op="gte" val="4">
        <dgm:layoutNode name="ellipse4" styleLbl="vennNode1">
          <dgm:varLst>
            <dgm:bulletEnabled val="1"/>
          </dgm:varLst>
          <dgm:alg type="tx"/>
          <dgm:choose name="Name54">
            <dgm:if name="Name55" func="var" arg="dir" op="equ" val="norm">
              <dgm:shape xmlns:r="http://schemas.openxmlformats.org/officeDocument/2006/relationships" type="ellipse" r:blip="">
                <dgm:adjLst/>
              </dgm:shape>
              <dgm:presOf axis="ch desOrSelf" ptType="node node" st="4 1" cnt="1 0"/>
            </dgm:if>
            <dgm:else name="Name56">
              <dgm:shape xmlns:r="http://schemas.openxmlformats.org/officeDocument/2006/relationships" type="ellipse" r:blip="" zOrderOff="-6">
                <dgm:adjLst/>
              </dgm:shape>
              <dgm:choose name="Name57">
                <dgm:if name="Name58" axis="ch" ptType="node" func="cnt" op="equ" val="4">
                  <dgm:presOf axis="ch desOrSelf" ptType="node node" st="1 1" cnt="1 0"/>
                </dgm:if>
                <dgm:if name="Name59" axis="ch" ptType="node" func="cnt" op="equ" val="5">
                  <dgm:presOf axis="ch desOrSelf" ptType="node node" st="2 1" cnt="1 0"/>
                </dgm:if>
                <dgm:if name="Name60" axis="ch" ptType="node" func="cnt" op="equ" val="6">
                  <dgm:presOf axis="ch desOrSelf" ptType="node node" st="3 1" cnt="1 0"/>
                </dgm:if>
                <dgm:if name="Name61" axis="ch" ptType="node" func="cnt" op="gte" val="7">
                  <dgm:presOf axis="ch desOrSelf" ptType="node node" st="4 1" cnt="1 0"/>
                </dgm:if>
                <dgm:else name="Name62"/>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3"/>
    </dgm:choose>
    <dgm:choose name="Name64">
      <dgm:if name="Name65" axis="ch" ptType="node" func="cnt" op="gte" val="5">
        <dgm:layoutNode name="ellipse5" styleLbl="vennNode1">
          <dgm:varLst>
            <dgm:bulletEnabled val="1"/>
          </dgm:varLst>
          <dgm:alg type="tx"/>
          <dgm:choose name="Name66">
            <dgm:if name="Name67" func="var" arg="dir" op="equ" val="norm">
              <dgm:shape xmlns:r="http://schemas.openxmlformats.org/officeDocument/2006/relationships" type="ellipse" r:blip="">
                <dgm:adjLst/>
              </dgm:shape>
              <dgm:presOf axis="ch desOrSelf" ptType="node node" st="5 1" cnt="1 0"/>
            </dgm:if>
            <dgm:else name="Name68">
              <dgm:shape xmlns:r="http://schemas.openxmlformats.org/officeDocument/2006/relationships" type="ellipse" r:blip="" zOrderOff="-8">
                <dgm:adjLst/>
              </dgm:shape>
              <dgm:choose name="Name69">
                <dgm:if name="Name70" axis="ch" ptType="node" func="cnt" op="equ" val="5">
                  <dgm:presOf axis="ch desOrSelf" ptType="node node" st="1 1" cnt="1 0"/>
                </dgm:if>
                <dgm:if name="Name71" axis="ch" ptType="node" func="cnt" op="equ" val="6">
                  <dgm:presOf axis="ch desOrSelf" ptType="node node" st="2 1" cnt="1 0"/>
                </dgm:if>
                <dgm:if name="Name72" axis="ch" ptType="node" func="cnt" op="gte" val="7">
                  <dgm:presOf axis="ch desOrSelf" ptType="node node" st="3 1" cnt="1 0"/>
                </dgm:if>
                <dgm:else name="Name7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4"/>
    </dgm:choose>
    <dgm:choose name="Name75">
      <dgm:if name="Name76" axis="ch" ptType="node" func="cnt" op="gte" val="6">
        <dgm:layoutNode name="ellipse6" styleLbl="vennNode1">
          <dgm:varLst>
            <dgm:bulletEnabled val="1"/>
          </dgm:varLst>
          <dgm:alg type="tx"/>
          <dgm:choose name="Name77">
            <dgm:if name="Name78" func="var" arg="dir" op="equ" val="norm">
              <dgm:shape xmlns:r="http://schemas.openxmlformats.org/officeDocument/2006/relationships" type="ellipse" r:blip="">
                <dgm:adjLst/>
              </dgm:shape>
              <dgm:presOf axis="ch desOrSelf" ptType="node node" st="6 1" cnt="1 0"/>
            </dgm:if>
            <dgm:else name="Name79">
              <dgm:shape xmlns:r="http://schemas.openxmlformats.org/officeDocument/2006/relationships" type="ellipse" r:blip="" zOrderOff="-10">
                <dgm:adjLst/>
              </dgm:shape>
              <dgm:choose name="Name80">
                <dgm:if name="Name81" axis="ch" ptType="node" func="cnt" op="equ" val="6">
                  <dgm:presOf axis="ch desOrSelf" ptType="node node" st="1 1" cnt="1 0"/>
                </dgm:if>
                <dgm:if name="Name82" axis="ch" ptType="node" func="cnt" op="gte" val="7">
                  <dgm:presOf axis="ch desOrSelf" ptType="node node" st="2 1" cnt="1 0"/>
                </dgm:if>
                <dgm:else name="Name8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choose name="Name85">
      <dgm:if name="Name86" axis="ch" ptType="node" func="cnt" op="gte" val="7">
        <dgm:layoutNode name="ellipse7" styleLbl="vennNode1">
          <dgm:varLst>
            <dgm:bulletEnabled val="1"/>
          </dgm:varLst>
          <dgm:alg type="tx"/>
          <dgm:choose name="Name87">
            <dgm:if name="Name88" func="var" arg="dir" op="equ" val="norm">
              <dgm:shape xmlns:r="http://schemas.openxmlformats.org/officeDocument/2006/relationships" type="ellipse" r:blip="">
                <dgm:adjLst/>
              </dgm:shape>
              <dgm:presOf axis="ch desOrSelf" ptType="node node" st="7 1" cnt="1 0"/>
            </dgm:if>
            <dgm:else name="Name89">
              <dgm:shape xmlns:r="http://schemas.openxmlformats.org/officeDocument/2006/relationships" type="ellipse" r:blip="" zOrderOff="-12">
                <dgm:adjLst/>
              </dgm:shape>
              <dgm:presOf axis="ch desOrSelf" ptType="node node" st="1 1" cnt="1 0"/>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dgm:layoutDef>
</file>

<file path=ppt/diagrams/layout3.xml><?xml version="1.0" encoding="utf-8"?>
<dgm:layoutDef xmlns:dgm="http://schemas.openxmlformats.org/drawingml/2006/diagram" xmlns:a="http://schemas.openxmlformats.org/drawingml/2006/main" uniqueId="urn:microsoft.com/office/officeart/2005/8/layout/rings+Icon">
  <dgm:title val="Interconnected Rings"/>
  <dgm:desc val="Use to show overlapping or interconnected ideas or concepts. The first seven lines of Level 1 text correspond with a circle. Unused text does not appear, but remains available if you switch layouts.  "/>
  <dgm:catLst>
    <dgm:cat type="relationship" pri="32000"/>
    <dgm:cat type="officeonline" pri="6000"/>
  </dgm:catLst>
  <dgm:sampData useDef="1">
    <dgm:dataModel>
      <dgm:ptLst/>
      <dgm:bg/>
      <dgm:whole/>
    </dgm:dataModel>
  </dgm:sampData>
  <dgm:styleData>
    <dgm:dataModel>
      <dgm:ptLst>
        <dgm:pt modelId="0" type="doc"/>
        <dgm:pt modelId="10"/>
        <dgm:pt modelId="20"/>
      </dgm:ptLst>
      <dgm:cxnLst>
        <dgm:cxn modelId="30" srcId="0" destId="10" srcOrd="0" destOrd="0"/>
        <dgm:cxn modelId="40" srcId="0" destId="20" srcOrd="1" destOrd="0"/>
      </dgm:cxnLst>
      <dgm:bg/>
      <dgm:whole/>
    </dgm:dataModel>
  </dgm:styleData>
  <dgm:clrData>
    <dgm:dataModel>
      <dgm:ptLst>
        <dgm:pt modelId="0" type="doc"/>
        <dgm:pt modelId="10"/>
        <dgm:pt modelId="20"/>
        <dgm:pt modelId="30"/>
        <dgm:pt modelId="40"/>
      </dgm:ptLst>
      <dgm:cxnLst>
        <dgm:cxn modelId="50" srcId="0" destId="10" srcOrd="0" destOrd="0"/>
        <dgm:cxn modelId="60" srcId="0" destId="20" srcOrd="1" destOrd="0"/>
        <dgm:cxn modelId="70" srcId="0" destId="30" srcOrd="2" destOrd="0"/>
        <dgm:cxn modelId="80" srcId="0" destId="40" srcOrd="2" destOrd="0"/>
      </dgm:cxnLst>
      <dgm:bg/>
      <dgm:whole/>
    </dgm:dataModel>
  </dgm:clrData>
  <dgm:layoutNode name="Name0">
    <dgm:varLst>
      <dgm:chMax val="7"/>
      <dgm:dir/>
      <dgm:resizeHandles val="exact"/>
    </dgm:varLst>
    <dgm:choose name="Name1">
      <dgm:if name="Name2" axis="ch" ptType="node" func="cnt" op="lt" val="1">
        <dgm:alg type="composite"/>
        <dgm:shape xmlns:r="http://schemas.openxmlformats.org/officeDocument/2006/relationships" r:blip="">
          <dgm:adjLst/>
        </dgm:shape>
        <dgm:presOf/>
        <dgm:constrLst/>
        <dgm:ruleLst/>
      </dgm:if>
      <dgm:if name="Name3" axis="ch" ptType="node" func="cnt" op="equ" val="1">
        <dgm:alg type="composite">
          <dgm:param type="ar" val="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dgm:constr type="h" for="ch" forName="ellipse1" refType="h"/>
        </dgm:constrLst>
      </dgm:if>
      <dgm:if name="Name4" axis="ch" ptType="node" func="cnt" op="equ" val="2">
        <dgm:alg type="composite">
          <dgm:param type="ar" val="0.908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6602"/>
          <dgm:constr type="h" for="ch" forName="ellipse1" refType="h" fact="0.5999"/>
          <dgm:constr type="l" for="ch" forName="ellipse2" refType="w" fact="0.3398"/>
          <dgm:constr type="t" for="ch" forName="ellipse2" refType="h" fact="0.4001"/>
          <dgm:constr type="w" for="ch" forName="ellipse2" refType="w" fact="0.6602"/>
          <dgm:constr type="h" for="ch" forName="ellipse2" refType="h" fact="0.5999"/>
        </dgm:constrLst>
      </dgm:if>
      <dgm:if name="Name5" axis="ch" ptType="node" func="cnt" op="equ" val="3">
        <dgm:alg type="composite">
          <dgm:param type="ar" val="1.217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4929"/>
          <dgm:constr type="h" for="ch" forName="ellipse1" refType="h" fact="0.5999"/>
          <dgm:constr type="l" for="ch" forName="ellipse2" refType="w" fact="0.2537"/>
          <dgm:constr type="t" for="ch" forName="ellipse2" refType="h" fact="0.4001"/>
          <dgm:constr type="w" for="ch" forName="ellipse2" refType="w" fact="0.4929"/>
          <dgm:constr type="h" for="ch" forName="ellipse2" refType="h" fact="0.5999"/>
          <dgm:constr type="l" for="ch" forName="ellipse3" refType="w" fact="0.5071"/>
          <dgm:constr type="t" for="ch" forName="ellipse3" refType="h" fact="0"/>
          <dgm:constr type="w" for="ch" forName="ellipse3" refType="w" fact="0.4929"/>
          <dgm:constr type="h" for="ch" forName="ellipse3" refType="h" fact="0.5999"/>
        </dgm:constrLst>
      </dgm:if>
      <dgm:if name="Name6" axis="ch" ptType="node" func="cnt" op="equ" val="4">
        <dgm:alg type="composite">
          <dgm:param type="ar" val="1.5255"/>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932"/>
          <dgm:constr type="h" for="ch" forName="ellipse1" refType="h" fact="0.5999"/>
          <dgm:constr type="l" for="ch" forName="ellipse2" refType="w" fact="0.2023"/>
          <dgm:constr type="t" for="ch" forName="ellipse2" refType="h" fact="0.4001"/>
          <dgm:constr type="w" for="ch" forName="ellipse2" refType="w" fact="0.3932"/>
          <dgm:constr type="h" for="ch" forName="ellipse2" refType="h" fact="0.5999"/>
          <dgm:constr type="l" for="ch" forName="ellipse3" refType="w" fact="0.4045"/>
          <dgm:constr type="t" for="ch" forName="ellipse3" refType="h" fact="0"/>
          <dgm:constr type="w" for="ch" forName="ellipse3" refType="w" fact="0.3932"/>
          <dgm:constr type="h" for="ch" forName="ellipse3" refType="h" fact="0.5999"/>
          <dgm:constr type="l" for="ch" forName="ellipse4" refType="w" fact="0.6068"/>
          <dgm:constr type="t" for="ch" forName="ellipse4" refType="h" fact="0.4001"/>
          <dgm:constr type="w" for="ch" forName="ellipse4" refType="w" fact="0.3932"/>
          <dgm:constr type="h" for="ch" forName="ellipse4" refType="h" fact="0.5999"/>
        </dgm:constrLst>
      </dgm:if>
      <dgm:if name="Name7" axis="ch" ptType="node" func="cnt" op="equ" val="5">
        <dgm:alg type="composite">
          <dgm:param type="ar" val="1.834"/>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271"/>
          <dgm:constr type="h" for="ch" forName="ellipse1" refType="h" fact="0.5999"/>
          <dgm:constr type="l" for="ch" forName="ellipse2" refType="w" fact="0.1682"/>
          <dgm:constr type="t" for="ch" forName="ellipse2" refType="h" fact="0.4001"/>
          <dgm:constr type="w" for="ch" forName="ellipse2" refType="w" fact="0.3271"/>
          <dgm:constr type="h" for="ch" forName="ellipse2" refType="h" fact="0.5999"/>
          <dgm:constr type="l" for="ch" forName="ellipse3" refType="w" fact="0.3365"/>
          <dgm:constr type="t" for="ch" forName="ellipse3" refType="h" fact="0"/>
          <dgm:constr type="w" for="ch" forName="ellipse3" refType="w" fact="0.3271"/>
          <dgm:constr type="h" for="ch" forName="ellipse3" refType="h" fact="0.5999"/>
          <dgm:constr type="l" for="ch" forName="ellipse4" refType="w" fact="0.5047"/>
          <dgm:constr type="t" for="ch" forName="ellipse4" refType="h" fact="0.4001"/>
          <dgm:constr type="w" for="ch" forName="ellipse4" refType="w" fact="0.3271"/>
          <dgm:constr type="h" for="ch" forName="ellipse4" refType="h" fact="0.5999"/>
          <dgm:constr type="l" for="ch" forName="ellipse5" refType="w" fact="0.6729"/>
          <dgm:constr type="t" for="ch" forName="ellipse5" refType="h" fact="0"/>
          <dgm:constr type="w" for="ch" forName="ellipse5" refType="w" fact="0.3271"/>
          <dgm:constr type="h" for="ch" forName="ellipse5" refType="h" fact="0.5999"/>
        </dgm:constrLst>
      </dgm:if>
      <dgm:if name="Name8" axis="ch" ptType="node" func="cnt" op="equ" val="6">
        <dgm:alg type="composite">
          <dgm:param type="ar" val="2.1873"/>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78"/>
          <dgm:constr type="h" for="ch" forName="ellipse1" refType="h" fact="0.6081"/>
          <dgm:constr type="l" for="ch" forName="ellipse2" refType="w" fact="0.1444"/>
          <dgm:constr type="t" for="ch" forName="ellipse2" refType="h" fact="0.3919"/>
          <dgm:constr type="w" for="ch" forName="ellipse2" refType="w" fact="0.278"/>
          <dgm:constr type="h" for="ch" forName="ellipse2" refType="h" fact="0.6081"/>
          <dgm:constr type="l" for="ch" forName="ellipse3" refType="w" fact="0.2888"/>
          <dgm:constr type="t" for="ch" forName="ellipse3" refType="h" fact="0"/>
          <dgm:constr type="w" for="ch" forName="ellipse3" refType="w" fact="0.278"/>
          <dgm:constr type="h" for="ch" forName="ellipse3" refType="h" fact="0.6081"/>
          <dgm:constr type="l" for="ch" forName="ellipse4" refType="w" fact="0.4332"/>
          <dgm:constr type="t" for="ch" forName="ellipse4" refType="h" fact="0.3919"/>
          <dgm:constr type="w" for="ch" forName="ellipse4" refType="w" fact="0.278"/>
          <dgm:constr type="h" for="ch" forName="ellipse4" refType="h" fact="0.6081"/>
          <dgm:constr type="l" for="ch" forName="ellipse5" refType="w" fact="0.5776"/>
          <dgm:constr type="t" for="ch" forName="ellipse5" refType="h" fact="0"/>
          <dgm:constr type="w" for="ch" forName="ellipse5" refType="w" fact="0.278"/>
          <dgm:constr type="h" for="ch" forName="ellipse5" refType="h" fact="0.6081"/>
          <dgm:constr type="l" for="ch" forName="ellipse6" refType="w" fact="0.722"/>
          <dgm:constr type="t" for="ch" forName="ellipse6" refType="h" fact="0.3919"/>
          <dgm:constr type="w" for="ch" forName="ellipse6" refType="w" fact="0.278"/>
          <dgm:constr type="h" for="ch" forName="ellipse6" refType="h" fact="0.6081"/>
        </dgm:constrLst>
      </dgm:if>
      <dgm:else name="Name9">
        <dgm:alg type="composite">
          <dgm:param type="ar" val="2.346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455"/>
          <dgm:constr type="h" for="ch" forName="ellipse1" refType="h" fact="0.5761"/>
          <dgm:constr type="l" for="ch" forName="ellipse2" refType="w" fact="0.1257"/>
          <dgm:constr type="t" for="ch" forName="ellipse2" refType="h" fact="0.4239"/>
          <dgm:constr type="w" for="ch" forName="ellipse2" refType="w" fact="0.2455"/>
          <dgm:constr type="h" for="ch" forName="ellipse2" refType="h" fact="0.5761"/>
          <dgm:constr type="l" for="ch" forName="ellipse3" refType="w" fact="0.2515"/>
          <dgm:constr type="t" for="ch" forName="ellipse3" refType="h" fact="0"/>
          <dgm:constr type="w" for="ch" forName="ellipse3" refType="w" fact="0.2455"/>
          <dgm:constr type="h" for="ch" forName="ellipse3" refType="h" fact="0.5761"/>
          <dgm:constr type="l" for="ch" forName="ellipse4" refType="w" fact="0.3772"/>
          <dgm:constr type="t" for="ch" forName="ellipse4" refType="h" fact="0.4239"/>
          <dgm:constr type="w" for="ch" forName="ellipse4" refType="w" fact="0.2455"/>
          <dgm:constr type="h" for="ch" forName="ellipse4" refType="h" fact="0.5761"/>
          <dgm:constr type="l" for="ch" forName="ellipse5" refType="w" fact="0.503"/>
          <dgm:constr type="t" for="ch" forName="ellipse5" refType="h" fact="0"/>
          <dgm:constr type="w" for="ch" forName="ellipse5" refType="w" fact="0.2455"/>
          <dgm:constr type="h" for="ch" forName="ellipse5" refType="h" fact="0.5761"/>
          <dgm:constr type="l" for="ch" forName="ellipse6" refType="w" fact="0.6287"/>
          <dgm:constr type="t" for="ch" forName="ellipse6" refType="h" fact="0.4239"/>
          <dgm:constr type="w" for="ch" forName="ellipse6" refType="w" fact="0.2455"/>
          <dgm:constr type="h" for="ch" forName="ellipse6" refType="h" fact="0.5761"/>
          <dgm:constr type="l" for="ch" forName="ellipse7" refType="w" fact="0.7545"/>
          <dgm:constr type="t" for="ch" forName="ellipse7" refType="h" fact="0"/>
          <dgm:constr type="w" for="ch" forName="ellipse7" refType="w" fact="0.2455"/>
          <dgm:constr type="h" for="ch" forName="ellipse7" refType="h" fact="0.5761"/>
        </dgm:constrLst>
      </dgm:else>
    </dgm:choose>
    <dgm:choose name="Name10">
      <dgm:if name="Name11" axis="ch" ptType="node" func="cnt" op="gte" val="1">
        <dgm:layoutNode name="ellipse1" styleLbl="vennNode1">
          <dgm:varLst>
            <dgm:bulletEnabled val="1"/>
          </dgm:varLst>
          <dgm:alg type="tx"/>
          <dgm:shape xmlns:r="http://schemas.openxmlformats.org/officeDocument/2006/relationships" type="ellipse" r:blip="">
            <dgm:adjLst/>
          </dgm:shape>
          <dgm:choose name="Name12">
            <dgm:if name="Name13" func="var" arg="dir" op="equ" val="norm">
              <dgm:presOf axis="ch desOrSelf" ptType="node node" st="1 1" cnt="1 0"/>
            </dgm:if>
            <dgm:else name="Name14">
              <dgm:choose name="Name15">
                <dgm:if name="Name16" axis="ch" ptType="node" func="cnt" op="equ" val="1">
                  <dgm:presOf axis="ch desOrSelf" ptType="node node" st="1 1" cnt="1 0"/>
                </dgm:if>
                <dgm:if name="Name17" axis="ch" ptType="node" func="cnt" op="equ" val="2">
                  <dgm:presOf axis="ch desOrSelf" ptType="node node" st="2 1" cnt="1 0"/>
                </dgm:if>
                <dgm:if name="Name18" axis="ch" ptType="node" func="cnt" op="equ" val="3">
                  <dgm:presOf axis="ch desOrSelf" ptType="node node" st="3 1" cnt="1 0"/>
                </dgm:if>
                <dgm:if name="Name19" axis="ch" ptType="node" func="cnt" op="equ" val="4">
                  <dgm:presOf axis="ch desOrSelf" ptType="node node" st="4 1" cnt="1 0"/>
                </dgm:if>
                <dgm:if name="Name20" axis="ch" ptType="node" func="cnt" op="equ" val="5">
                  <dgm:presOf axis="ch desOrSelf" ptType="node node" st="5 1" cnt="1 0"/>
                </dgm:if>
                <dgm:if name="Name21" axis="ch" ptType="node" func="cnt" op="equ" val="6">
                  <dgm:presOf axis="ch desOrSelf" ptType="node node" st="6 1" cnt="1 0"/>
                </dgm:if>
                <dgm:if name="Name22" axis="ch" ptType="node" func="cnt" op="gte" val="7">
                  <dgm:presOf axis="ch desOrSelf" ptType="node node" st="7 1" cnt="1 0"/>
                </dgm:if>
                <dgm:else name="Name2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4"/>
    </dgm:choose>
    <dgm:choose name="Name25">
      <dgm:if name="Name26" axis="ch" ptType="node" func="cnt" op="gte" val="2">
        <dgm:layoutNode name="ellipse2" styleLbl="vennNode1">
          <dgm:varLst>
            <dgm:bulletEnabled val="1"/>
          </dgm:varLst>
          <dgm:alg type="tx"/>
          <dgm:choose name="Name27">
            <dgm:if name="Name28" func="var" arg="dir" op="equ" val="norm">
              <dgm:shape xmlns:r="http://schemas.openxmlformats.org/officeDocument/2006/relationships" type="ellipse" r:blip="">
                <dgm:adjLst/>
              </dgm:shape>
              <dgm:presOf axis="ch desOrSelf" ptType="node node" st="2 1" cnt="1 0"/>
            </dgm:if>
            <dgm:else name="Name29">
              <dgm:shape xmlns:r="http://schemas.openxmlformats.org/officeDocument/2006/relationships" type="ellipse" r:blip="" zOrderOff="-2">
                <dgm:adjLst/>
              </dgm:shape>
              <dgm:choose name="Name30">
                <dgm:if name="Name31" axis="ch" ptType="node" func="cnt" op="equ" val="2">
                  <dgm:presOf axis="ch desOrSelf" ptType="node node" st="1 1" cnt="1 0"/>
                </dgm:if>
                <dgm:if name="Name32" axis="ch" ptType="node" func="cnt" op="equ" val="3">
                  <dgm:presOf axis="ch desOrSelf" ptType="node node" st="2 1" cnt="1 0"/>
                </dgm:if>
                <dgm:if name="Name33" axis="ch" ptType="node" func="cnt" op="equ" val="4">
                  <dgm:presOf axis="ch desOrSelf" ptType="node node" st="3 1" cnt="1 0"/>
                </dgm:if>
                <dgm:if name="Name34" axis="ch" ptType="node" func="cnt" op="equ" val="5">
                  <dgm:presOf axis="ch desOrSelf" ptType="node node" st="4 1" cnt="1 0"/>
                </dgm:if>
                <dgm:if name="Name35" axis="ch" ptType="node" func="cnt" op="equ" val="6">
                  <dgm:presOf axis="ch desOrSelf" ptType="node node" st="5 1" cnt="1 0"/>
                </dgm:if>
                <dgm:if name="Name36" axis="ch" ptType="node" func="cnt" op="gte" val="7">
                  <dgm:presOf axis="ch desOrSelf" ptType="node node" st="6 1" cnt="1 0"/>
                </dgm:if>
                <dgm:else name="Name37"/>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8"/>
    </dgm:choose>
    <dgm:choose name="Name39">
      <dgm:if name="Name40" axis="ch" ptType="node" func="cnt" op="gte" val="3">
        <dgm:layoutNode name="ellipse3" styleLbl="vennNode1">
          <dgm:varLst>
            <dgm:bulletEnabled val="1"/>
          </dgm:varLst>
          <dgm:alg type="tx"/>
          <dgm:shape xmlns:r="http://schemas.openxmlformats.org/officeDocument/2006/relationships" type="ellipse" r:blip="">
            <dgm:adjLst/>
          </dgm:shape>
          <dgm:choose name="Name41">
            <dgm:if name="Name42" func="var" arg="dir" op="equ" val="norm">
              <dgm:shape xmlns:r="http://schemas.openxmlformats.org/officeDocument/2006/relationships" type="ellipse" r:blip="">
                <dgm:adjLst/>
              </dgm:shape>
              <dgm:presOf axis="ch desOrSelf" ptType="node node" st="3 1" cnt="1 0"/>
            </dgm:if>
            <dgm:else name="Name43">
              <dgm:shape xmlns:r="http://schemas.openxmlformats.org/officeDocument/2006/relationships" type="ellipse" r:blip="" zOrderOff="-4">
                <dgm:adjLst/>
              </dgm:shape>
              <dgm:choose name="Name44">
                <dgm:if name="Name45" axis="ch" ptType="node" func="cnt" op="equ" val="3">
                  <dgm:presOf axis="ch desOrSelf" ptType="node node" st="1 1" cnt="1 0"/>
                </dgm:if>
                <dgm:if name="Name46" axis="ch" ptType="node" func="cnt" op="equ" val="4">
                  <dgm:presOf axis="ch desOrSelf" ptType="node node" st="2 1" cnt="1 0"/>
                </dgm:if>
                <dgm:if name="Name47" axis="ch" ptType="node" func="cnt" op="equ" val="5">
                  <dgm:presOf axis="ch desOrSelf" ptType="node node" st="3 1" cnt="1 0"/>
                </dgm:if>
                <dgm:if name="Name48" axis="ch" ptType="node" func="cnt" op="equ" val="6">
                  <dgm:presOf axis="ch desOrSelf" ptType="node node" st="4 1" cnt="1 0"/>
                </dgm:if>
                <dgm:if name="Name49" axis="ch" ptType="node" func="cnt" op="gte" val="7">
                  <dgm:presOf axis="ch desOrSelf" ptType="node node" st="5 1" cnt="1 0"/>
                </dgm:if>
                <dgm:else name="Name50"/>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1"/>
    </dgm:choose>
    <dgm:choose name="Name52">
      <dgm:if name="Name53" axis="ch" ptType="node" func="cnt" op="gte" val="4">
        <dgm:layoutNode name="ellipse4" styleLbl="vennNode1">
          <dgm:varLst>
            <dgm:bulletEnabled val="1"/>
          </dgm:varLst>
          <dgm:alg type="tx"/>
          <dgm:choose name="Name54">
            <dgm:if name="Name55" func="var" arg="dir" op="equ" val="norm">
              <dgm:shape xmlns:r="http://schemas.openxmlformats.org/officeDocument/2006/relationships" type="ellipse" r:blip="">
                <dgm:adjLst/>
              </dgm:shape>
              <dgm:presOf axis="ch desOrSelf" ptType="node node" st="4 1" cnt="1 0"/>
            </dgm:if>
            <dgm:else name="Name56">
              <dgm:shape xmlns:r="http://schemas.openxmlformats.org/officeDocument/2006/relationships" type="ellipse" r:blip="" zOrderOff="-6">
                <dgm:adjLst/>
              </dgm:shape>
              <dgm:choose name="Name57">
                <dgm:if name="Name58" axis="ch" ptType="node" func="cnt" op="equ" val="4">
                  <dgm:presOf axis="ch desOrSelf" ptType="node node" st="1 1" cnt="1 0"/>
                </dgm:if>
                <dgm:if name="Name59" axis="ch" ptType="node" func="cnt" op="equ" val="5">
                  <dgm:presOf axis="ch desOrSelf" ptType="node node" st="2 1" cnt="1 0"/>
                </dgm:if>
                <dgm:if name="Name60" axis="ch" ptType="node" func="cnt" op="equ" val="6">
                  <dgm:presOf axis="ch desOrSelf" ptType="node node" st="3 1" cnt="1 0"/>
                </dgm:if>
                <dgm:if name="Name61" axis="ch" ptType="node" func="cnt" op="gte" val="7">
                  <dgm:presOf axis="ch desOrSelf" ptType="node node" st="4 1" cnt="1 0"/>
                </dgm:if>
                <dgm:else name="Name62"/>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3"/>
    </dgm:choose>
    <dgm:choose name="Name64">
      <dgm:if name="Name65" axis="ch" ptType="node" func="cnt" op="gte" val="5">
        <dgm:layoutNode name="ellipse5" styleLbl="vennNode1">
          <dgm:varLst>
            <dgm:bulletEnabled val="1"/>
          </dgm:varLst>
          <dgm:alg type="tx"/>
          <dgm:choose name="Name66">
            <dgm:if name="Name67" func="var" arg="dir" op="equ" val="norm">
              <dgm:shape xmlns:r="http://schemas.openxmlformats.org/officeDocument/2006/relationships" type="ellipse" r:blip="">
                <dgm:adjLst/>
              </dgm:shape>
              <dgm:presOf axis="ch desOrSelf" ptType="node node" st="5 1" cnt="1 0"/>
            </dgm:if>
            <dgm:else name="Name68">
              <dgm:shape xmlns:r="http://schemas.openxmlformats.org/officeDocument/2006/relationships" type="ellipse" r:blip="" zOrderOff="-8">
                <dgm:adjLst/>
              </dgm:shape>
              <dgm:choose name="Name69">
                <dgm:if name="Name70" axis="ch" ptType="node" func="cnt" op="equ" val="5">
                  <dgm:presOf axis="ch desOrSelf" ptType="node node" st="1 1" cnt="1 0"/>
                </dgm:if>
                <dgm:if name="Name71" axis="ch" ptType="node" func="cnt" op="equ" val="6">
                  <dgm:presOf axis="ch desOrSelf" ptType="node node" st="2 1" cnt="1 0"/>
                </dgm:if>
                <dgm:if name="Name72" axis="ch" ptType="node" func="cnt" op="gte" val="7">
                  <dgm:presOf axis="ch desOrSelf" ptType="node node" st="3 1" cnt="1 0"/>
                </dgm:if>
                <dgm:else name="Name7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4"/>
    </dgm:choose>
    <dgm:choose name="Name75">
      <dgm:if name="Name76" axis="ch" ptType="node" func="cnt" op="gte" val="6">
        <dgm:layoutNode name="ellipse6" styleLbl="vennNode1">
          <dgm:varLst>
            <dgm:bulletEnabled val="1"/>
          </dgm:varLst>
          <dgm:alg type="tx"/>
          <dgm:choose name="Name77">
            <dgm:if name="Name78" func="var" arg="dir" op="equ" val="norm">
              <dgm:shape xmlns:r="http://schemas.openxmlformats.org/officeDocument/2006/relationships" type="ellipse" r:blip="">
                <dgm:adjLst/>
              </dgm:shape>
              <dgm:presOf axis="ch desOrSelf" ptType="node node" st="6 1" cnt="1 0"/>
            </dgm:if>
            <dgm:else name="Name79">
              <dgm:shape xmlns:r="http://schemas.openxmlformats.org/officeDocument/2006/relationships" type="ellipse" r:blip="" zOrderOff="-10">
                <dgm:adjLst/>
              </dgm:shape>
              <dgm:choose name="Name80">
                <dgm:if name="Name81" axis="ch" ptType="node" func="cnt" op="equ" val="6">
                  <dgm:presOf axis="ch desOrSelf" ptType="node node" st="1 1" cnt="1 0"/>
                </dgm:if>
                <dgm:if name="Name82" axis="ch" ptType="node" func="cnt" op="gte" val="7">
                  <dgm:presOf axis="ch desOrSelf" ptType="node node" st="2 1" cnt="1 0"/>
                </dgm:if>
                <dgm:else name="Name8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choose name="Name85">
      <dgm:if name="Name86" axis="ch" ptType="node" func="cnt" op="gte" val="7">
        <dgm:layoutNode name="ellipse7" styleLbl="vennNode1">
          <dgm:varLst>
            <dgm:bulletEnabled val="1"/>
          </dgm:varLst>
          <dgm:alg type="tx"/>
          <dgm:choose name="Name87">
            <dgm:if name="Name88" func="var" arg="dir" op="equ" val="norm">
              <dgm:shape xmlns:r="http://schemas.openxmlformats.org/officeDocument/2006/relationships" type="ellipse" r:blip="">
                <dgm:adjLst/>
              </dgm:shape>
              <dgm:presOf axis="ch desOrSelf" ptType="node node" st="7 1" cnt="1 0"/>
            </dgm:if>
            <dgm:else name="Name89">
              <dgm:shape xmlns:r="http://schemas.openxmlformats.org/officeDocument/2006/relationships" type="ellipse" r:blip="" zOrderOff="-12">
                <dgm:adjLst/>
              </dgm:shape>
              <dgm:presOf axis="ch desOrSelf" ptType="node node" st="1 1" cnt="1 0"/>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dgm:layoutDef>
</file>

<file path=ppt/diagrams/layout4.xml><?xml version="1.0" encoding="utf-8"?>
<dgm:layoutDef xmlns:dgm="http://schemas.openxmlformats.org/drawingml/2006/diagram" xmlns:a="http://schemas.openxmlformats.org/drawingml/2006/main" uniqueId="urn:microsoft.com/office/officeart/2005/8/layout/rings+Icon">
  <dgm:title val="Interconnected Rings"/>
  <dgm:desc val="Use to show overlapping or interconnected ideas or concepts. The first seven lines of Level 1 text correspond with a circle. Unused text does not appear, but remains available if you switch layouts.  "/>
  <dgm:catLst>
    <dgm:cat type="relationship" pri="32000"/>
    <dgm:cat type="officeonline" pri="6000"/>
  </dgm:catLst>
  <dgm:sampData useDef="1">
    <dgm:dataModel>
      <dgm:ptLst/>
      <dgm:bg/>
      <dgm:whole/>
    </dgm:dataModel>
  </dgm:sampData>
  <dgm:styleData>
    <dgm:dataModel>
      <dgm:ptLst>
        <dgm:pt modelId="0" type="doc"/>
        <dgm:pt modelId="10"/>
        <dgm:pt modelId="20"/>
      </dgm:ptLst>
      <dgm:cxnLst>
        <dgm:cxn modelId="30" srcId="0" destId="10" srcOrd="0" destOrd="0"/>
        <dgm:cxn modelId="40" srcId="0" destId="20" srcOrd="1" destOrd="0"/>
      </dgm:cxnLst>
      <dgm:bg/>
      <dgm:whole/>
    </dgm:dataModel>
  </dgm:styleData>
  <dgm:clrData>
    <dgm:dataModel>
      <dgm:ptLst>
        <dgm:pt modelId="0" type="doc"/>
        <dgm:pt modelId="10"/>
        <dgm:pt modelId="20"/>
        <dgm:pt modelId="30"/>
        <dgm:pt modelId="40"/>
      </dgm:ptLst>
      <dgm:cxnLst>
        <dgm:cxn modelId="50" srcId="0" destId="10" srcOrd="0" destOrd="0"/>
        <dgm:cxn modelId="60" srcId="0" destId="20" srcOrd="1" destOrd="0"/>
        <dgm:cxn modelId="70" srcId="0" destId="30" srcOrd="2" destOrd="0"/>
        <dgm:cxn modelId="80" srcId="0" destId="40" srcOrd="2" destOrd="0"/>
      </dgm:cxnLst>
      <dgm:bg/>
      <dgm:whole/>
    </dgm:dataModel>
  </dgm:clrData>
  <dgm:layoutNode name="Name0">
    <dgm:varLst>
      <dgm:chMax val="7"/>
      <dgm:dir/>
      <dgm:resizeHandles val="exact"/>
    </dgm:varLst>
    <dgm:choose name="Name1">
      <dgm:if name="Name2" axis="ch" ptType="node" func="cnt" op="lt" val="1">
        <dgm:alg type="composite"/>
        <dgm:shape xmlns:r="http://schemas.openxmlformats.org/officeDocument/2006/relationships" r:blip="">
          <dgm:adjLst/>
        </dgm:shape>
        <dgm:presOf/>
        <dgm:constrLst/>
        <dgm:ruleLst/>
      </dgm:if>
      <dgm:if name="Name3" axis="ch" ptType="node" func="cnt" op="equ" val="1">
        <dgm:alg type="composite">
          <dgm:param type="ar" val="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dgm:constr type="h" for="ch" forName="ellipse1" refType="h"/>
        </dgm:constrLst>
      </dgm:if>
      <dgm:if name="Name4" axis="ch" ptType="node" func="cnt" op="equ" val="2">
        <dgm:alg type="composite">
          <dgm:param type="ar" val="0.908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6602"/>
          <dgm:constr type="h" for="ch" forName="ellipse1" refType="h" fact="0.5999"/>
          <dgm:constr type="l" for="ch" forName="ellipse2" refType="w" fact="0.3398"/>
          <dgm:constr type="t" for="ch" forName="ellipse2" refType="h" fact="0.4001"/>
          <dgm:constr type="w" for="ch" forName="ellipse2" refType="w" fact="0.6602"/>
          <dgm:constr type="h" for="ch" forName="ellipse2" refType="h" fact="0.5999"/>
        </dgm:constrLst>
      </dgm:if>
      <dgm:if name="Name5" axis="ch" ptType="node" func="cnt" op="equ" val="3">
        <dgm:alg type="composite">
          <dgm:param type="ar" val="1.217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4929"/>
          <dgm:constr type="h" for="ch" forName="ellipse1" refType="h" fact="0.5999"/>
          <dgm:constr type="l" for="ch" forName="ellipse2" refType="w" fact="0.2537"/>
          <dgm:constr type="t" for="ch" forName="ellipse2" refType="h" fact="0.4001"/>
          <dgm:constr type="w" for="ch" forName="ellipse2" refType="w" fact="0.4929"/>
          <dgm:constr type="h" for="ch" forName="ellipse2" refType="h" fact="0.5999"/>
          <dgm:constr type="l" for="ch" forName="ellipse3" refType="w" fact="0.5071"/>
          <dgm:constr type="t" for="ch" forName="ellipse3" refType="h" fact="0"/>
          <dgm:constr type="w" for="ch" forName="ellipse3" refType="w" fact="0.4929"/>
          <dgm:constr type="h" for="ch" forName="ellipse3" refType="h" fact="0.5999"/>
        </dgm:constrLst>
      </dgm:if>
      <dgm:if name="Name6" axis="ch" ptType="node" func="cnt" op="equ" val="4">
        <dgm:alg type="composite">
          <dgm:param type="ar" val="1.5255"/>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932"/>
          <dgm:constr type="h" for="ch" forName="ellipse1" refType="h" fact="0.5999"/>
          <dgm:constr type="l" for="ch" forName="ellipse2" refType="w" fact="0.2023"/>
          <dgm:constr type="t" for="ch" forName="ellipse2" refType="h" fact="0.4001"/>
          <dgm:constr type="w" for="ch" forName="ellipse2" refType="w" fact="0.3932"/>
          <dgm:constr type="h" for="ch" forName="ellipse2" refType="h" fact="0.5999"/>
          <dgm:constr type="l" for="ch" forName="ellipse3" refType="w" fact="0.4045"/>
          <dgm:constr type="t" for="ch" forName="ellipse3" refType="h" fact="0"/>
          <dgm:constr type="w" for="ch" forName="ellipse3" refType="w" fact="0.3932"/>
          <dgm:constr type="h" for="ch" forName="ellipse3" refType="h" fact="0.5999"/>
          <dgm:constr type="l" for="ch" forName="ellipse4" refType="w" fact="0.6068"/>
          <dgm:constr type="t" for="ch" forName="ellipse4" refType="h" fact="0.4001"/>
          <dgm:constr type="w" for="ch" forName="ellipse4" refType="w" fact="0.3932"/>
          <dgm:constr type="h" for="ch" forName="ellipse4" refType="h" fact="0.5999"/>
        </dgm:constrLst>
      </dgm:if>
      <dgm:if name="Name7" axis="ch" ptType="node" func="cnt" op="equ" val="5">
        <dgm:alg type="composite">
          <dgm:param type="ar" val="1.834"/>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271"/>
          <dgm:constr type="h" for="ch" forName="ellipse1" refType="h" fact="0.5999"/>
          <dgm:constr type="l" for="ch" forName="ellipse2" refType="w" fact="0.1682"/>
          <dgm:constr type="t" for="ch" forName="ellipse2" refType="h" fact="0.4001"/>
          <dgm:constr type="w" for="ch" forName="ellipse2" refType="w" fact="0.3271"/>
          <dgm:constr type="h" for="ch" forName="ellipse2" refType="h" fact="0.5999"/>
          <dgm:constr type="l" for="ch" forName="ellipse3" refType="w" fact="0.3365"/>
          <dgm:constr type="t" for="ch" forName="ellipse3" refType="h" fact="0"/>
          <dgm:constr type="w" for="ch" forName="ellipse3" refType="w" fact="0.3271"/>
          <dgm:constr type="h" for="ch" forName="ellipse3" refType="h" fact="0.5999"/>
          <dgm:constr type="l" for="ch" forName="ellipse4" refType="w" fact="0.5047"/>
          <dgm:constr type="t" for="ch" forName="ellipse4" refType="h" fact="0.4001"/>
          <dgm:constr type="w" for="ch" forName="ellipse4" refType="w" fact="0.3271"/>
          <dgm:constr type="h" for="ch" forName="ellipse4" refType="h" fact="0.5999"/>
          <dgm:constr type="l" for="ch" forName="ellipse5" refType="w" fact="0.6729"/>
          <dgm:constr type="t" for="ch" forName="ellipse5" refType="h" fact="0"/>
          <dgm:constr type="w" for="ch" forName="ellipse5" refType="w" fact="0.3271"/>
          <dgm:constr type="h" for="ch" forName="ellipse5" refType="h" fact="0.5999"/>
        </dgm:constrLst>
      </dgm:if>
      <dgm:if name="Name8" axis="ch" ptType="node" func="cnt" op="equ" val="6">
        <dgm:alg type="composite">
          <dgm:param type="ar" val="2.1873"/>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78"/>
          <dgm:constr type="h" for="ch" forName="ellipse1" refType="h" fact="0.6081"/>
          <dgm:constr type="l" for="ch" forName="ellipse2" refType="w" fact="0.1444"/>
          <dgm:constr type="t" for="ch" forName="ellipse2" refType="h" fact="0.3919"/>
          <dgm:constr type="w" for="ch" forName="ellipse2" refType="w" fact="0.278"/>
          <dgm:constr type="h" for="ch" forName="ellipse2" refType="h" fact="0.6081"/>
          <dgm:constr type="l" for="ch" forName="ellipse3" refType="w" fact="0.2888"/>
          <dgm:constr type="t" for="ch" forName="ellipse3" refType="h" fact="0"/>
          <dgm:constr type="w" for="ch" forName="ellipse3" refType="w" fact="0.278"/>
          <dgm:constr type="h" for="ch" forName="ellipse3" refType="h" fact="0.6081"/>
          <dgm:constr type="l" for="ch" forName="ellipse4" refType="w" fact="0.4332"/>
          <dgm:constr type="t" for="ch" forName="ellipse4" refType="h" fact="0.3919"/>
          <dgm:constr type="w" for="ch" forName="ellipse4" refType="w" fact="0.278"/>
          <dgm:constr type="h" for="ch" forName="ellipse4" refType="h" fact="0.6081"/>
          <dgm:constr type="l" for="ch" forName="ellipse5" refType="w" fact="0.5776"/>
          <dgm:constr type="t" for="ch" forName="ellipse5" refType="h" fact="0"/>
          <dgm:constr type="w" for="ch" forName="ellipse5" refType="w" fact="0.278"/>
          <dgm:constr type="h" for="ch" forName="ellipse5" refType="h" fact="0.6081"/>
          <dgm:constr type="l" for="ch" forName="ellipse6" refType="w" fact="0.722"/>
          <dgm:constr type="t" for="ch" forName="ellipse6" refType="h" fact="0.3919"/>
          <dgm:constr type="w" for="ch" forName="ellipse6" refType="w" fact="0.278"/>
          <dgm:constr type="h" for="ch" forName="ellipse6" refType="h" fact="0.6081"/>
        </dgm:constrLst>
      </dgm:if>
      <dgm:else name="Name9">
        <dgm:alg type="composite">
          <dgm:param type="ar" val="2.346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455"/>
          <dgm:constr type="h" for="ch" forName="ellipse1" refType="h" fact="0.5761"/>
          <dgm:constr type="l" for="ch" forName="ellipse2" refType="w" fact="0.1257"/>
          <dgm:constr type="t" for="ch" forName="ellipse2" refType="h" fact="0.4239"/>
          <dgm:constr type="w" for="ch" forName="ellipse2" refType="w" fact="0.2455"/>
          <dgm:constr type="h" for="ch" forName="ellipse2" refType="h" fact="0.5761"/>
          <dgm:constr type="l" for="ch" forName="ellipse3" refType="w" fact="0.2515"/>
          <dgm:constr type="t" for="ch" forName="ellipse3" refType="h" fact="0"/>
          <dgm:constr type="w" for="ch" forName="ellipse3" refType="w" fact="0.2455"/>
          <dgm:constr type="h" for="ch" forName="ellipse3" refType="h" fact="0.5761"/>
          <dgm:constr type="l" for="ch" forName="ellipse4" refType="w" fact="0.3772"/>
          <dgm:constr type="t" for="ch" forName="ellipse4" refType="h" fact="0.4239"/>
          <dgm:constr type="w" for="ch" forName="ellipse4" refType="w" fact="0.2455"/>
          <dgm:constr type="h" for="ch" forName="ellipse4" refType="h" fact="0.5761"/>
          <dgm:constr type="l" for="ch" forName="ellipse5" refType="w" fact="0.503"/>
          <dgm:constr type="t" for="ch" forName="ellipse5" refType="h" fact="0"/>
          <dgm:constr type="w" for="ch" forName="ellipse5" refType="w" fact="0.2455"/>
          <dgm:constr type="h" for="ch" forName="ellipse5" refType="h" fact="0.5761"/>
          <dgm:constr type="l" for="ch" forName="ellipse6" refType="w" fact="0.6287"/>
          <dgm:constr type="t" for="ch" forName="ellipse6" refType="h" fact="0.4239"/>
          <dgm:constr type="w" for="ch" forName="ellipse6" refType="w" fact="0.2455"/>
          <dgm:constr type="h" for="ch" forName="ellipse6" refType="h" fact="0.5761"/>
          <dgm:constr type="l" for="ch" forName="ellipse7" refType="w" fact="0.7545"/>
          <dgm:constr type="t" for="ch" forName="ellipse7" refType="h" fact="0"/>
          <dgm:constr type="w" for="ch" forName="ellipse7" refType="w" fact="0.2455"/>
          <dgm:constr type="h" for="ch" forName="ellipse7" refType="h" fact="0.5761"/>
        </dgm:constrLst>
      </dgm:else>
    </dgm:choose>
    <dgm:choose name="Name10">
      <dgm:if name="Name11" axis="ch" ptType="node" func="cnt" op="gte" val="1">
        <dgm:layoutNode name="ellipse1" styleLbl="vennNode1">
          <dgm:varLst>
            <dgm:bulletEnabled val="1"/>
          </dgm:varLst>
          <dgm:alg type="tx"/>
          <dgm:shape xmlns:r="http://schemas.openxmlformats.org/officeDocument/2006/relationships" type="ellipse" r:blip="">
            <dgm:adjLst/>
          </dgm:shape>
          <dgm:choose name="Name12">
            <dgm:if name="Name13" func="var" arg="dir" op="equ" val="norm">
              <dgm:presOf axis="ch desOrSelf" ptType="node node" st="1 1" cnt="1 0"/>
            </dgm:if>
            <dgm:else name="Name14">
              <dgm:choose name="Name15">
                <dgm:if name="Name16" axis="ch" ptType="node" func="cnt" op="equ" val="1">
                  <dgm:presOf axis="ch desOrSelf" ptType="node node" st="1 1" cnt="1 0"/>
                </dgm:if>
                <dgm:if name="Name17" axis="ch" ptType="node" func="cnt" op="equ" val="2">
                  <dgm:presOf axis="ch desOrSelf" ptType="node node" st="2 1" cnt="1 0"/>
                </dgm:if>
                <dgm:if name="Name18" axis="ch" ptType="node" func="cnt" op="equ" val="3">
                  <dgm:presOf axis="ch desOrSelf" ptType="node node" st="3 1" cnt="1 0"/>
                </dgm:if>
                <dgm:if name="Name19" axis="ch" ptType="node" func="cnt" op="equ" val="4">
                  <dgm:presOf axis="ch desOrSelf" ptType="node node" st="4 1" cnt="1 0"/>
                </dgm:if>
                <dgm:if name="Name20" axis="ch" ptType="node" func="cnt" op="equ" val="5">
                  <dgm:presOf axis="ch desOrSelf" ptType="node node" st="5 1" cnt="1 0"/>
                </dgm:if>
                <dgm:if name="Name21" axis="ch" ptType="node" func="cnt" op="equ" val="6">
                  <dgm:presOf axis="ch desOrSelf" ptType="node node" st="6 1" cnt="1 0"/>
                </dgm:if>
                <dgm:if name="Name22" axis="ch" ptType="node" func="cnt" op="gte" val="7">
                  <dgm:presOf axis="ch desOrSelf" ptType="node node" st="7 1" cnt="1 0"/>
                </dgm:if>
                <dgm:else name="Name2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4"/>
    </dgm:choose>
    <dgm:choose name="Name25">
      <dgm:if name="Name26" axis="ch" ptType="node" func="cnt" op="gte" val="2">
        <dgm:layoutNode name="ellipse2" styleLbl="vennNode1">
          <dgm:varLst>
            <dgm:bulletEnabled val="1"/>
          </dgm:varLst>
          <dgm:alg type="tx"/>
          <dgm:choose name="Name27">
            <dgm:if name="Name28" func="var" arg="dir" op="equ" val="norm">
              <dgm:shape xmlns:r="http://schemas.openxmlformats.org/officeDocument/2006/relationships" type="ellipse" r:blip="">
                <dgm:adjLst/>
              </dgm:shape>
              <dgm:presOf axis="ch desOrSelf" ptType="node node" st="2 1" cnt="1 0"/>
            </dgm:if>
            <dgm:else name="Name29">
              <dgm:shape xmlns:r="http://schemas.openxmlformats.org/officeDocument/2006/relationships" type="ellipse" r:blip="" zOrderOff="-2">
                <dgm:adjLst/>
              </dgm:shape>
              <dgm:choose name="Name30">
                <dgm:if name="Name31" axis="ch" ptType="node" func="cnt" op="equ" val="2">
                  <dgm:presOf axis="ch desOrSelf" ptType="node node" st="1 1" cnt="1 0"/>
                </dgm:if>
                <dgm:if name="Name32" axis="ch" ptType="node" func="cnt" op="equ" val="3">
                  <dgm:presOf axis="ch desOrSelf" ptType="node node" st="2 1" cnt="1 0"/>
                </dgm:if>
                <dgm:if name="Name33" axis="ch" ptType="node" func="cnt" op="equ" val="4">
                  <dgm:presOf axis="ch desOrSelf" ptType="node node" st="3 1" cnt="1 0"/>
                </dgm:if>
                <dgm:if name="Name34" axis="ch" ptType="node" func="cnt" op="equ" val="5">
                  <dgm:presOf axis="ch desOrSelf" ptType="node node" st="4 1" cnt="1 0"/>
                </dgm:if>
                <dgm:if name="Name35" axis="ch" ptType="node" func="cnt" op="equ" val="6">
                  <dgm:presOf axis="ch desOrSelf" ptType="node node" st="5 1" cnt="1 0"/>
                </dgm:if>
                <dgm:if name="Name36" axis="ch" ptType="node" func="cnt" op="gte" val="7">
                  <dgm:presOf axis="ch desOrSelf" ptType="node node" st="6 1" cnt="1 0"/>
                </dgm:if>
                <dgm:else name="Name37"/>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8"/>
    </dgm:choose>
    <dgm:choose name="Name39">
      <dgm:if name="Name40" axis="ch" ptType="node" func="cnt" op="gte" val="3">
        <dgm:layoutNode name="ellipse3" styleLbl="vennNode1">
          <dgm:varLst>
            <dgm:bulletEnabled val="1"/>
          </dgm:varLst>
          <dgm:alg type="tx"/>
          <dgm:shape xmlns:r="http://schemas.openxmlformats.org/officeDocument/2006/relationships" type="ellipse" r:blip="">
            <dgm:adjLst/>
          </dgm:shape>
          <dgm:choose name="Name41">
            <dgm:if name="Name42" func="var" arg="dir" op="equ" val="norm">
              <dgm:shape xmlns:r="http://schemas.openxmlformats.org/officeDocument/2006/relationships" type="ellipse" r:blip="">
                <dgm:adjLst/>
              </dgm:shape>
              <dgm:presOf axis="ch desOrSelf" ptType="node node" st="3 1" cnt="1 0"/>
            </dgm:if>
            <dgm:else name="Name43">
              <dgm:shape xmlns:r="http://schemas.openxmlformats.org/officeDocument/2006/relationships" type="ellipse" r:blip="" zOrderOff="-4">
                <dgm:adjLst/>
              </dgm:shape>
              <dgm:choose name="Name44">
                <dgm:if name="Name45" axis="ch" ptType="node" func="cnt" op="equ" val="3">
                  <dgm:presOf axis="ch desOrSelf" ptType="node node" st="1 1" cnt="1 0"/>
                </dgm:if>
                <dgm:if name="Name46" axis="ch" ptType="node" func="cnt" op="equ" val="4">
                  <dgm:presOf axis="ch desOrSelf" ptType="node node" st="2 1" cnt="1 0"/>
                </dgm:if>
                <dgm:if name="Name47" axis="ch" ptType="node" func="cnt" op="equ" val="5">
                  <dgm:presOf axis="ch desOrSelf" ptType="node node" st="3 1" cnt="1 0"/>
                </dgm:if>
                <dgm:if name="Name48" axis="ch" ptType="node" func="cnt" op="equ" val="6">
                  <dgm:presOf axis="ch desOrSelf" ptType="node node" st="4 1" cnt="1 0"/>
                </dgm:if>
                <dgm:if name="Name49" axis="ch" ptType="node" func="cnt" op="gte" val="7">
                  <dgm:presOf axis="ch desOrSelf" ptType="node node" st="5 1" cnt="1 0"/>
                </dgm:if>
                <dgm:else name="Name50"/>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1"/>
    </dgm:choose>
    <dgm:choose name="Name52">
      <dgm:if name="Name53" axis="ch" ptType="node" func="cnt" op="gte" val="4">
        <dgm:layoutNode name="ellipse4" styleLbl="vennNode1">
          <dgm:varLst>
            <dgm:bulletEnabled val="1"/>
          </dgm:varLst>
          <dgm:alg type="tx"/>
          <dgm:choose name="Name54">
            <dgm:if name="Name55" func="var" arg="dir" op="equ" val="norm">
              <dgm:shape xmlns:r="http://schemas.openxmlformats.org/officeDocument/2006/relationships" type="ellipse" r:blip="">
                <dgm:adjLst/>
              </dgm:shape>
              <dgm:presOf axis="ch desOrSelf" ptType="node node" st="4 1" cnt="1 0"/>
            </dgm:if>
            <dgm:else name="Name56">
              <dgm:shape xmlns:r="http://schemas.openxmlformats.org/officeDocument/2006/relationships" type="ellipse" r:blip="" zOrderOff="-6">
                <dgm:adjLst/>
              </dgm:shape>
              <dgm:choose name="Name57">
                <dgm:if name="Name58" axis="ch" ptType="node" func="cnt" op="equ" val="4">
                  <dgm:presOf axis="ch desOrSelf" ptType="node node" st="1 1" cnt="1 0"/>
                </dgm:if>
                <dgm:if name="Name59" axis="ch" ptType="node" func="cnt" op="equ" val="5">
                  <dgm:presOf axis="ch desOrSelf" ptType="node node" st="2 1" cnt="1 0"/>
                </dgm:if>
                <dgm:if name="Name60" axis="ch" ptType="node" func="cnt" op="equ" val="6">
                  <dgm:presOf axis="ch desOrSelf" ptType="node node" st="3 1" cnt="1 0"/>
                </dgm:if>
                <dgm:if name="Name61" axis="ch" ptType="node" func="cnt" op="gte" val="7">
                  <dgm:presOf axis="ch desOrSelf" ptType="node node" st="4 1" cnt="1 0"/>
                </dgm:if>
                <dgm:else name="Name62"/>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3"/>
    </dgm:choose>
    <dgm:choose name="Name64">
      <dgm:if name="Name65" axis="ch" ptType="node" func="cnt" op="gte" val="5">
        <dgm:layoutNode name="ellipse5" styleLbl="vennNode1">
          <dgm:varLst>
            <dgm:bulletEnabled val="1"/>
          </dgm:varLst>
          <dgm:alg type="tx"/>
          <dgm:choose name="Name66">
            <dgm:if name="Name67" func="var" arg="dir" op="equ" val="norm">
              <dgm:shape xmlns:r="http://schemas.openxmlformats.org/officeDocument/2006/relationships" type="ellipse" r:blip="">
                <dgm:adjLst/>
              </dgm:shape>
              <dgm:presOf axis="ch desOrSelf" ptType="node node" st="5 1" cnt="1 0"/>
            </dgm:if>
            <dgm:else name="Name68">
              <dgm:shape xmlns:r="http://schemas.openxmlformats.org/officeDocument/2006/relationships" type="ellipse" r:blip="" zOrderOff="-8">
                <dgm:adjLst/>
              </dgm:shape>
              <dgm:choose name="Name69">
                <dgm:if name="Name70" axis="ch" ptType="node" func="cnt" op="equ" val="5">
                  <dgm:presOf axis="ch desOrSelf" ptType="node node" st="1 1" cnt="1 0"/>
                </dgm:if>
                <dgm:if name="Name71" axis="ch" ptType="node" func="cnt" op="equ" val="6">
                  <dgm:presOf axis="ch desOrSelf" ptType="node node" st="2 1" cnt="1 0"/>
                </dgm:if>
                <dgm:if name="Name72" axis="ch" ptType="node" func="cnt" op="gte" val="7">
                  <dgm:presOf axis="ch desOrSelf" ptType="node node" st="3 1" cnt="1 0"/>
                </dgm:if>
                <dgm:else name="Name7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4"/>
    </dgm:choose>
    <dgm:choose name="Name75">
      <dgm:if name="Name76" axis="ch" ptType="node" func="cnt" op="gte" val="6">
        <dgm:layoutNode name="ellipse6" styleLbl="vennNode1">
          <dgm:varLst>
            <dgm:bulletEnabled val="1"/>
          </dgm:varLst>
          <dgm:alg type="tx"/>
          <dgm:choose name="Name77">
            <dgm:if name="Name78" func="var" arg="dir" op="equ" val="norm">
              <dgm:shape xmlns:r="http://schemas.openxmlformats.org/officeDocument/2006/relationships" type="ellipse" r:blip="">
                <dgm:adjLst/>
              </dgm:shape>
              <dgm:presOf axis="ch desOrSelf" ptType="node node" st="6 1" cnt="1 0"/>
            </dgm:if>
            <dgm:else name="Name79">
              <dgm:shape xmlns:r="http://schemas.openxmlformats.org/officeDocument/2006/relationships" type="ellipse" r:blip="" zOrderOff="-10">
                <dgm:adjLst/>
              </dgm:shape>
              <dgm:choose name="Name80">
                <dgm:if name="Name81" axis="ch" ptType="node" func="cnt" op="equ" val="6">
                  <dgm:presOf axis="ch desOrSelf" ptType="node node" st="1 1" cnt="1 0"/>
                </dgm:if>
                <dgm:if name="Name82" axis="ch" ptType="node" func="cnt" op="gte" val="7">
                  <dgm:presOf axis="ch desOrSelf" ptType="node node" st="2 1" cnt="1 0"/>
                </dgm:if>
                <dgm:else name="Name8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choose name="Name85">
      <dgm:if name="Name86" axis="ch" ptType="node" func="cnt" op="gte" val="7">
        <dgm:layoutNode name="ellipse7" styleLbl="vennNode1">
          <dgm:varLst>
            <dgm:bulletEnabled val="1"/>
          </dgm:varLst>
          <dgm:alg type="tx"/>
          <dgm:choose name="Name87">
            <dgm:if name="Name88" func="var" arg="dir" op="equ" val="norm">
              <dgm:shape xmlns:r="http://schemas.openxmlformats.org/officeDocument/2006/relationships" type="ellipse" r:blip="">
                <dgm:adjLst/>
              </dgm:shape>
              <dgm:presOf axis="ch desOrSelf" ptType="node node" st="7 1" cnt="1 0"/>
            </dgm:if>
            <dgm:else name="Name89">
              <dgm:shape xmlns:r="http://schemas.openxmlformats.org/officeDocument/2006/relationships" type="ellipse" r:blip="" zOrderOff="-12">
                <dgm:adjLst/>
              </dgm:shape>
              <dgm:presOf axis="ch desOrSelf" ptType="node node" st="1 1" cnt="1 0"/>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dgm:layoutDef>
</file>

<file path=ppt/diagrams/layout5.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rings+Icon">
  <dgm:title val="Interconnected Rings"/>
  <dgm:desc val="Use to show overlapping or interconnected ideas or concepts. The first seven lines of Level 1 text correspond with a circle. Unused text does not appear, but remains available if you switch layouts.  "/>
  <dgm:catLst>
    <dgm:cat type="relationship" pri="32000"/>
    <dgm:cat type="officeonline" pri="6000"/>
  </dgm:catLst>
  <dgm:sampData useDef="1">
    <dgm:dataModel>
      <dgm:ptLst/>
      <dgm:bg/>
      <dgm:whole/>
    </dgm:dataModel>
  </dgm:sampData>
  <dgm:styleData>
    <dgm:dataModel>
      <dgm:ptLst>
        <dgm:pt modelId="0" type="doc"/>
        <dgm:pt modelId="10"/>
        <dgm:pt modelId="20"/>
      </dgm:ptLst>
      <dgm:cxnLst>
        <dgm:cxn modelId="30" srcId="0" destId="10" srcOrd="0" destOrd="0"/>
        <dgm:cxn modelId="40" srcId="0" destId="20" srcOrd="1" destOrd="0"/>
      </dgm:cxnLst>
      <dgm:bg/>
      <dgm:whole/>
    </dgm:dataModel>
  </dgm:styleData>
  <dgm:clrData>
    <dgm:dataModel>
      <dgm:ptLst>
        <dgm:pt modelId="0" type="doc"/>
        <dgm:pt modelId="10"/>
        <dgm:pt modelId="20"/>
        <dgm:pt modelId="30"/>
        <dgm:pt modelId="40"/>
      </dgm:ptLst>
      <dgm:cxnLst>
        <dgm:cxn modelId="50" srcId="0" destId="10" srcOrd="0" destOrd="0"/>
        <dgm:cxn modelId="60" srcId="0" destId="20" srcOrd="1" destOrd="0"/>
        <dgm:cxn modelId="70" srcId="0" destId="30" srcOrd="2" destOrd="0"/>
        <dgm:cxn modelId="80" srcId="0" destId="40" srcOrd="2" destOrd="0"/>
      </dgm:cxnLst>
      <dgm:bg/>
      <dgm:whole/>
    </dgm:dataModel>
  </dgm:clrData>
  <dgm:layoutNode name="Name0">
    <dgm:varLst>
      <dgm:chMax val="7"/>
      <dgm:dir/>
      <dgm:resizeHandles val="exact"/>
    </dgm:varLst>
    <dgm:choose name="Name1">
      <dgm:if name="Name2" axis="ch" ptType="node" func="cnt" op="lt" val="1">
        <dgm:alg type="composite"/>
        <dgm:shape xmlns:r="http://schemas.openxmlformats.org/officeDocument/2006/relationships" r:blip="">
          <dgm:adjLst/>
        </dgm:shape>
        <dgm:presOf/>
        <dgm:constrLst/>
        <dgm:ruleLst/>
      </dgm:if>
      <dgm:if name="Name3" axis="ch" ptType="node" func="cnt" op="equ" val="1">
        <dgm:alg type="composite">
          <dgm:param type="ar" val="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dgm:constr type="h" for="ch" forName="ellipse1" refType="h"/>
        </dgm:constrLst>
      </dgm:if>
      <dgm:if name="Name4" axis="ch" ptType="node" func="cnt" op="equ" val="2">
        <dgm:alg type="composite">
          <dgm:param type="ar" val="0.908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6602"/>
          <dgm:constr type="h" for="ch" forName="ellipse1" refType="h" fact="0.5999"/>
          <dgm:constr type="l" for="ch" forName="ellipse2" refType="w" fact="0.3398"/>
          <dgm:constr type="t" for="ch" forName="ellipse2" refType="h" fact="0.4001"/>
          <dgm:constr type="w" for="ch" forName="ellipse2" refType="w" fact="0.6602"/>
          <dgm:constr type="h" for="ch" forName="ellipse2" refType="h" fact="0.5999"/>
        </dgm:constrLst>
      </dgm:if>
      <dgm:if name="Name5" axis="ch" ptType="node" func="cnt" op="equ" val="3">
        <dgm:alg type="composite">
          <dgm:param type="ar" val="1.217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4929"/>
          <dgm:constr type="h" for="ch" forName="ellipse1" refType="h" fact="0.5999"/>
          <dgm:constr type="l" for="ch" forName="ellipse2" refType="w" fact="0.2537"/>
          <dgm:constr type="t" for="ch" forName="ellipse2" refType="h" fact="0.4001"/>
          <dgm:constr type="w" for="ch" forName="ellipse2" refType="w" fact="0.4929"/>
          <dgm:constr type="h" for="ch" forName="ellipse2" refType="h" fact="0.5999"/>
          <dgm:constr type="l" for="ch" forName="ellipse3" refType="w" fact="0.5071"/>
          <dgm:constr type="t" for="ch" forName="ellipse3" refType="h" fact="0"/>
          <dgm:constr type="w" for="ch" forName="ellipse3" refType="w" fact="0.4929"/>
          <dgm:constr type="h" for="ch" forName="ellipse3" refType="h" fact="0.5999"/>
        </dgm:constrLst>
      </dgm:if>
      <dgm:if name="Name6" axis="ch" ptType="node" func="cnt" op="equ" val="4">
        <dgm:alg type="composite">
          <dgm:param type="ar" val="1.5255"/>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932"/>
          <dgm:constr type="h" for="ch" forName="ellipse1" refType="h" fact="0.5999"/>
          <dgm:constr type="l" for="ch" forName="ellipse2" refType="w" fact="0.2023"/>
          <dgm:constr type="t" for="ch" forName="ellipse2" refType="h" fact="0.4001"/>
          <dgm:constr type="w" for="ch" forName="ellipse2" refType="w" fact="0.3932"/>
          <dgm:constr type="h" for="ch" forName="ellipse2" refType="h" fact="0.5999"/>
          <dgm:constr type="l" for="ch" forName="ellipse3" refType="w" fact="0.4045"/>
          <dgm:constr type="t" for="ch" forName="ellipse3" refType="h" fact="0"/>
          <dgm:constr type="w" for="ch" forName="ellipse3" refType="w" fact="0.3932"/>
          <dgm:constr type="h" for="ch" forName="ellipse3" refType="h" fact="0.5999"/>
          <dgm:constr type="l" for="ch" forName="ellipse4" refType="w" fact="0.6068"/>
          <dgm:constr type="t" for="ch" forName="ellipse4" refType="h" fact="0.4001"/>
          <dgm:constr type="w" for="ch" forName="ellipse4" refType="w" fact="0.3932"/>
          <dgm:constr type="h" for="ch" forName="ellipse4" refType="h" fact="0.5999"/>
        </dgm:constrLst>
      </dgm:if>
      <dgm:if name="Name7" axis="ch" ptType="node" func="cnt" op="equ" val="5">
        <dgm:alg type="composite">
          <dgm:param type="ar" val="1.834"/>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271"/>
          <dgm:constr type="h" for="ch" forName="ellipse1" refType="h" fact="0.5999"/>
          <dgm:constr type="l" for="ch" forName="ellipse2" refType="w" fact="0.1682"/>
          <dgm:constr type="t" for="ch" forName="ellipse2" refType="h" fact="0.4001"/>
          <dgm:constr type="w" for="ch" forName="ellipse2" refType="w" fact="0.3271"/>
          <dgm:constr type="h" for="ch" forName="ellipse2" refType="h" fact="0.5999"/>
          <dgm:constr type="l" for="ch" forName="ellipse3" refType="w" fact="0.3365"/>
          <dgm:constr type="t" for="ch" forName="ellipse3" refType="h" fact="0"/>
          <dgm:constr type="w" for="ch" forName="ellipse3" refType="w" fact="0.3271"/>
          <dgm:constr type="h" for="ch" forName="ellipse3" refType="h" fact="0.5999"/>
          <dgm:constr type="l" for="ch" forName="ellipse4" refType="w" fact="0.5047"/>
          <dgm:constr type="t" for="ch" forName="ellipse4" refType="h" fact="0.4001"/>
          <dgm:constr type="w" for="ch" forName="ellipse4" refType="w" fact="0.3271"/>
          <dgm:constr type="h" for="ch" forName="ellipse4" refType="h" fact="0.5999"/>
          <dgm:constr type="l" for="ch" forName="ellipse5" refType="w" fact="0.6729"/>
          <dgm:constr type="t" for="ch" forName="ellipse5" refType="h" fact="0"/>
          <dgm:constr type="w" for="ch" forName="ellipse5" refType="w" fact="0.3271"/>
          <dgm:constr type="h" for="ch" forName="ellipse5" refType="h" fact="0.5999"/>
        </dgm:constrLst>
      </dgm:if>
      <dgm:if name="Name8" axis="ch" ptType="node" func="cnt" op="equ" val="6">
        <dgm:alg type="composite">
          <dgm:param type="ar" val="2.1873"/>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78"/>
          <dgm:constr type="h" for="ch" forName="ellipse1" refType="h" fact="0.6081"/>
          <dgm:constr type="l" for="ch" forName="ellipse2" refType="w" fact="0.1444"/>
          <dgm:constr type="t" for="ch" forName="ellipse2" refType="h" fact="0.3919"/>
          <dgm:constr type="w" for="ch" forName="ellipse2" refType="w" fact="0.278"/>
          <dgm:constr type="h" for="ch" forName="ellipse2" refType="h" fact="0.6081"/>
          <dgm:constr type="l" for="ch" forName="ellipse3" refType="w" fact="0.2888"/>
          <dgm:constr type="t" for="ch" forName="ellipse3" refType="h" fact="0"/>
          <dgm:constr type="w" for="ch" forName="ellipse3" refType="w" fact="0.278"/>
          <dgm:constr type="h" for="ch" forName="ellipse3" refType="h" fact="0.6081"/>
          <dgm:constr type="l" for="ch" forName="ellipse4" refType="w" fact="0.4332"/>
          <dgm:constr type="t" for="ch" forName="ellipse4" refType="h" fact="0.3919"/>
          <dgm:constr type="w" for="ch" forName="ellipse4" refType="w" fact="0.278"/>
          <dgm:constr type="h" for="ch" forName="ellipse4" refType="h" fact="0.6081"/>
          <dgm:constr type="l" for="ch" forName="ellipse5" refType="w" fact="0.5776"/>
          <dgm:constr type="t" for="ch" forName="ellipse5" refType="h" fact="0"/>
          <dgm:constr type="w" for="ch" forName="ellipse5" refType="w" fact="0.278"/>
          <dgm:constr type="h" for="ch" forName="ellipse5" refType="h" fact="0.6081"/>
          <dgm:constr type="l" for="ch" forName="ellipse6" refType="w" fact="0.722"/>
          <dgm:constr type="t" for="ch" forName="ellipse6" refType="h" fact="0.3919"/>
          <dgm:constr type="w" for="ch" forName="ellipse6" refType="w" fact="0.278"/>
          <dgm:constr type="h" for="ch" forName="ellipse6" refType="h" fact="0.6081"/>
        </dgm:constrLst>
      </dgm:if>
      <dgm:else name="Name9">
        <dgm:alg type="composite">
          <dgm:param type="ar" val="2.346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455"/>
          <dgm:constr type="h" for="ch" forName="ellipse1" refType="h" fact="0.5761"/>
          <dgm:constr type="l" for="ch" forName="ellipse2" refType="w" fact="0.1257"/>
          <dgm:constr type="t" for="ch" forName="ellipse2" refType="h" fact="0.4239"/>
          <dgm:constr type="w" for="ch" forName="ellipse2" refType="w" fact="0.2455"/>
          <dgm:constr type="h" for="ch" forName="ellipse2" refType="h" fact="0.5761"/>
          <dgm:constr type="l" for="ch" forName="ellipse3" refType="w" fact="0.2515"/>
          <dgm:constr type="t" for="ch" forName="ellipse3" refType="h" fact="0"/>
          <dgm:constr type="w" for="ch" forName="ellipse3" refType="w" fact="0.2455"/>
          <dgm:constr type="h" for="ch" forName="ellipse3" refType="h" fact="0.5761"/>
          <dgm:constr type="l" for="ch" forName="ellipse4" refType="w" fact="0.3772"/>
          <dgm:constr type="t" for="ch" forName="ellipse4" refType="h" fact="0.4239"/>
          <dgm:constr type="w" for="ch" forName="ellipse4" refType="w" fact="0.2455"/>
          <dgm:constr type="h" for="ch" forName="ellipse4" refType="h" fact="0.5761"/>
          <dgm:constr type="l" for="ch" forName="ellipse5" refType="w" fact="0.503"/>
          <dgm:constr type="t" for="ch" forName="ellipse5" refType="h" fact="0"/>
          <dgm:constr type="w" for="ch" forName="ellipse5" refType="w" fact="0.2455"/>
          <dgm:constr type="h" for="ch" forName="ellipse5" refType="h" fact="0.5761"/>
          <dgm:constr type="l" for="ch" forName="ellipse6" refType="w" fact="0.6287"/>
          <dgm:constr type="t" for="ch" forName="ellipse6" refType="h" fact="0.4239"/>
          <dgm:constr type="w" for="ch" forName="ellipse6" refType="w" fact="0.2455"/>
          <dgm:constr type="h" for="ch" forName="ellipse6" refType="h" fact="0.5761"/>
          <dgm:constr type="l" for="ch" forName="ellipse7" refType="w" fact="0.7545"/>
          <dgm:constr type="t" for="ch" forName="ellipse7" refType="h" fact="0"/>
          <dgm:constr type="w" for="ch" forName="ellipse7" refType="w" fact="0.2455"/>
          <dgm:constr type="h" for="ch" forName="ellipse7" refType="h" fact="0.5761"/>
        </dgm:constrLst>
      </dgm:else>
    </dgm:choose>
    <dgm:choose name="Name10">
      <dgm:if name="Name11" axis="ch" ptType="node" func="cnt" op="gte" val="1">
        <dgm:layoutNode name="ellipse1" styleLbl="vennNode1">
          <dgm:varLst>
            <dgm:bulletEnabled val="1"/>
          </dgm:varLst>
          <dgm:alg type="tx"/>
          <dgm:shape xmlns:r="http://schemas.openxmlformats.org/officeDocument/2006/relationships" type="ellipse" r:blip="">
            <dgm:adjLst/>
          </dgm:shape>
          <dgm:choose name="Name12">
            <dgm:if name="Name13" func="var" arg="dir" op="equ" val="norm">
              <dgm:presOf axis="ch desOrSelf" ptType="node node" st="1 1" cnt="1 0"/>
            </dgm:if>
            <dgm:else name="Name14">
              <dgm:choose name="Name15">
                <dgm:if name="Name16" axis="ch" ptType="node" func="cnt" op="equ" val="1">
                  <dgm:presOf axis="ch desOrSelf" ptType="node node" st="1 1" cnt="1 0"/>
                </dgm:if>
                <dgm:if name="Name17" axis="ch" ptType="node" func="cnt" op="equ" val="2">
                  <dgm:presOf axis="ch desOrSelf" ptType="node node" st="2 1" cnt="1 0"/>
                </dgm:if>
                <dgm:if name="Name18" axis="ch" ptType="node" func="cnt" op="equ" val="3">
                  <dgm:presOf axis="ch desOrSelf" ptType="node node" st="3 1" cnt="1 0"/>
                </dgm:if>
                <dgm:if name="Name19" axis="ch" ptType="node" func="cnt" op="equ" val="4">
                  <dgm:presOf axis="ch desOrSelf" ptType="node node" st="4 1" cnt="1 0"/>
                </dgm:if>
                <dgm:if name="Name20" axis="ch" ptType="node" func="cnt" op="equ" val="5">
                  <dgm:presOf axis="ch desOrSelf" ptType="node node" st="5 1" cnt="1 0"/>
                </dgm:if>
                <dgm:if name="Name21" axis="ch" ptType="node" func="cnt" op="equ" val="6">
                  <dgm:presOf axis="ch desOrSelf" ptType="node node" st="6 1" cnt="1 0"/>
                </dgm:if>
                <dgm:if name="Name22" axis="ch" ptType="node" func="cnt" op="gte" val="7">
                  <dgm:presOf axis="ch desOrSelf" ptType="node node" st="7 1" cnt="1 0"/>
                </dgm:if>
                <dgm:else name="Name2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4"/>
    </dgm:choose>
    <dgm:choose name="Name25">
      <dgm:if name="Name26" axis="ch" ptType="node" func="cnt" op="gte" val="2">
        <dgm:layoutNode name="ellipse2" styleLbl="vennNode1">
          <dgm:varLst>
            <dgm:bulletEnabled val="1"/>
          </dgm:varLst>
          <dgm:alg type="tx"/>
          <dgm:choose name="Name27">
            <dgm:if name="Name28" func="var" arg="dir" op="equ" val="norm">
              <dgm:shape xmlns:r="http://schemas.openxmlformats.org/officeDocument/2006/relationships" type="ellipse" r:blip="">
                <dgm:adjLst/>
              </dgm:shape>
              <dgm:presOf axis="ch desOrSelf" ptType="node node" st="2 1" cnt="1 0"/>
            </dgm:if>
            <dgm:else name="Name29">
              <dgm:shape xmlns:r="http://schemas.openxmlformats.org/officeDocument/2006/relationships" type="ellipse" r:blip="" zOrderOff="-2">
                <dgm:adjLst/>
              </dgm:shape>
              <dgm:choose name="Name30">
                <dgm:if name="Name31" axis="ch" ptType="node" func="cnt" op="equ" val="2">
                  <dgm:presOf axis="ch desOrSelf" ptType="node node" st="1 1" cnt="1 0"/>
                </dgm:if>
                <dgm:if name="Name32" axis="ch" ptType="node" func="cnt" op="equ" val="3">
                  <dgm:presOf axis="ch desOrSelf" ptType="node node" st="2 1" cnt="1 0"/>
                </dgm:if>
                <dgm:if name="Name33" axis="ch" ptType="node" func="cnt" op="equ" val="4">
                  <dgm:presOf axis="ch desOrSelf" ptType="node node" st="3 1" cnt="1 0"/>
                </dgm:if>
                <dgm:if name="Name34" axis="ch" ptType="node" func="cnt" op="equ" val="5">
                  <dgm:presOf axis="ch desOrSelf" ptType="node node" st="4 1" cnt="1 0"/>
                </dgm:if>
                <dgm:if name="Name35" axis="ch" ptType="node" func="cnt" op="equ" val="6">
                  <dgm:presOf axis="ch desOrSelf" ptType="node node" st="5 1" cnt="1 0"/>
                </dgm:if>
                <dgm:if name="Name36" axis="ch" ptType="node" func="cnt" op="gte" val="7">
                  <dgm:presOf axis="ch desOrSelf" ptType="node node" st="6 1" cnt="1 0"/>
                </dgm:if>
                <dgm:else name="Name37"/>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8"/>
    </dgm:choose>
    <dgm:choose name="Name39">
      <dgm:if name="Name40" axis="ch" ptType="node" func="cnt" op="gte" val="3">
        <dgm:layoutNode name="ellipse3" styleLbl="vennNode1">
          <dgm:varLst>
            <dgm:bulletEnabled val="1"/>
          </dgm:varLst>
          <dgm:alg type="tx"/>
          <dgm:shape xmlns:r="http://schemas.openxmlformats.org/officeDocument/2006/relationships" type="ellipse" r:blip="">
            <dgm:adjLst/>
          </dgm:shape>
          <dgm:choose name="Name41">
            <dgm:if name="Name42" func="var" arg="dir" op="equ" val="norm">
              <dgm:shape xmlns:r="http://schemas.openxmlformats.org/officeDocument/2006/relationships" type="ellipse" r:blip="">
                <dgm:adjLst/>
              </dgm:shape>
              <dgm:presOf axis="ch desOrSelf" ptType="node node" st="3 1" cnt="1 0"/>
            </dgm:if>
            <dgm:else name="Name43">
              <dgm:shape xmlns:r="http://schemas.openxmlformats.org/officeDocument/2006/relationships" type="ellipse" r:blip="" zOrderOff="-4">
                <dgm:adjLst/>
              </dgm:shape>
              <dgm:choose name="Name44">
                <dgm:if name="Name45" axis="ch" ptType="node" func="cnt" op="equ" val="3">
                  <dgm:presOf axis="ch desOrSelf" ptType="node node" st="1 1" cnt="1 0"/>
                </dgm:if>
                <dgm:if name="Name46" axis="ch" ptType="node" func="cnt" op="equ" val="4">
                  <dgm:presOf axis="ch desOrSelf" ptType="node node" st="2 1" cnt="1 0"/>
                </dgm:if>
                <dgm:if name="Name47" axis="ch" ptType="node" func="cnt" op="equ" val="5">
                  <dgm:presOf axis="ch desOrSelf" ptType="node node" st="3 1" cnt="1 0"/>
                </dgm:if>
                <dgm:if name="Name48" axis="ch" ptType="node" func="cnt" op="equ" val="6">
                  <dgm:presOf axis="ch desOrSelf" ptType="node node" st="4 1" cnt="1 0"/>
                </dgm:if>
                <dgm:if name="Name49" axis="ch" ptType="node" func="cnt" op="gte" val="7">
                  <dgm:presOf axis="ch desOrSelf" ptType="node node" st="5 1" cnt="1 0"/>
                </dgm:if>
                <dgm:else name="Name50"/>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1"/>
    </dgm:choose>
    <dgm:choose name="Name52">
      <dgm:if name="Name53" axis="ch" ptType="node" func="cnt" op="gte" val="4">
        <dgm:layoutNode name="ellipse4" styleLbl="vennNode1">
          <dgm:varLst>
            <dgm:bulletEnabled val="1"/>
          </dgm:varLst>
          <dgm:alg type="tx"/>
          <dgm:choose name="Name54">
            <dgm:if name="Name55" func="var" arg="dir" op="equ" val="norm">
              <dgm:shape xmlns:r="http://schemas.openxmlformats.org/officeDocument/2006/relationships" type="ellipse" r:blip="">
                <dgm:adjLst/>
              </dgm:shape>
              <dgm:presOf axis="ch desOrSelf" ptType="node node" st="4 1" cnt="1 0"/>
            </dgm:if>
            <dgm:else name="Name56">
              <dgm:shape xmlns:r="http://schemas.openxmlformats.org/officeDocument/2006/relationships" type="ellipse" r:blip="" zOrderOff="-6">
                <dgm:adjLst/>
              </dgm:shape>
              <dgm:choose name="Name57">
                <dgm:if name="Name58" axis="ch" ptType="node" func="cnt" op="equ" val="4">
                  <dgm:presOf axis="ch desOrSelf" ptType="node node" st="1 1" cnt="1 0"/>
                </dgm:if>
                <dgm:if name="Name59" axis="ch" ptType="node" func="cnt" op="equ" val="5">
                  <dgm:presOf axis="ch desOrSelf" ptType="node node" st="2 1" cnt="1 0"/>
                </dgm:if>
                <dgm:if name="Name60" axis="ch" ptType="node" func="cnt" op="equ" val="6">
                  <dgm:presOf axis="ch desOrSelf" ptType="node node" st="3 1" cnt="1 0"/>
                </dgm:if>
                <dgm:if name="Name61" axis="ch" ptType="node" func="cnt" op="gte" val="7">
                  <dgm:presOf axis="ch desOrSelf" ptType="node node" st="4 1" cnt="1 0"/>
                </dgm:if>
                <dgm:else name="Name62"/>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3"/>
    </dgm:choose>
    <dgm:choose name="Name64">
      <dgm:if name="Name65" axis="ch" ptType="node" func="cnt" op="gte" val="5">
        <dgm:layoutNode name="ellipse5" styleLbl="vennNode1">
          <dgm:varLst>
            <dgm:bulletEnabled val="1"/>
          </dgm:varLst>
          <dgm:alg type="tx"/>
          <dgm:choose name="Name66">
            <dgm:if name="Name67" func="var" arg="dir" op="equ" val="norm">
              <dgm:shape xmlns:r="http://schemas.openxmlformats.org/officeDocument/2006/relationships" type="ellipse" r:blip="">
                <dgm:adjLst/>
              </dgm:shape>
              <dgm:presOf axis="ch desOrSelf" ptType="node node" st="5 1" cnt="1 0"/>
            </dgm:if>
            <dgm:else name="Name68">
              <dgm:shape xmlns:r="http://schemas.openxmlformats.org/officeDocument/2006/relationships" type="ellipse" r:blip="" zOrderOff="-8">
                <dgm:adjLst/>
              </dgm:shape>
              <dgm:choose name="Name69">
                <dgm:if name="Name70" axis="ch" ptType="node" func="cnt" op="equ" val="5">
                  <dgm:presOf axis="ch desOrSelf" ptType="node node" st="1 1" cnt="1 0"/>
                </dgm:if>
                <dgm:if name="Name71" axis="ch" ptType="node" func="cnt" op="equ" val="6">
                  <dgm:presOf axis="ch desOrSelf" ptType="node node" st="2 1" cnt="1 0"/>
                </dgm:if>
                <dgm:if name="Name72" axis="ch" ptType="node" func="cnt" op="gte" val="7">
                  <dgm:presOf axis="ch desOrSelf" ptType="node node" st="3 1" cnt="1 0"/>
                </dgm:if>
                <dgm:else name="Name7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4"/>
    </dgm:choose>
    <dgm:choose name="Name75">
      <dgm:if name="Name76" axis="ch" ptType="node" func="cnt" op="gte" val="6">
        <dgm:layoutNode name="ellipse6" styleLbl="vennNode1">
          <dgm:varLst>
            <dgm:bulletEnabled val="1"/>
          </dgm:varLst>
          <dgm:alg type="tx"/>
          <dgm:choose name="Name77">
            <dgm:if name="Name78" func="var" arg="dir" op="equ" val="norm">
              <dgm:shape xmlns:r="http://schemas.openxmlformats.org/officeDocument/2006/relationships" type="ellipse" r:blip="">
                <dgm:adjLst/>
              </dgm:shape>
              <dgm:presOf axis="ch desOrSelf" ptType="node node" st="6 1" cnt="1 0"/>
            </dgm:if>
            <dgm:else name="Name79">
              <dgm:shape xmlns:r="http://schemas.openxmlformats.org/officeDocument/2006/relationships" type="ellipse" r:blip="" zOrderOff="-10">
                <dgm:adjLst/>
              </dgm:shape>
              <dgm:choose name="Name80">
                <dgm:if name="Name81" axis="ch" ptType="node" func="cnt" op="equ" val="6">
                  <dgm:presOf axis="ch desOrSelf" ptType="node node" st="1 1" cnt="1 0"/>
                </dgm:if>
                <dgm:if name="Name82" axis="ch" ptType="node" func="cnt" op="gte" val="7">
                  <dgm:presOf axis="ch desOrSelf" ptType="node node" st="2 1" cnt="1 0"/>
                </dgm:if>
                <dgm:else name="Name8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choose name="Name85">
      <dgm:if name="Name86" axis="ch" ptType="node" func="cnt" op="gte" val="7">
        <dgm:layoutNode name="ellipse7" styleLbl="vennNode1">
          <dgm:varLst>
            <dgm:bulletEnabled val="1"/>
          </dgm:varLst>
          <dgm:alg type="tx"/>
          <dgm:choose name="Name87">
            <dgm:if name="Name88" func="var" arg="dir" op="equ" val="norm">
              <dgm:shape xmlns:r="http://schemas.openxmlformats.org/officeDocument/2006/relationships" type="ellipse" r:blip="">
                <dgm:adjLst/>
              </dgm:shape>
              <dgm:presOf axis="ch desOrSelf" ptType="node node" st="7 1" cnt="1 0"/>
            </dgm:if>
            <dgm:else name="Name89">
              <dgm:shape xmlns:r="http://schemas.openxmlformats.org/officeDocument/2006/relationships" type="ellipse" r:blip="" zOrderOff="-12">
                <dgm:adjLst/>
              </dgm:shape>
              <dgm:presOf axis="ch desOrSelf" ptType="node node" st="1 1" cnt="1 0"/>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20f8589cce5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20f8589cce5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g10c9bbfca61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3" name="Google Shape;513;g10c9bbfca61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275910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20f8589cce5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20f8589cce5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877738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g10c9bbfca61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3" name="Google Shape;513;g10c9bbfca61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448672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g10c9bbfca61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3" name="Google Shape;513;g10c9bbfca61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339639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g10c9bbfca61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3" name="Google Shape;513;g10c9bbfca61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461948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20f8589cce5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20f8589cce5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519550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g10c9bbfca61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3" name="Google Shape;513;g10c9bbfca61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626638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g10c9bbfca61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3" name="Google Shape;513;g10c9bbfca61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g10c9bbfca61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3" name="Google Shape;513;g10c9bbfca61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99193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20f8589cce5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20f8589cce5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526166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g10c9bbfca61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3" name="Google Shape;513;g10c9bbfca61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073313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g10c9bbfca61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3" name="Google Shape;513;g10c9bbfca61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818207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g10c9bbfca61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3" name="Google Shape;513;g10c9bbfca61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688763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20f8589cce5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20f8589cce5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017691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g10c9bbfca61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3" name="Google Shape;513;g10c9bbfca61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264226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0" y="0"/>
            <a:ext cx="9144000" cy="5143500"/>
          </a:xfrm>
          <a:prstGeom prst="rect">
            <a:avLst/>
          </a:prstGeom>
          <a:gradFill>
            <a:gsLst>
              <a:gs pos="0">
                <a:srgbClr val="000000">
                  <a:alpha val="1960"/>
                  <a:alpha val="54040"/>
                </a:srgbClr>
              </a:gs>
              <a:gs pos="100000">
                <a:schemeClr val="lt1">
                  <a:alpha val="54040"/>
                </a:scheme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715100" y="1366000"/>
            <a:ext cx="3939600" cy="19758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58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715100" y="3546750"/>
            <a:ext cx="3939600" cy="409500"/>
          </a:xfrm>
          <a:prstGeom prst="rect">
            <a:avLst/>
          </a:prstGeom>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2" name="Google Shape;12;p2"/>
          <p:cNvSpPr/>
          <p:nvPr/>
        </p:nvSpPr>
        <p:spPr>
          <a:xfrm>
            <a:off x="7800325" y="4523481"/>
            <a:ext cx="1044300" cy="904800"/>
          </a:xfrm>
          <a:prstGeom prst="hexagon">
            <a:avLst>
              <a:gd name="adj" fmla="val 25000"/>
              <a:gd name="vf" fmla="val 115470"/>
            </a:avLst>
          </a:prstGeom>
          <a:solidFill>
            <a:srgbClr val="E0FF61">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703568" y="3387300"/>
            <a:ext cx="1044300" cy="904800"/>
          </a:xfrm>
          <a:prstGeom prst="hexagon">
            <a:avLst>
              <a:gd name="adj" fmla="val 25000"/>
              <a:gd name="vf" fmla="val 115470"/>
            </a:avLst>
          </a:prstGeom>
          <a:solidFill>
            <a:srgbClr val="E0FF61">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6562600" y="4292106"/>
            <a:ext cx="1044300" cy="904800"/>
          </a:xfrm>
          <a:prstGeom prst="hexagon">
            <a:avLst>
              <a:gd name="adj" fmla="val 25000"/>
              <a:gd name="vf" fmla="val 115470"/>
            </a:avLst>
          </a:prstGeom>
          <a:solidFill>
            <a:srgbClr val="E0FF61">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6902218" y="3545800"/>
            <a:ext cx="1044300" cy="904800"/>
          </a:xfrm>
          <a:prstGeom prst="hexagon">
            <a:avLst>
              <a:gd name="adj" fmla="val 25000"/>
              <a:gd name="vf" fmla="val 11547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7"/>
        <p:cNvGrpSpPr/>
        <p:nvPr/>
      </p:nvGrpSpPr>
      <p:grpSpPr>
        <a:xfrm>
          <a:off x="0" y="0"/>
          <a:ext cx="0" cy="0"/>
          <a:chOff x="0" y="0"/>
          <a:chExt cx="0" cy="0"/>
        </a:xfrm>
      </p:grpSpPr>
      <p:sp>
        <p:nvSpPr>
          <p:cNvPr id="58" name="Google Shape;58;p7"/>
          <p:cNvSpPr/>
          <p:nvPr/>
        </p:nvSpPr>
        <p:spPr>
          <a:xfrm>
            <a:off x="0" y="0"/>
            <a:ext cx="9144000" cy="5143500"/>
          </a:xfrm>
          <a:prstGeom prst="rect">
            <a:avLst/>
          </a:prstGeom>
          <a:gradFill>
            <a:gsLst>
              <a:gs pos="0">
                <a:srgbClr val="000000">
                  <a:alpha val="1960"/>
                  <a:alpha val="54040"/>
                </a:srgbClr>
              </a:gs>
              <a:gs pos="100000">
                <a:schemeClr val="lt1">
                  <a:alpha val="54040"/>
                </a:scheme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7"/>
          <p:cNvSpPr txBox="1">
            <a:spLocks noGrp="1"/>
          </p:cNvSpPr>
          <p:nvPr>
            <p:ph type="title"/>
          </p:nvPr>
        </p:nvSpPr>
        <p:spPr>
          <a:xfrm>
            <a:off x="720000" y="1775975"/>
            <a:ext cx="4220400" cy="777600"/>
          </a:xfrm>
          <a:prstGeom prst="rect">
            <a:avLst/>
          </a:prstGeom>
        </p:spPr>
        <p:txBody>
          <a:bodyPr spcFirstLastPara="1" wrap="square" lIns="91425" tIns="91425" rIns="91425" bIns="91425" anchor="b"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60" name="Google Shape;60;p7"/>
          <p:cNvSpPr txBox="1">
            <a:spLocks noGrp="1"/>
          </p:cNvSpPr>
          <p:nvPr>
            <p:ph type="subTitle" idx="1"/>
          </p:nvPr>
        </p:nvSpPr>
        <p:spPr>
          <a:xfrm>
            <a:off x="720000" y="2553800"/>
            <a:ext cx="4220400" cy="205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a:lvl1pPr>
            <a:lvl2pPr lvl="1" rtl="0">
              <a:lnSpc>
                <a:spcPct val="100000"/>
              </a:lnSpc>
              <a:spcBef>
                <a:spcPts val="0"/>
              </a:spcBef>
              <a:spcAft>
                <a:spcPts val="0"/>
              </a:spcAft>
              <a:buSzPts val="1400"/>
              <a:buChar char="○"/>
              <a:defRPr/>
            </a:lvl2pPr>
            <a:lvl3pPr lvl="2" rtl="0">
              <a:lnSpc>
                <a:spcPct val="100000"/>
              </a:lnSpc>
              <a:spcBef>
                <a:spcPts val="0"/>
              </a:spcBef>
              <a:spcAft>
                <a:spcPts val="0"/>
              </a:spcAft>
              <a:buSzPts val="1400"/>
              <a:buChar char="■"/>
              <a:defRPr/>
            </a:lvl3pPr>
            <a:lvl4pPr lvl="3" rtl="0">
              <a:lnSpc>
                <a:spcPct val="100000"/>
              </a:lnSpc>
              <a:spcBef>
                <a:spcPts val="0"/>
              </a:spcBef>
              <a:spcAft>
                <a:spcPts val="0"/>
              </a:spcAft>
              <a:buSzPts val="1400"/>
              <a:buChar char="●"/>
              <a:defRPr/>
            </a:lvl4pPr>
            <a:lvl5pPr lvl="4" rtl="0">
              <a:lnSpc>
                <a:spcPct val="100000"/>
              </a:lnSpc>
              <a:spcBef>
                <a:spcPts val="0"/>
              </a:spcBef>
              <a:spcAft>
                <a:spcPts val="0"/>
              </a:spcAft>
              <a:buSzPts val="1400"/>
              <a:buChar char="○"/>
              <a:defRPr/>
            </a:lvl5pPr>
            <a:lvl6pPr lvl="5" rtl="0">
              <a:lnSpc>
                <a:spcPct val="100000"/>
              </a:lnSpc>
              <a:spcBef>
                <a:spcPts val="0"/>
              </a:spcBef>
              <a:spcAft>
                <a:spcPts val="0"/>
              </a:spcAft>
              <a:buSzPts val="1400"/>
              <a:buChar char="■"/>
              <a:defRPr/>
            </a:lvl6pPr>
            <a:lvl7pPr lvl="6" rtl="0">
              <a:lnSpc>
                <a:spcPct val="100000"/>
              </a:lnSpc>
              <a:spcBef>
                <a:spcPts val="0"/>
              </a:spcBef>
              <a:spcAft>
                <a:spcPts val="0"/>
              </a:spcAft>
              <a:buSzPts val="1400"/>
              <a:buChar char="●"/>
              <a:defRPr/>
            </a:lvl7pPr>
            <a:lvl8pPr lvl="7" rtl="0">
              <a:lnSpc>
                <a:spcPct val="100000"/>
              </a:lnSpc>
              <a:spcBef>
                <a:spcPts val="0"/>
              </a:spcBef>
              <a:spcAft>
                <a:spcPts val="0"/>
              </a:spcAft>
              <a:buSzPts val="1400"/>
              <a:buChar char="○"/>
              <a:defRPr/>
            </a:lvl8pPr>
            <a:lvl9pPr lvl="8" rtl="0">
              <a:lnSpc>
                <a:spcPct val="100000"/>
              </a:lnSpc>
              <a:spcBef>
                <a:spcPts val="0"/>
              </a:spcBef>
              <a:spcAft>
                <a:spcPts val="0"/>
              </a:spcAft>
              <a:buSzPts val="14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0"/>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351"/>
        <p:cNvGrpSpPr/>
        <p:nvPr/>
      </p:nvGrpSpPr>
      <p:grpSpPr>
        <a:xfrm>
          <a:off x="0" y="0"/>
          <a:ext cx="0" cy="0"/>
          <a:chOff x="0" y="0"/>
          <a:chExt cx="0" cy="0"/>
        </a:xfrm>
      </p:grpSpPr>
      <p:grpSp>
        <p:nvGrpSpPr>
          <p:cNvPr id="352" name="Google Shape;352;p31"/>
          <p:cNvGrpSpPr/>
          <p:nvPr/>
        </p:nvGrpSpPr>
        <p:grpSpPr>
          <a:xfrm>
            <a:off x="407600" y="303375"/>
            <a:ext cx="307500" cy="231634"/>
            <a:chOff x="2815875" y="609000"/>
            <a:chExt cx="307500" cy="231634"/>
          </a:xfrm>
        </p:grpSpPr>
        <p:sp>
          <p:nvSpPr>
            <p:cNvPr id="353" name="Google Shape;353;p31"/>
            <p:cNvSpPr/>
            <p:nvPr/>
          </p:nvSpPr>
          <p:spPr>
            <a:xfrm>
              <a:off x="2815875" y="609000"/>
              <a:ext cx="307500" cy="576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1"/>
            <p:cNvSpPr/>
            <p:nvPr/>
          </p:nvSpPr>
          <p:spPr>
            <a:xfrm>
              <a:off x="2815875" y="696017"/>
              <a:ext cx="307500" cy="576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1"/>
            <p:cNvSpPr/>
            <p:nvPr/>
          </p:nvSpPr>
          <p:spPr>
            <a:xfrm>
              <a:off x="2815875" y="783034"/>
              <a:ext cx="307500" cy="576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6" name="Google Shape;356;p31"/>
          <p:cNvSpPr/>
          <p:nvPr/>
        </p:nvSpPr>
        <p:spPr>
          <a:xfrm flipH="1">
            <a:off x="648668" y="3369525"/>
            <a:ext cx="1044300" cy="904800"/>
          </a:xfrm>
          <a:prstGeom prst="hexagon">
            <a:avLst>
              <a:gd name="adj" fmla="val 25000"/>
              <a:gd name="vf" fmla="val 115470"/>
            </a:avLst>
          </a:prstGeom>
          <a:solidFill>
            <a:srgbClr val="E0FF61">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1"/>
          <p:cNvSpPr/>
          <p:nvPr/>
        </p:nvSpPr>
        <p:spPr>
          <a:xfrm flipH="1">
            <a:off x="-3332" y="4414075"/>
            <a:ext cx="1044300" cy="904800"/>
          </a:xfrm>
          <a:prstGeom prst="hexagon">
            <a:avLst>
              <a:gd name="adj" fmla="val 25000"/>
              <a:gd name="vf" fmla="val 11547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1"/>
          <p:cNvSpPr/>
          <p:nvPr/>
        </p:nvSpPr>
        <p:spPr>
          <a:xfrm flipH="1">
            <a:off x="-488557" y="3677650"/>
            <a:ext cx="1044300" cy="904800"/>
          </a:xfrm>
          <a:prstGeom prst="hexagon">
            <a:avLst>
              <a:gd name="adj" fmla="val 25000"/>
              <a:gd name="vf" fmla="val 115470"/>
            </a:avLst>
          </a:prstGeom>
          <a:solidFill>
            <a:srgbClr val="E0FF61">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1"/>
          <p:cNvSpPr/>
          <p:nvPr/>
        </p:nvSpPr>
        <p:spPr>
          <a:xfrm flipH="1">
            <a:off x="-59232" y="3166075"/>
            <a:ext cx="1044300" cy="904800"/>
          </a:xfrm>
          <a:prstGeom prst="hexagon">
            <a:avLst>
              <a:gd name="adj" fmla="val 25000"/>
              <a:gd name="vf" fmla="val 11547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1"/>
          <p:cNvSpPr/>
          <p:nvPr/>
        </p:nvSpPr>
        <p:spPr>
          <a:xfrm flipH="1">
            <a:off x="1692968" y="4582450"/>
            <a:ext cx="1044300" cy="904800"/>
          </a:xfrm>
          <a:prstGeom prst="hexagon">
            <a:avLst>
              <a:gd name="adj" fmla="val 25000"/>
              <a:gd name="vf" fmla="val 115470"/>
            </a:avLst>
          </a:prstGeom>
          <a:solidFill>
            <a:srgbClr val="E0FF61">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1"/>
          <p:cNvSpPr/>
          <p:nvPr/>
        </p:nvSpPr>
        <p:spPr>
          <a:xfrm flipH="1">
            <a:off x="1189368" y="3948175"/>
            <a:ext cx="1044300" cy="904800"/>
          </a:xfrm>
          <a:prstGeom prst="hexagon">
            <a:avLst>
              <a:gd name="adj" fmla="val 25000"/>
              <a:gd name="vf" fmla="val 11547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1"/>
          <p:cNvSpPr/>
          <p:nvPr/>
        </p:nvSpPr>
        <p:spPr>
          <a:xfrm>
            <a:off x="8550718" y="754725"/>
            <a:ext cx="1044300" cy="904800"/>
          </a:xfrm>
          <a:prstGeom prst="hexagon">
            <a:avLst>
              <a:gd name="adj" fmla="val 25000"/>
              <a:gd name="vf" fmla="val 115470"/>
            </a:avLst>
          </a:prstGeom>
          <a:solidFill>
            <a:srgbClr val="E0FF61">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1"/>
          <p:cNvSpPr/>
          <p:nvPr/>
        </p:nvSpPr>
        <p:spPr>
          <a:xfrm>
            <a:off x="7787793" y="419875"/>
            <a:ext cx="1044300" cy="904800"/>
          </a:xfrm>
          <a:prstGeom prst="hexagon">
            <a:avLst>
              <a:gd name="adj" fmla="val 25000"/>
              <a:gd name="vf" fmla="val 11547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1"/>
          <p:cNvSpPr/>
          <p:nvPr/>
        </p:nvSpPr>
        <p:spPr>
          <a:xfrm>
            <a:off x="8168693" y="-364175"/>
            <a:ext cx="1044300" cy="904800"/>
          </a:xfrm>
          <a:prstGeom prst="hexagon">
            <a:avLst>
              <a:gd name="adj" fmla="val 25000"/>
              <a:gd name="vf" fmla="val 115470"/>
            </a:avLst>
          </a:prstGeom>
          <a:solidFill>
            <a:srgbClr val="E0FF61">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1"/>
          <p:cNvSpPr/>
          <p:nvPr/>
        </p:nvSpPr>
        <p:spPr>
          <a:xfrm flipH="1">
            <a:off x="7413243" y="1024763"/>
            <a:ext cx="1044300" cy="904800"/>
          </a:xfrm>
          <a:prstGeom prst="hexagon">
            <a:avLst>
              <a:gd name="adj" fmla="val 25000"/>
              <a:gd name="vf" fmla="val 115470"/>
            </a:avLst>
          </a:prstGeom>
          <a:solidFill>
            <a:srgbClr val="E0FF61">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366"/>
        <p:cNvGrpSpPr/>
        <p:nvPr/>
      </p:nvGrpSpPr>
      <p:grpSpPr>
        <a:xfrm>
          <a:off x="0" y="0"/>
          <a:ext cx="0" cy="0"/>
          <a:chOff x="0" y="0"/>
          <a:chExt cx="0" cy="0"/>
        </a:xfrm>
      </p:grpSpPr>
      <p:grpSp>
        <p:nvGrpSpPr>
          <p:cNvPr id="367" name="Google Shape;367;p32"/>
          <p:cNvGrpSpPr/>
          <p:nvPr/>
        </p:nvGrpSpPr>
        <p:grpSpPr>
          <a:xfrm>
            <a:off x="8428900" y="303375"/>
            <a:ext cx="307500" cy="231634"/>
            <a:chOff x="2815875" y="609000"/>
            <a:chExt cx="307500" cy="231634"/>
          </a:xfrm>
        </p:grpSpPr>
        <p:sp>
          <p:nvSpPr>
            <p:cNvPr id="368" name="Google Shape;368;p32"/>
            <p:cNvSpPr/>
            <p:nvPr/>
          </p:nvSpPr>
          <p:spPr>
            <a:xfrm>
              <a:off x="2815875" y="609000"/>
              <a:ext cx="307500" cy="576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2"/>
            <p:cNvSpPr/>
            <p:nvPr/>
          </p:nvSpPr>
          <p:spPr>
            <a:xfrm>
              <a:off x="2815875" y="696017"/>
              <a:ext cx="307500" cy="576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2"/>
            <p:cNvSpPr/>
            <p:nvPr/>
          </p:nvSpPr>
          <p:spPr>
            <a:xfrm>
              <a:off x="2815875" y="783034"/>
              <a:ext cx="307500" cy="576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1" name="Google Shape;371;p32"/>
          <p:cNvSpPr/>
          <p:nvPr/>
        </p:nvSpPr>
        <p:spPr>
          <a:xfrm rot="-5400000">
            <a:off x="227131" y="-107262"/>
            <a:ext cx="1044300" cy="904800"/>
          </a:xfrm>
          <a:prstGeom prst="hexagon">
            <a:avLst>
              <a:gd name="adj" fmla="val 25000"/>
              <a:gd name="vf" fmla="val 11547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2"/>
          <p:cNvSpPr/>
          <p:nvPr/>
        </p:nvSpPr>
        <p:spPr>
          <a:xfrm rot="-5400000">
            <a:off x="870056" y="-251662"/>
            <a:ext cx="1044300" cy="904800"/>
          </a:xfrm>
          <a:prstGeom prst="hexagon">
            <a:avLst>
              <a:gd name="adj" fmla="val 25000"/>
              <a:gd name="vf" fmla="val 115470"/>
            </a:avLst>
          </a:prstGeom>
          <a:solidFill>
            <a:srgbClr val="E0FF61">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2"/>
          <p:cNvSpPr/>
          <p:nvPr/>
        </p:nvSpPr>
        <p:spPr>
          <a:xfrm rot="-5400000">
            <a:off x="-322644" y="416863"/>
            <a:ext cx="1044300" cy="904800"/>
          </a:xfrm>
          <a:prstGeom prst="hexagon">
            <a:avLst>
              <a:gd name="adj" fmla="val 25000"/>
              <a:gd name="vf" fmla="val 115470"/>
            </a:avLst>
          </a:prstGeom>
          <a:solidFill>
            <a:srgbClr val="E0FF61">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2"/>
          <p:cNvSpPr/>
          <p:nvPr/>
        </p:nvSpPr>
        <p:spPr>
          <a:xfrm>
            <a:off x="7384600" y="4305456"/>
            <a:ext cx="1044300" cy="904800"/>
          </a:xfrm>
          <a:prstGeom prst="hexagon">
            <a:avLst>
              <a:gd name="adj" fmla="val 25000"/>
              <a:gd name="vf" fmla="val 115470"/>
            </a:avLst>
          </a:prstGeom>
          <a:solidFill>
            <a:srgbClr val="E0FF61">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2"/>
          <p:cNvSpPr/>
          <p:nvPr/>
        </p:nvSpPr>
        <p:spPr>
          <a:xfrm>
            <a:off x="4622693" y="4410100"/>
            <a:ext cx="1044300" cy="904800"/>
          </a:xfrm>
          <a:prstGeom prst="hexagon">
            <a:avLst>
              <a:gd name="adj" fmla="val 25000"/>
              <a:gd name="vf" fmla="val 115470"/>
            </a:avLst>
          </a:prstGeom>
          <a:solidFill>
            <a:srgbClr val="E0FF61">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2"/>
          <p:cNvSpPr/>
          <p:nvPr/>
        </p:nvSpPr>
        <p:spPr>
          <a:xfrm>
            <a:off x="6570343" y="4455050"/>
            <a:ext cx="1044300" cy="904800"/>
          </a:xfrm>
          <a:prstGeom prst="hexagon">
            <a:avLst>
              <a:gd name="adj" fmla="val 25000"/>
              <a:gd name="vf" fmla="val 11547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2"/>
          <p:cNvSpPr/>
          <p:nvPr/>
        </p:nvSpPr>
        <p:spPr>
          <a:xfrm>
            <a:off x="6064550" y="3935406"/>
            <a:ext cx="1044300" cy="904800"/>
          </a:xfrm>
          <a:prstGeom prst="hexagon">
            <a:avLst>
              <a:gd name="adj" fmla="val 25000"/>
              <a:gd name="vf" fmla="val 115470"/>
            </a:avLst>
          </a:prstGeom>
          <a:solidFill>
            <a:srgbClr val="E0FF61">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2"/>
          <p:cNvSpPr/>
          <p:nvPr/>
        </p:nvSpPr>
        <p:spPr>
          <a:xfrm>
            <a:off x="5275143" y="4045075"/>
            <a:ext cx="1044300" cy="904800"/>
          </a:xfrm>
          <a:prstGeom prst="hexagon">
            <a:avLst>
              <a:gd name="adj" fmla="val 25000"/>
              <a:gd name="vf" fmla="val 11547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457200" y="750094"/>
            <a:ext cx="8229600" cy="3844529"/>
          </a:xfrm>
          <a:prstGeom prst="rect">
            <a:avLst/>
          </a:prstGeo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836447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Content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700556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flip="none" rotWithShape="1">
          <a:gsLst>
            <a:gs pos="0">
              <a:schemeClr val="lt2">
                <a:lumMod val="50000"/>
                <a:lumOff val="50000"/>
              </a:schemeClr>
            </a:gs>
            <a:gs pos="100000">
              <a:schemeClr val="lt1"/>
            </a:gs>
          </a:gsLst>
          <a:lin ang="5400012" scaled="0"/>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445025"/>
            <a:ext cx="77139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Anton"/>
              <a:buNone/>
              <a:defRPr sz="3500">
                <a:solidFill>
                  <a:schemeClr val="dk1"/>
                </a:solidFill>
                <a:latin typeface="Anton"/>
                <a:ea typeface="Anton"/>
                <a:cs typeface="Anton"/>
                <a:sym typeface="Anton"/>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Source Sans Pro"/>
              <a:buChar char="●"/>
              <a:defRPr>
                <a:solidFill>
                  <a:schemeClr val="dk1"/>
                </a:solidFill>
                <a:latin typeface="Source Sans Pro"/>
                <a:ea typeface="Source Sans Pro"/>
                <a:cs typeface="Source Sans Pro"/>
                <a:sym typeface="Source Sans Pro"/>
              </a:defRPr>
            </a:lvl1pPr>
            <a:lvl2pPr marL="914400" lvl="1" indent="-317500">
              <a:lnSpc>
                <a:spcPct val="100000"/>
              </a:lnSpc>
              <a:spcBef>
                <a:spcPts val="0"/>
              </a:spcBef>
              <a:spcAft>
                <a:spcPts val="0"/>
              </a:spcAft>
              <a:buClr>
                <a:schemeClr val="dk1"/>
              </a:buClr>
              <a:buSzPts val="1400"/>
              <a:buFont typeface="Source Sans Pro"/>
              <a:buChar char="○"/>
              <a:defRPr>
                <a:solidFill>
                  <a:schemeClr val="dk1"/>
                </a:solidFill>
                <a:latin typeface="Source Sans Pro"/>
                <a:ea typeface="Source Sans Pro"/>
                <a:cs typeface="Source Sans Pro"/>
                <a:sym typeface="Source Sans Pro"/>
              </a:defRPr>
            </a:lvl2pPr>
            <a:lvl3pPr marL="1371600" lvl="2" indent="-317500">
              <a:lnSpc>
                <a:spcPct val="100000"/>
              </a:lnSpc>
              <a:spcBef>
                <a:spcPts val="0"/>
              </a:spcBef>
              <a:spcAft>
                <a:spcPts val="0"/>
              </a:spcAft>
              <a:buClr>
                <a:schemeClr val="dk1"/>
              </a:buClr>
              <a:buSzPts val="1400"/>
              <a:buFont typeface="Source Sans Pro"/>
              <a:buChar char="■"/>
              <a:defRPr>
                <a:solidFill>
                  <a:schemeClr val="dk1"/>
                </a:solidFill>
                <a:latin typeface="Source Sans Pro"/>
                <a:ea typeface="Source Sans Pro"/>
                <a:cs typeface="Source Sans Pro"/>
                <a:sym typeface="Source Sans Pro"/>
              </a:defRPr>
            </a:lvl3pPr>
            <a:lvl4pPr marL="1828800" lvl="3" indent="-317500">
              <a:lnSpc>
                <a:spcPct val="100000"/>
              </a:lnSpc>
              <a:spcBef>
                <a:spcPts val="0"/>
              </a:spcBef>
              <a:spcAft>
                <a:spcPts val="0"/>
              </a:spcAft>
              <a:buClr>
                <a:schemeClr val="dk1"/>
              </a:buClr>
              <a:buSzPts val="1400"/>
              <a:buFont typeface="Source Sans Pro"/>
              <a:buChar char="●"/>
              <a:defRPr>
                <a:solidFill>
                  <a:schemeClr val="dk1"/>
                </a:solidFill>
                <a:latin typeface="Source Sans Pro"/>
                <a:ea typeface="Source Sans Pro"/>
                <a:cs typeface="Source Sans Pro"/>
                <a:sym typeface="Source Sans Pro"/>
              </a:defRPr>
            </a:lvl4pPr>
            <a:lvl5pPr marL="2286000" lvl="4" indent="-317500">
              <a:lnSpc>
                <a:spcPct val="100000"/>
              </a:lnSpc>
              <a:spcBef>
                <a:spcPts val="0"/>
              </a:spcBef>
              <a:spcAft>
                <a:spcPts val="0"/>
              </a:spcAft>
              <a:buClr>
                <a:schemeClr val="dk1"/>
              </a:buClr>
              <a:buSzPts val="1400"/>
              <a:buFont typeface="Source Sans Pro"/>
              <a:buChar char="○"/>
              <a:defRPr>
                <a:solidFill>
                  <a:schemeClr val="dk1"/>
                </a:solidFill>
                <a:latin typeface="Source Sans Pro"/>
                <a:ea typeface="Source Sans Pro"/>
                <a:cs typeface="Source Sans Pro"/>
                <a:sym typeface="Source Sans Pro"/>
              </a:defRPr>
            </a:lvl5pPr>
            <a:lvl6pPr marL="2743200" lvl="5" indent="-317500">
              <a:lnSpc>
                <a:spcPct val="100000"/>
              </a:lnSpc>
              <a:spcBef>
                <a:spcPts val="0"/>
              </a:spcBef>
              <a:spcAft>
                <a:spcPts val="0"/>
              </a:spcAft>
              <a:buClr>
                <a:schemeClr val="dk1"/>
              </a:buClr>
              <a:buSzPts val="1400"/>
              <a:buFont typeface="Source Sans Pro"/>
              <a:buChar char="■"/>
              <a:defRPr>
                <a:solidFill>
                  <a:schemeClr val="dk1"/>
                </a:solidFill>
                <a:latin typeface="Source Sans Pro"/>
                <a:ea typeface="Source Sans Pro"/>
                <a:cs typeface="Source Sans Pro"/>
                <a:sym typeface="Source Sans Pro"/>
              </a:defRPr>
            </a:lvl6pPr>
            <a:lvl7pPr marL="3200400" lvl="6" indent="-317500">
              <a:lnSpc>
                <a:spcPct val="100000"/>
              </a:lnSpc>
              <a:spcBef>
                <a:spcPts val="0"/>
              </a:spcBef>
              <a:spcAft>
                <a:spcPts val="0"/>
              </a:spcAft>
              <a:buClr>
                <a:schemeClr val="dk1"/>
              </a:buClr>
              <a:buSzPts val="1400"/>
              <a:buFont typeface="Source Sans Pro"/>
              <a:buChar char="●"/>
              <a:defRPr>
                <a:solidFill>
                  <a:schemeClr val="dk1"/>
                </a:solidFill>
                <a:latin typeface="Source Sans Pro"/>
                <a:ea typeface="Source Sans Pro"/>
                <a:cs typeface="Source Sans Pro"/>
                <a:sym typeface="Source Sans Pro"/>
              </a:defRPr>
            </a:lvl7pPr>
            <a:lvl8pPr marL="3657600" lvl="7" indent="-317500">
              <a:lnSpc>
                <a:spcPct val="100000"/>
              </a:lnSpc>
              <a:spcBef>
                <a:spcPts val="0"/>
              </a:spcBef>
              <a:spcAft>
                <a:spcPts val="0"/>
              </a:spcAft>
              <a:buClr>
                <a:schemeClr val="dk1"/>
              </a:buClr>
              <a:buSzPts val="1400"/>
              <a:buFont typeface="Source Sans Pro"/>
              <a:buChar char="○"/>
              <a:defRPr>
                <a:solidFill>
                  <a:schemeClr val="dk1"/>
                </a:solidFill>
                <a:latin typeface="Source Sans Pro"/>
                <a:ea typeface="Source Sans Pro"/>
                <a:cs typeface="Source Sans Pro"/>
                <a:sym typeface="Source Sans Pro"/>
              </a:defRPr>
            </a:lvl8pPr>
            <a:lvl9pPr marL="4114800" lvl="8" indent="-317500">
              <a:lnSpc>
                <a:spcPct val="100000"/>
              </a:lnSpc>
              <a:spcBef>
                <a:spcPts val="0"/>
              </a:spcBef>
              <a:spcAft>
                <a:spcPts val="0"/>
              </a:spcAft>
              <a:buClr>
                <a:schemeClr val="dk1"/>
              </a:buClr>
              <a:buSzPts val="1400"/>
              <a:buFont typeface="Source Sans Pro"/>
              <a:buChar char="■"/>
              <a:defRPr>
                <a:solidFill>
                  <a:schemeClr val="dk1"/>
                </a:solidFill>
                <a:latin typeface="Source Sans Pro"/>
                <a:ea typeface="Source Sans Pro"/>
                <a:cs typeface="Source Sans Pro"/>
                <a:sym typeface="Source Sans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3" r:id="rId2"/>
    <p:sldLayoutId id="2147483658" r:id="rId3"/>
    <p:sldLayoutId id="2147483677" r:id="rId4"/>
    <p:sldLayoutId id="2147483678" r:id="rId5"/>
    <p:sldLayoutId id="2147483683" r:id="rId6"/>
    <p:sldLayoutId id="2147483684" r:id="rId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microsoft.com/office/2007/relationships/hdphoto" Target="../media/hdphoto3.wdp"/></Relationships>
</file>

<file path=ppt/slides/_rels/slide11.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18" Type="http://schemas.openxmlformats.org/officeDocument/2006/relationships/image" Target="../media/image20.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17" Type="http://schemas.openxmlformats.org/officeDocument/2006/relationships/image" Target="../media/image19.png"/><Relationship Id="rId2" Type="http://schemas.openxmlformats.org/officeDocument/2006/relationships/image" Target="../media/image4.emf"/><Relationship Id="rId16" Type="http://schemas.openxmlformats.org/officeDocument/2006/relationships/image" Target="../media/image18.png"/><Relationship Id="rId1" Type="http://schemas.openxmlformats.org/officeDocument/2006/relationships/slideLayout" Target="../slideLayouts/slideLayout6.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6.png"/></Relationships>
</file>

<file path=ppt/slides/_rels/slide12.xml.rels><?xml version="1.0" encoding="UTF-8" standalone="yes"?>
<Relationships xmlns="http://schemas.openxmlformats.org/package/2006/relationships"><Relationship Id="rId8" Type="http://schemas.openxmlformats.org/officeDocument/2006/relationships/image" Target="../media/image27.png"/><Relationship Id="rId13" Type="http://schemas.openxmlformats.org/officeDocument/2006/relationships/image" Target="../media/image32.png"/><Relationship Id="rId3" Type="http://schemas.openxmlformats.org/officeDocument/2006/relationships/image" Target="../media/image22.png"/><Relationship Id="rId7" Type="http://schemas.openxmlformats.org/officeDocument/2006/relationships/image" Target="../media/image26.png"/><Relationship Id="rId12" Type="http://schemas.openxmlformats.org/officeDocument/2006/relationships/image" Target="../media/image31.png"/><Relationship Id="rId2" Type="http://schemas.openxmlformats.org/officeDocument/2006/relationships/image" Target="../media/image21.png"/><Relationship Id="rId1" Type="http://schemas.openxmlformats.org/officeDocument/2006/relationships/slideLayout" Target="../slideLayouts/slideLayout6.xml"/><Relationship Id="rId6" Type="http://schemas.openxmlformats.org/officeDocument/2006/relationships/image" Target="../media/image25.png"/><Relationship Id="rId11" Type="http://schemas.openxmlformats.org/officeDocument/2006/relationships/image" Target="../media/image30.png"/><Relationship Id="rId5" Type="http://schemas.openxmlformats.org/officeDocument/2006/relationships/image" Target="../media/image24.png"/><Relationship Id="rId15" Type="http://schemas.openxmlformats.org/officeDocument/2006/relationships/image" Target="../media/image34.png"/><Relationship Id="rId10" Type="http://schemas.openxmlformats.org/officeDocument/2006/relationships/image" Target="../media/image29.png"/><Relationship Id="rId4" Type="http://schemas.openxmlformats.org/officeDocument/2006/relationships/image" Target="../media/image23.png"/><Relationship Id="rId9" Type="http://schemas.openxmlformats.org/officeDocument/2006/relationships/image" Target="../media/image28.png"/><Relationship Id="rId14" Type="http://schemas.openxmlformats.org/officeDocument/2006/relationships/image" Target="../media/image33.png"/></Relationships>
</file>

<file path=ppt/slides/_rels/slide13.xml.rels><?xml version="1.0" encoding="UTF-8" standalone="yes"?>
<Relationships xmlns="http://schemas.openxmlformats.org/package/2006/relationships"><Relationship Id="rId8" Type="http://schemas.openxmlformats.org/officeDocument/2006/relationships/image" Target="../media/image41.png"/><Relationship Id="rId13" Type="http://schemas.openxmlformats.org/officeDocument/2006/relationships/image" Target="../media/image46.png"/><Relationship Id="rId18" Type="http://schemas.openxmlformats.org/officeDocument/2006/relationships/image" Target="../media/image51.png"/><Relationship Id="rId3" Type="http://schemas.openxmlformats.org/officeDocument/2006/relationships/image" Target="../media/image36.png"/><Relationship Id="rId21" Type="http://schemas.openxmlformats.org/officeDocument/2006/relationships/image" Target="../media/image54.png"/><Relationship Id="rId7" Type="http://schemas.openxmlformats.org/officeDocument/2006/relationships/image" Target="../media/image40.png"/><Relationship Id="rId12" Type="http://schemas.openxmlformats.org/officeDocument/2006/relationships/image" Target="../media/image45.png"/><Relationship Id="rId17" Type="http://schemas.openxmlformats.org/officeDocument/2006/relationships/image" Target="../media/image50.png"/><Relationship Id="rId2" Type="http://schemas.openxmlformats.org/officeDocument/2006/relationships/image" Target="../media/image35.png"/><Relationship Id="rId16" Type="http://schemas.openxmlformats.org/officeDocument/2006/relationships/image" Target="../media/image49.png"/><Relationship Id="rId20" Type="http://schemas.openxmlformats.org/officeDocument/2006/relationships/image" Target="../media/image53.png"/><Relationship Id="rId1" Type="http://schemas.openxmlformats.org/officeDocument/2006/relationships/slideLayout" Target="../slideLayouts/slideLayout6.xml"/><Relationship Id="rId6" Type="http://schemas.openxmlformats.org/officeDocument/2006/relationships/image" Target="../media/image39.png"/><Relationship Id="rId11" Type="http://schemas.openxmlformats.org/officeDocument/2006/relationships/image" Target="../media/image44.png"/><Relationship Id="rId5" Type="http://schemas.openxmlformats.org/officeDocument/2006/relationships/image" Target="../media/image38.png"/><Relationship Id="rId15" Type="http://schemas.openxmlformats.org/officeDocument/2006/relationships/image" Target="../media/image48.png"/><Relationship Id="rId10" Type="http://schemas.openxmlformats.org/officeDocument/2006/relationships/image" Target="../media/image43.png"/><Relationship Id="rId19" Type="http://schemas.openxmlformats.org/officeDocument/2006/relationships/image" Target="../media/image52.png"/><Relationship Id="rId4" Type="http://schemas.openxmlformats.org/officeDocument/2006/relationships/image" Target="../media/image37.png"/><Relationship Id="rId9" Type="http://schemas.openxmlformats.org/officeDocument/2006/relationships/image" Target="../media/image42.png"/><Relationship Id="rId14" Type="http://schemas.openxmlformats.org/officeDocument/2006/relationships/image" Target="../media/image47.png"/><Relationship Id="rId22" Type="http://schemas.openxmlformats.org/officeDocument/2006/relationships/image" Target="../media/image55.png"/></Relationships>
</file>

<file path=ppt/slides/_rels/slide14.xml.rels><?xml version="1.0" encoding="UTF-8" standalone="yes"?>
<Relationships xmlns="http://schemas.openxmlformats.org/package/2006/relationships"><Relationship Id="rId8" Type="http://schemas.openxmlformats.org/officeDocument/2006/relationships/image" Target="../media/image62.png"/><Relationship Id="rId13" Type="http://schemas.openxmlformats.org/officeDocument/2006/relationships/image" Target="../media/image67.png"/><Relationship Id="rId18" Type="http://schemas.openxmlformats.org/officeDocument/2006/relationships/image" Target="../media/image72.png"/><Relationship Id="rId3" Type="http://schemas.openxmlformats.org/officeDocument/2006/relationships/image" Target="../media/image57.png"/><Relationship Id="rId7" Type="http://schemas.openxmlformats.org/officeDocument/2006/relationships/image" Target="../media/image61.png"/><Relationship Id="rId12" Type="http://schemas.openxmlformats.org/officeDocument/2006/relationships/image" Target="../media/image66.png"/><Relationship Id="rId17" Type="http://schemas.openxmlformats.org/officeDocument/2006/relationships/image" Target="../media/image71.png"/><Relationship Id="rId2" Type="http://schemas.openxmlformats.org/officeDocument/2006/relationships/image" Target="../media/image56.png"/><Relationship Id="rId16" Type="http://schemas.openxmlformats.org/officeDocument/2006/relationships/image" Target="../media/image70.png"/><Relationship Id="rId1" Type="http://schemas.openxmlformats.org/officeDocument/2006/relationships/slideLayout" Target="../slideLayouts/slideLayout7.xml"/><Relationship Id="rId6" Type="http://schemas.openxmlformats.org/officeDocument/2006/relationships/image" Target="../media/image60.png"/><Relationship Id="rId11" Type="http://schemas.openxmlformats.org/officeDocument/2006/relationships/image" Target="../media/image65.png"/><Relationship Id="rId5" Type="http://schemas.openxmlformats.org/officeDocument/2006/relationships/image" Target="../media/image59.png"/><Relationship Id="rId15" Type="http://schemas.openxmlformats.org/officeDocument/2006/relationships/image" Target="../media/image69.png"/><Relationship Id="rId10" Type="http://schemas.openxmlformats.org/officeDocument/2006/relationships/image" Target="../media/image64.png"/><Relationship Id="rId4" Type="http://schemas.openxmlformats.org/officeDocument/2006/relationships/image" Target="../media/image58.png"/><Relationship Id="rId9" Type="http://schemas.openxmlformats.org/officeDocument/2006/relationships/image" Target="../media/image63.png"/><Relationship Id="rId14" Type="http://schemas.openxmlformats.org/officeDocument/2006/relationships/image" Target="../media/image68.png"/></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microsoft.com/office/2007/relationships/hdphoto" Target="../media/hdphoto6.wdp"/><Relationship Id="rId3" Type="http://schemas.openxmlformats.org/officeDocument/2006/relationships/image" Target="../media/image73.png"/><Relationship Id="rId7" Type="http://schemas.openxmlformats.org/officeDocument/2006/relationships/image" Target="../media/image75.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microsoft.com/office/2007/relationships/hdphoto" Target="../media/hdphoto5.wdp"/><Relationship Id="rId5" Type="http://schemas.openxmlformats.org/officeDocument/2006/relationships/image" Target="../media/image74.png"/><Relationship Id="rId4" Type="http://schemas.microsoft.com/office/2007/relationships/hdphoto" Target="../media/hdphoto4.wdp"/></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microsoft.com/office/2007/relationships/hdphoto" Target="../media/hdphoto2.wdp"/></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36"/>
          <p:cNvSpPr txBox="1">
            <a:spLocks noGrp="1"/>
          </p:cNvSpPr>
          <p:nvPr>
            <p:ph type="ctrTitle"/>
          </p:nvPr>
        </p:nvSpPr>
        <p:spPr>
          <a:xfrm>
            <a:off x="186399" y="111680"/>
            <a:ext cx="8771201" cy="1259920"/>
          </a:xfrm>
          <a:prstGeom prst="rect">
            <a:avLst/>
          </a:prstGeom>
          <a:effectLst>
            <a:softEdge rad="0"/>
          </a:effectLst>
        </p:spPr>
        <p:txBody>
          <a:bodyPr spcFirstLastPara="1" wrap="square" lIns="91425" tIns="91425" rIns="91425" bIns="91425" anchor="b" anchorCtr="0">
            <a:noAutofit/>
          </a:bodyPr>
          <a:lstStyle/>
          <a:p>
            <a:pPr marL="0" lvl="0" indent="0" algn="l" rtl="0">
              <a:spcBef>
                <a:spcPts val="0"/>
              </a:spcBef>
              <a:spcAft>
                <a:spcPts val="0"/>
              </a:spcAft>
              <a:buNone/>
            </a:pPr>
            <a:r>
              <a:rPr lang="en-US" sz="3200" dirty="0">
                <a:solidFill>
                  <a:schemeClr val="dk2"/>
                </a:solidFill>
              </a:rPr>
              <a:t>Simplified active and reactive power control with MPPT using 3-phase grid connected </a:t>
            </a:r>
            <a:r>
              <a:rPr lang="en-US" sz="3200" dirty="0" err="1">
                <a:solidFill>
                  <a:schemeClr val="dk2"/>
                </a:solidFill>
              </a:rPr>
              <a:t>pv</a:t>
            </a:r>
            <a:r>
              <a:rPr lang="en-US" sz="3200" dirty="0">
                <a:solidFill>
                  <a:schemeClr val="dk2"/>
                </a:solidFill>
              </a:rPr>
              <a:t> inverter</a:t>
            </a:r>
            <a:endParaRPr sz="3200" dirty="0">
              <a:solidFill>
                <a:schemeClr val="dk1"/>
              </a:solidFill>
            </a:endParaRPr>
          </a:p>
        </p:txBody>
      </p:sp>
      <p:graphicFrame>
        <p:nvGraphicFramePr>
          <p:cNvPr id="3" name="Diagram 2">
            <a:extLst>
              <a:ext uri="{FF2B5EF4-FFF2-40B4-BE49-F238E27FC236}">
                <a16:creationId xmlns:a16="http://schemas.microsoft.com/office/drawing/2014/main" id="{85D8DD36-FCFE-B4DD-9CE9-2FC7F721CE20}"/>
              </a:ext>
            </a:extLst>
          </p:cNvPr>
          <p:cNvGraphicFramePr/>
          <p:nvPr>
            <p:extLst>
              <p:ext uri="{D42A27DB-BD31-4B8C-83A1-F6EECF244321}">
                <p14:modId xmlns:p14="http://schemas.microsoft.com/office/powerpoint/2010/main" val="1705622259"/>
              </p:ext>
            </p:extLst>
          </p:nvPr>
        </p:nvGraphicFramePr>
        <p:xfrm>
          <a:off x="278682" y="2406316"/>
          <a:ext cx="6664377" cy="262550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401" name="Google Shape;401;p36"/>
          <p:cNvGrpSpPr/>
          <p:nvPr/>
        </p:nvGrpSpPr>
        <p:grpSpPr>
          <a:xfrm>
            <a:off x="7753171" y="3053170"/>
            <a:ext cx="1002323" cy="205268"/>
            <a:chOff x="715062" y="4403056"/>
            <a:chExt cx="1002323" cy="205268"/>
          </a:xfrm>
        </p:grpSpPr>
        <p:grpSp>
          <p:nvGrpSpPr>
            <p:cNvPr id="402" name="Google Shape;402;p36"/>
            <p:cNvGrpSpPr/>
            <p:nvPr/>
          </p:nvGrpSpPr>
          <p:grpSpPr>
            <a:xfrm>
              <a:off x="715062" y="4403056"/>
              <a:ext cx="102634" cy="205268"/>
              <a:chOff x="1511425" y="4386525"/>
              <a:chExt cx="85500" cy="171000"/>
            </a:xfrm>
          </p:grpSpPr>
          <p:cxnSp>
            <p:nvCxnSpPr>
              <p:cNvPr id="403" name="Google Shape;403;p36"/>
              <p:cNvCxnSpPr/>
              <p:nvPr/>
            </p:nvCxnSpPr>
            <p:spPr>
              <a:xfrm>
                <a:off x="1511425" y="4386525"/>
                <a:ext cx="85500" cy="85500"/>
              </a:xfrm>
              <a:prstGeom prst="straightConnector1">
                <a:avLst/>
              </a:prstGeom>
              <a:noFill/>
              <a:ln w="9525" cap="flat" cmpd="sng">
                <a:solidFill>
                  <a:schemeClr val="dk2"/>
                </a:solidFill>
                <a:prstDash val="solid"/>
                <a:round/>
                <a:headEnd type="none" w="med" len="med"/>
                <a:tailEnd type="none" w="med" len="med"/>
              </a:ln>
            </p:spPr>
          </p:cxnSp>
          <p:cxnSp>
            <p:nvCxnSpPr>
              <p:cNvPr id="404" name="Google Shape;404;p36"/>
              <p:cNvCxnSpPr/>
              <p:nvPr/>
            </p:nvCxnSpPr>
            <p:spPr>
              <a:xfrm rot="10800000" flipH="1">
                <a:off x="1511425" y="4472025"/>
                <a:ext cx="85500" cy="85500"/>
              </a:xfrm>
              <a:prstGeom prst="straightConnector1">
                <a:avLst/>
              </a:prstGeom>
              <a:noFill/>
              <a:ln w="9525" cap="flat" cmpd="sng">
                <a:solidFill>
                  <a:schemeClr val="dk2"/>
                </a:solidFill>
                <a:prstDash val="solid"/>
                <a:round/>
                <a:headEnd type="none" w="med" len="med"/>
                <a:tailEnd type="none" w="med" len="med"/>
              </a:ln>
            </p:spPr>
          </p:cxnSp>
        </p:grpSp>
        <p:grpSp>
          <p:nvGrpSpPr>
            <p:cNvPr id="405" name="Google Shape;405;p36"/>
            <p:cNvGrpSpPr/>
            <p:nvPr/>
          </p:nvGrpSpPr>
          <p:grpSpPr>
            <a:xfrm>
              <a:off x="895000" y="4403056"/>
              <a:ext cx="102634" cy="205268"/>
              <a:chOff x="1511425" y="4386525"/>
              <a:chExt cx="85500" cy="171000"/>
            </a:xfrm>
          </p:grpSpPr>
          <p:cxnSp>
            <p:nvCxnSpPr>
              <p:cNvPr id="406" name="Google Shape;406;p36"/>
              <p:cNvCxnSpPr/>
              <p:nvPr/>
            </p:nvCxnSpPr>
            <p:spPr>
              <a:xfrm>
                <a:off x="1511425" y="4386525"/>
                <a:ext cx="85500" cy="85500"/>
              </a:xfrm>
              <a:prstGeom prst="straightConnector1">
                <a:avLst/>
              </a:prstGeom>
              <a:noFill/>
              <a:ln w="9525" cap="flat" cmpd="sng">
                <a:solidFill>
                  <a:schemeClr val="dk2"/>
                </a:solidFill>
                <a:prstDash val="solid"/>
                <a:round/>
                <a:headEnd type="none" w="med" len="med"/>
                <a:tailEnd type="none" w="med" len="med"/>
              </a:ln>
            </p:spPr>
          </p:cxnSp>
          <p:cxnSp>
            <p:nvCxnSpPr>
              <p:cNvPr id="407" name="Google Shape;407;p36"/>
              <p:cNvCxnSpPr/>
              <p:nvPr/>
            </p:nvCxnSpPr>
            <p:spPr>
              <a:xfrm rot="10800000" flipH="1">
                <a:off x="1511425" y="4472025"/>
                <a:ext cx="85500" cy="85500"/>
              </a:xfrm>
              <a:prstGeom prst="straightConnector1">
                <a:avLst/>
              </a:prstGeom>
              <a:noFill/>
              <a:ln w="9525" cap="flat" cmpd="sng">
                <a:solidFill>
                  <a:schemeClr val="dk2"/>
                </a:solidFill>
                <a:prstDash val="solid"/>
                <a:round/>
                <a:headEnd type="none" w="med" len="med"/>
                <a:tailEnd type="none" w="med" len="med"/>
              </a:ln>
            </p:spPr>
          </p:cxnSp>
        </p:grpSp>
        <p:grpSp>
          <p:nvGrpSpPr>
            <p:cNvPr id="408" name="Google Shape;408;p36"/>
            <p:cNvGrpSpPr/>
            <p:nvPr/>
          </p:nvGrpSpPr>
          <p:grpSpPr>
            <a:xfrm>
              <a:off x="1074937" y="4403056"/>
              <a:ext cx="102634" cy="205268"/>
              <a:chOff x="1511425" y="4386525"/>
              <a:chExt cx="85500" cy="171000"/>
            </a:xfrm>
          </p:grpSpPr>
          <p:cxnSp>
            <p:nvCxnSpPr>
              <p:cNvPr id="409" name="Google Shape;409;p36"/>
              <p:cNvCxnSpPr/>
              <p:nvPr/>
            </p:nvCxnSpPr>
            <p:spPr>
              <a:xfrm>
                <a:off x="1511425" y="4386525"/>
                <a:ext cx="85500" cy="85500"/>
              </a:xfrm>
              <a:prstGeom prst="straightConnector1">
                <a:avLst/>
              </a:prstGeom>
              <a:noFill/>
              <a:ln w="9525" cap="flat" cmpd="sng">
                <a:solidFill>
                  <a:schemeClr val="dk2"/>
                </a:solidFill>
                <a:prstDash val="solid"/>
                <a:round/>
                <a:headEnd type="none" w="med" len="med"/>
                <a:tailEnd type="none" w="med" len="med"/>
              </a:ln>
            </p:spPr>
          </p:cxnSp>
          <p:cxnSp>
            <p:nvCxnSpPr>
              <p:cNvPr id="410" name="Google Shape;410;p36"/>
              <p:cNvCxnSpPr/>
              <p:nvPr/>
            </p:nvCxnSpPr>
            <p:spPr>
              <a:xfrm rot="10800000" flipH="1">
                <a:off x="1511425" y="4472025"/>
                <a:ext cx="85500" cy="85500"/>
              </a:xfrm>
              <a:prstGeom prst="straightConnector1">
                <a:avLst/>
              </a:prstGeom>
              <a:noFill/>
              <a:ln w="9525" cap="flat" cmpd="sng">
                <a:solidFill>
                  <a:schemeClr val="dk2"/>
                </a:solidFill>
                <a:prstDash val="solid"/>
                <a:round/>
                <a:headEnd type="none" w="med" len="med"/>
                <a:tailEnd type="none" w="med" len="med"/>
              </a:ln>
            </p:spPr>
          </p:cxnSp>
        </p:grpSp>
        <p:grpSp>
          <p:nvGrpSpPr>
            <p:cNvPr id="411" name="Google Shape;411;p36"/>
            <p:cNvGrpSpPr/>
            <p:nvPr/>
          </p:nvGrpSpPr>
          <p:grpSpPr>
            <a:xfrm>
              <a:off x="1254875" y="4403056"/>
              <a:ext cx="102634" cy="205268"/>
              <a:chOff x="1511425" y="4386525"/>
              <a:chExt cx="85500" cy="171000"/>
            </a:xfrm>
          </p:grpSpPr>
          <p:cxnSp>
            <p:nvCxnSpPr>
              <p:cNvPr id="412" name="Google Shape;412;p36"/>
              <p:cNvCxnSpPr/>
              <p:nvPr/>
            </p:nvCxnSpPr>
            <p:spPr>
              <a:xfrm>
                <a:off x="1511425" y="4386525"/>
                <a:ext cx="85500" cy="85500"/>
              </a:xfrm>
              <a:prstGeom prst="straightConnector1">
                <a:avLst/>
              </a:prstGeom>
              <a:noFill/>
              <a:ln w="9525" cap="flat" cmpd="sng">
                <a:solidFill>
                  <a:schemeClr val="dk2"/>
                </a:solidFill>
                <a:prstDash val="solid"/>
                <a:round/>
                <a:headEnd type="none" w="med" len="med"/>
                <a:tailEnd type="none" w="med" len="med"/>
              </a:ln>
            </p:spPr>
          </p:cxnSp>
          <p:cxnSp>
            <p:nvCxnSpPr>
              <p:cNvPr id="413" name="Google Shape;413;p36"/>
              <p:cNvCxnSpPr/>
              <p:nvPr/>
            </p:nvCxnSpPr>
            <p:spPr>
              <a:xfrm rot="10800000" flipH="1">
                <a:off x="1511425" y="4472025"/>
                <a:ext cx="85500" cy="85500"/>
              </a:xfrm>
              <a:prstGeom prst="straightConnector1">
                <a:avLst/>
              </a:prstGeom>
              <a:noFill/>
              <a:ln w="9525" cap="flat" cmpd="sng">
                <a:solidFill>
                  <a:schemeClr val="dk2"/>
                </a:solidFill>
                <a:prstDash val="solid"/>
                <a:round/>
                <a:headEnd type="none" w="med" len="med"/>
                <a:tailEnd type="none" w="med" len="med"/>
              </a:ln>
            </p:spPr>
          </p:cxnSp>
        </p:grpSp>
        <p:grpSp>
          <p:nvGrpSpPr>
            <p:cNvPr id="414" name="Google Shape;414;p36"/>
            <p:cNvGrpSpPr/>
            <p:nvPr/>
          </p:nvGrpSpPr>
          <p:grpSpPr>
            <a:xfrm>
              <a:off x="1434813" y="4403056"/>
              <a:ext cx="102634" cy="205268"/>
              <a:chOff x="1511425" y="4386525"/>
              <a:chExt cx="85500" cy="171000"/>
            </a:xfrm>
          </p:grpSpPr>
          <p:cxnSp>
            <p:nvCxnSpPr>
              <p:cNvPr id="415" name="Google Shape;415;p36"/>
              <p:cNvCxnSpPr/>
              <p:nvPr/>
            </p:nvCxnSpPr>
            <p:spPr>
              <a:xfrm>
                <a:off x="1511425" y="4386525"/>
                <a:ext cx="85500" cy="85500"/>
              </a:xfrm>
              <a:prstGeom prst="straightConnector1">
                <a:avLst/>
              </a:prstGeom>
              <a:noFill/>
              <a:ln w="9525" cap="flat" cmpd="sng">
                <a:solidFill>
                  <a:schemeClr val="dk2"/>
                </a:solidFill>
                <a:prstDash val="solid"/>
                <a:round/>
                <a:headEnd type="none" w="med" len="med"/>
                <a:tailEnd type="none" w="med" len="med"/>
              </a:ln>
            </p:spPr>
          </p:cxnSp>
          <p:cxnSp>
            <p:nvCxnSpPr>
              <p:cNvPr id="416" name="Google Shape;416;p36"/>
              <p:cNvCxnSpPr/>
              <p:nvPr/>
            </p:nvCxnSpPr>
            <p:spPr>
              <a:xfrm rot="10800000" flipH="1">
                <a:off x="1511425" y="4472025"/>
                <a:ext cx="85500" cy="85500"/>
              </a:xfrm>
              <a:prstGeom prst="straightConnector1">
                <a:avLst/>
              </a:prstGeom>
              <a:noFill/>
              <a:ln w="9525" cap="flat" cmpd="sng">
                <a:solidFill>
                  <a:schemeClr val="dk2"/>
                </a:solidFill>
                <a:prstDash val="solid"/>
                <a:round/>
                <a:headEnd type="none" w="med" len="med"/>
                <a:tailEnd type="none" w="med" len="med"/>
              </a:ln>
            </p:spPr>
          </p:cxnSp>
        </p:grpSp>
        <p:grpSp>
          <p:nvGrpSpPr>
            <p:cNvPr id="417" name="Google Shape;417;p36"/>
            <p:cNvGrpSpPr/>
            <p:nvPr/>
          </p:nvGrpSpPr>
          <p:grpSpPr>
            <a:xfrm>
              <a:off x="1614751" y="4403056"/>
              <a:ext cx="102634" cy="205268"/>
              <a:chOff x="1511425" y="4386525"/>
              <a:chExt cx="85500" cy="171000"/>
            </a:xfrm>
          </p:grpSpPr>
          <p:cxnSp>
            <p:nvCxnSpPr>
              <p:cNvPr id="418" name="Google Shape;418;p36"/>
              <p:cNvCxnSpPr/>
              <p:nvPr/>
            </p:nvCxnSpPr>
            <p:spPr>
              <a:xfrm>
                <a:off x="1511425" y="4386525"/>
                <a:ext cx="85500" cy="85500"/>
              </a:xfrm>
              <a:prstGeom prst="straightConnector1">
                <a:avLst/>
              </a:prstGeom>
              <a:noFill/>
              <a:ln w="9525" cap="flat" cmpd="sng">
                <a:solidFill>
                  <a:schemeClr val="dk2"/>
                </a:solidFill>
                <a:prstDash val="solid"/>
                <a:round/>
                <a:headEnd type="none" w="med" len="med"/>
                <a:tailEnd type="none" w="med" len="med"/>
              </a:ln>
            </p:spPr>
          </p:cxnSp>
          <p:cxnSp>
            <p:nvCxnSpPr>
              <p:cNvPr id="419" name="Google Shape;419;p36"/>
              <p:cNvCxnSpPr/>
              <p:nvPr/>
            </p:nvCxnSpPr>
            <p:spPr>
              <a:xfrm rot="10800000" flipH="1">
                <a:off x="1511425" y="4472025"/>
                <a:ext cx="85500" cy="85500"/>
              </a:xfrm>
              <a:prstGeom prst="straightConnector1">
                <a:avLst/>
              </a:prstGeom>
              <a:noFill/>
              <a:ln w="9525" cap="flat" cmpd="sng">
                <a:solidFill>
                  <a:schemeClr val="dk2"/>
                </a:solidFill>
                <a:prstDash val="solid"/>
                <a:round/>
                <a:headEnd type="none" w="med" len="med"/>
                <a:tailEnd type="none" w="med" len="med"/>
              </a:ln>
            </p:spPr>
          </p:cxnSp>
        </p:grpSp>
      </p:grpSp>
      <p:sp>
        <p:nvSpPr>
          <p:cNvPr id="13" name="Subtitle 12">
            <a:extLst>
              <a:ext uri="{FF2B5EF4-FFF2-40B4-BE49-F238E27FC236}">
                <a16:creationId xmlns:a16="http://schemas.microsoft.com/office/drawing/2014/main" id="{E65C77F2-637F-8987-94AD-E8C460950947}"/>
              </a:ext>
            </a:extLst>
          </p:cNvPr>
          <p:cNvSpPr>
            <a:spLocks noGrp="1"/>
          </p:cNvSpPr>
          <p:nvPr>
            <p:ph type="subTitle" idx="1"/>
          </p:nvPr>
        </p:nvSpPr>
        <p:spPr>
          <a:xfrm>
            <a:off x="186399" y="1684208"/>
            <a:ext cx="3939600" cy="409500"/>
          </a:xfrm>
        </p:spPr>
        <p:txBody>
          <a:bodyPr/>
          <a:lstStyle/>
          <a:p>
            <a:r>
              <a:rPr lang="en-IN" dirty="0"/>
              <a:t>A Renewable Energy Interface System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89"/>
                                        </p:tgtEl>
                                        <p:attrNameLst>
                                          <p:attrName>style.visibility</p:attrName>
                                        </p:attrNameLst>
                                      </p:cBhvr>
                                      <p:to>
                                        <p:strVal val="visible"/>
                                      </p:to>
                                    </p:set>
                                    <p:animEffect transition="in" filter="circle(in)">
                                      <p:cBhvr>
                                        <p:cTn id="7" dur="2000"/>
                                        <p:tgtEl>
                                          <p:spTgt spid="389"/>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13">
                                            <p:txEl>
                                              <p:pRg st="0" end="0"/>
                                            </p:txEl>
                                          </p:spTgt>
                                        </p:tgtEl>
                                        <p:attrNameLst>
                                          <p:attrName>style.visibility</p:attrName>
                                        </p:attrNameLst>
                                      </p:cBhvr>
                                      <p:to>
                                        <p:strVal val="visible"/>
                                      </p:to>
                                    </p:set>
                                    <p:anim calcmode="lin" valueType="num">
                                      <p:cBhvr>
                                        <p:cTn id="12" dur="500" fill="hold"/>
                                        <p:tgtEl>
                                          <p:spTgt spid="13">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13">
                                            <p:txEl>
                                              <p:pRg st="0" end="0"/>
                                            </p:txEl>
                                          </p:spTgt>
                                        </p:tgtEl>
                                        <p:attrNameLst>
                                          <p:attrName>ppt_h</p:attrName>
                                        </p:attrNameLst>
                                      </p:cBhvr>
                                      <p:tavLst>
                                        <p:tav tm="0">
                                          <p:val>
                                            <p:fltVal val="0"/>
                                          </p:val>
                                        </p:tav>
                                        <p:tav tm="100000">
                                          <p:val>
                                            <p:strVal val="#ppt_h"/>
                                          </p:val>
                                        </p:tav>
                                      </p:tavLst>
                                    </p:anim>
                                    <p:animEffect transition="in" filter="fade">
                                      <p:cBhvr>
                                        <p:cTn id="14" dur="500"/>
                                        <p:tgtEl>
                                          <p:spTgt spid="1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528" fill="hold" grpId="0" nodeType="clickEffect">
                                  <p:stCondLst>
                                    <p:cond delay="0"/>
                                  </p:stCondLst>
                                  <p:childTnLst>
                                    <p:set>
                                      <p:cBhvr>
                                        <p:cTn id="18" dur="1" fill="hold">
                                          <p:stCondLst>
                                            <p:cond delay="0"/>
                                          </p:stCondLst>
                                        </p:cTn>
                                        <p:tgtEl>
                                          <p:spTgt spid="3">
                                            <p:graphicEl>
                                              <a:dgm id="{E369A09B-C5A5-498B-96D7-4307C19D67E3}"/>
                                            </p:graphicEl>
                                          </p:spTgt>
                                        </p:tgtEl>
                                        <p:attrNameLst>
                                          <p:attrName>style.visibility</p:attrName>
                                        </p:attrNameLst>
                                      </p:cBhvr>
                                      <p:to>
                                        <p:strVal val="visible"/>
                                      </p:to>
                                    </p:set>
                                    <p:anim calcmode="lin" valueType="num">
                                      <p:cBhvr>
                                        <p:cTn id="19" dur="500" fill="hold"/>
                                        <p:tgtEl>
                                          <p:spTgt spid="3">
                                            <p:graphicEl>
                                              <a:dgm id="{E369A09B-C5A5-498B-96D7-4307C19D67E3}"/>
                                            </p:graphicEl>
                                          </p:spTgt>
                                        </p:tgtEl>
                                        <p:attrNameLst>
                                          <p:attrName>ppt_w</p:attrName>
                                        </p:attrNameLst>
                                      </p:cBhvr>
                                      <p:tavLst>
                                        <p:tav tm="0">
                                          <p:val>
                                            <p:fltVal val="0"/>
                                          </p:val>
                                        </p:tav>
                                        <p:tav tm="100000">
                                          <p:val>
                                            <p:strVal val="#ppt_w"/>
                                          </p:val>
                                        </p:tav>
                                      </p:tavLst>
                                    </p:anim>
                                    <p:anim calcmode="lin" valueType="num">
                                      <p:cBhvr>
                                        <p:cTn id="20" dur="500" fill="hold"/>
                                        <p:tgtEl>
                                          <p:spTgt spid="3">
                                            <p:graphicEl>
                                              <a:dgm id="{E369A09B-C5A5-498B-96D7-4307C19D67E3}"/>
                                            </p:graphicEl>
                                          </p:spTgt>
                                        </p:tgtEl>
                                        <p:attrNameLst>
                                          <p:attrName>ppt_h</p:attrName>
                                        </p:attrNameLst>
                                      </p:cBhvr>
                                      <p:tavLst>
                                        <p:tav tm="0">
                                          <p:val>
                                            <p:fltVal val="0"/>
                                          </p:val>
                                        </p:tav>
                                        <p:tav tm="100000">
                                          <p:val>
                                            <p:strVal val="#ppt_h"/>
                                          </p:val>
                                        </p:tav>
                                      </p:tavLst>
                                    </p:anim>
                                    <p:animEffect transition="in" filter="fade">
                                      <p:cBhvr>
                                        <p:cTn id="21" dur="500"/>
                                        <p:tgtEl>
                                          <p:spTgt spid="3">
                                            <p:graphicEl>
                                              <a:dgm id="{E369A09B-C5A5-498B-96D7-4307C19D67E3}"/>
                                            </p:graphicEl>
                                          </p:spTgt>
                                        </p:tgtEl>
                                      </p:cBhvr>
                                    </p:animEffect>
                                    <p:anim calcmode="lin" valueType="num">
                                      <p:cBhvr>
                                        <p:cTn id="22" dur="500" fill="hold"/>
                                        <p:tgtEl>
                                          <p:spTgt spid="3">
                                            <p:graphicEl>
                                              <a:dgm id="{E369A09B-C5A5-498B-96D7-4307C19D67E3}"/>
                                            </p:graphicEl>
                                          </p:spTgt>
                                        </p:tgtEl>
                                        <p:attrNameLst>
                                          <p:attrName>ppt_x</p:attrName>
                                        </p:attrNameLst>
                                      </p:cBhvr>
                                      <p:tavLst>
                                        <p:tav tm="0">
                                          <p:val>
                                            <p:fltVal val="0.5"/>
                                          </p:val>
                                        </p:tav>
                                        <p:tav tm="100000">
                                          <p:val>
                                            <p:strVal val="#ppt_x"/>
                                          </p:val>
                                        </p:tav>
                                      </p:tavLst>
                                    </p:anim>
                                    <p:anim calcmode="lin" valueType="num">
                                      <p:cBhvr>
                                        <p:cTn id="23" dur="500" fill="hold"/>
                                        <p:tgtEl>
                                          <p:spTgt spid="3">
                                            <p:graphicEl>
                                              <a:dgm id="{E369A09B-C5A5-498B-96D7-4307C19D67E3}"/>
                                            </p:graphicEl>
                                          </p:spTgt>
                                        </p:tgtEl>
                                        <p:attrNameLst>
                                          <p:attrName>ppt_y</p:attrName>
                                        </p:attrNameLst>
                                      </p:cBhvr>
                                      <p:tavLst>
                                        <p:tav tm="0">
                                          <p:val>
                                            <p:fltVal val="0.5"/>
                                          </p:val>
                                        </p:tav>
                                        <p:tav tm="100000">
                                          <p:val>
                                            <p:strVal val="#ppt_y"/>
                                          </p:val>
                                        </p:tav>
                                      </p:tavLst>
                                    </p:anim>
                                  </p:childTnLst>
                                </p:cTn>
                              </p:par>
                              <p:par>
                                <p:cTn id="24" presetID="53" presetClass="entr" presetSubtype="528" fill="hold" grpId="0" nodeType="withEffect">
                                  <p:stCondLst>
                                    <p:cond delay="0"/>
                                  </p:stCondLst>
                                  <p:childTnLst>
                                    <p:set>
                                      <p:cBhvr>
                                        <p:cTn id="25" dur="1" fill="hold">
                                          <p:stCondLst>
                                            <p:cond delay="0"/>
                                          </p:stCondLst>
                                        </p:cTn>
                                        <p:tgtEl>
                                          <p:spTgt spid="3">
                                            <p:graphicEl>
                                              <a:dgm id="{B022C1A0-35A3-48B1-B88E-DF3E6246D0E6}"/>
                                            </p:graphicEl>
                                          </p:spTgt>
                                        </p:tgtEl>
                                        <p:attrNameLst>
                                          <p:attrName>style.visibility</p:attrName>
                                        </p:attrNameLst>
                                      </p:cBhvr>
                                      <p:to>
                                        <p:strVal val="visible"/>
                                      </p:to>
                                    </p:set>
                                    <p:anim calcmode="lin" valueType="num">
                                      <p:cBhvr>
                                        <p:cTn id="26" dur="500" fill="hold"/>
                                        <p:tgtEl>
                                          <p:spTgt spid="3">
                                            <p:graphicEl>
                                              <a:dgm id="{B022C1A0-35A3-48B1-B88E-DF3E6246D0E6}"/>
                                            </p:graphicEl>
                                          </p:spTgt>
                                        </p:tgtEl>
                                        <p:attrNameLst>
                                          <p:attrName>ppt_w</p:attrName>
                                        </p:attrNameLst>
                                      </p:cBhvr>
                                      <p:tavLst>
                                        <p:tav tm="0">
                                          <p:val>
                                            <p:fltVal val="0"/>
                                          </p:val>
                                        </p:tav>
                                        <p:tav tm="100000">
                                          <p:val>
                                            <p:strVal val="#ppt_w"/>
                                          </p:val>
                                        </p:tav>
                                      </p:tavLst>
                                    </p:anim>
                                    <p:anim calcmode="lin" valueType="num">
                                      <p:cBhvr>
                                        <p:cTn id="27" dur="500" fill="hold"/>
                                        <p:tgtEl>
                                          <p:spTgt spid="3">
                                            <p:graphicEl>
                                              <a:dgm id="{B022C1A0-35A3-48B1-B88E-DF3E6246D0E6}"/>
                                            </p:graphicEl>
                                          </p:spTgt>
                                        </p:tgtEl>
                                        <p:attrNameLst>
                                          <p:attrName>ppt_h</p:attrName>
                                        </p:attrNameLst>
                                      </p:cBhvr>
                                      <p:tavLst>
                                        <p:tav tm="0">
                                          <p:val>
                                            <p:fltVal val="0"/>
                                          </p:val>
                                        </p:tav>
                                        <p:tav tm="100000">
                                          <p:val>
                                            <p:strVal val="#ppt_h"/>
                                          </p:val>
                                        </p:tav>
                                      </p:tavLst>
                                    </p:anim>
                                    <p:animEffect transition="in" filter="fade">
                                      <p:cBhvr>
                                        <p:cTn id="28" dur="500"/>
                                        <p:tgtEl>
                                          <p:spTgt spid="3">
                                            <p:graphicEl>
                                              <a:dgm id="{B022C1A0-35A3-48B1-B88E-DF3E6246D0E6}"/>
                                            </p:graphicEl>
                                          </p:spTgt>
                                        </p:tgtEl>
                                      </p:cBhvr>
                                    </p:animEffect>
                                    <p:anim calcmode="lin" valueType="num">
                                      <p:cBhvr>
                                        <p:cTn id="29" dur="500" fill="hold"/>
                                        <p:tgtEl>
                                          <p:spTgt spid="3">
                                            <p:graphicEl>
                                              <a:dgm id="{B022C1A0-35A3-48B1-B88E-DF3E6246D0E6}"/>
                                            </p:graphicEl>
                                          </p:spTgt>
                                        </p:tgtEl>
                                        <p:attrNameLst>
                                          <p:attrName>ppt_x</p:attrName>
                                        </p:attrNameLst>
                                      </p:cBhvr>
                                      <p:tavLst>
                                        <p:tav tm="0">
                                          <p:val>
                                            <p:fltVal val="0.5"/>
                                          </p:val>
                                        </p:tav>
                                        <p:tav tm="100000">
                                          <p:val>
                                            <p:strVal val="#ppt_x"/>
                                          </p:val>
                                        </p:tav>
                                      </p:tavLst>
                                    </p:anim>
                                    <p:anim calcmode="lin" valueType="num">
                                      <p:cBhvr>
                                        <p:cTn id="30" dur="500" fill="hold"/>
                                        <p:tgtEl>
                                          <p:spTgt spid="3">
                                            <p:graphicEl>
                                              <a:dgm id="{B022C1A0-35A3-48B1-B88E-DF3E6246D0E6}"/>
                                            </p:graphicEl>
                                          </p:spTgt>
                                        </p:tgtEl>
                                        <p:attrNameLst>
                                          <p:attrName>ppt_y</p:attrName>
                                        </p:attrNameLst>
                                      </p:cBhvr>
                                      <p:tavLst>
                                        <p:tav tm="0">
                                          <p:val>
                                            <p:fltVal val="0.5"/>
                                          </p:val>
                                        </p:tav>
                                        <p:tav tm="100000">
                                          <p:val>
                                            <p:strVal val="#ppt_y"/>
                                          </p:val>
                                        </p:tav>
                                      </p:tavLst>
                                    </p:anim>
                                  </p:childTnLst>
                                </p:cTn>
                              </p:par>
                              <p:par>
                                <p:cTn id="31" presetID="53" presetClass="entr" presetSubtype="528" fill="hold" grpId="0" nodeType="withEffect">
                                  <p:stCondLst>
                                    <p:cond delay="0"/>
                                  </p:stCondLst>
                                  <p:childTnLst>
                                    <p:set>
                                      <p:cBhvr>
                                        <p:cTn id="32" dur="1" fill="hold">
                                          <p:stCondLst>
                                            <p:cond delay="0"/>
                                          </p:stCondLst>
                                        </p:cTn>
                                        <p:tgtEl>
                                          <p:spTgt spid="3">
                                            <p:graphicEl>
                                              <a:dgm id="{789705AD-2BE1-4F6E-99D1-F1AE642E6D48}"/>
                                            </p:graphicEl>
                                          </p:spTgt>
                                        </p:tgtEl>
                                        <p:attrNameLst>
                                          <p:attrName>style.visibility</p:attrName>
                                        </p:attrNameLst>
                                      </p:cBhvr>
                                      <p:to>
                                        <p:strVal val="visible"/>
                                      </p:to>
                                    </p:set>
                                    <p:anim calcmode="lin" valueType="num">
                                      <p:cBhvr>
                                        <p:cTn id="33" dur="500" fill="hold"/>
                                        <p:tgtEl>
                                          <p:spTgt spid="3">
                                            <p:graphicEl>
                                              <a:dgm id="{789705AD-2BE1-4F6E-99D1-F1AE642E6D48}"/>
                                            </p:graphicEl>
                                          </p:spTgt>
                                        </p:tgtEl>
                                        <p:attrNameLst>
                                          <p:attrName>ppt_w</p:attrName>
                                        </p:attrNameLst>
                                      </p:cBhvr>
                                      <p:tavLst>
                                        <p:tav tm="0">
                                          <p:val>
                                            <p:fltVal val="0"/>
                                          </p:val>
                                        </p:tav>
                                        <p:tav tm="100000">
                                          <p:val>
                                            <p:strVal val="#ppt_w"/>
                                          </p:val>
                                        </p:tav>
                                      </p:tavLst>
                                    </p:anim>
                                    <p:anim calcmode="lin" valueType="num">
                                      <p:cBhvr>
                                        <p:cTn id="34" dur="500" fill="hold"/>
                                        <p:tgtEl>
                                          <p:spTgt spid="3">
                                            <p:graphicEl>
                                              <a:dgm id="{789705AD-2BE1-4F6E-99D1-F1AE642E6D48}"/>
                                            </p:graphicEl>
                                          </p:spTgt>
                                        </p:tgtEl>
                                        <p:attrNameLst>
                                          <p:attrName>ppt_h</p:attrName>
                                        </p:attrNameLst>
                                      </p:cBhvr>
                                      <p:tavLst>
                                        <p:tav tm="0">
                                          <p:val>
                                            <p:fltVal val="0"/>
                                          </p:val>
                                        </p:tav>
                                        <p:tav tm="100000">
                                          <p:val>
                                            <p:strVal val="#ppt_h"/>
                                          </p:val>
                                        </p:tav>
                                      </p:tavLst>
                                    </p:anim>
                                    <p:animEffect transition="in" filter="fade">
                                      <p:cBhvr>
                                        <p:cTn id="35" dur="500"/>
                                        <p:tgtEl>
                                          <p:spTgt spid="3">
                                            <p:graphicEl>
                                              <a:dgm id="{789705AD-2BE1-4F6E-99D1-F1AE642E6D48}"/>
                                            </p:graphicEl>
                                          </p:spTgt>
                                        </p:tgtEl>
                                      </p:cBhvr>
                                    </p:animEffect>
                                    <p:anim calcmode="lin" valueType="num">
                                      <p:cBhvr>
                                        <p:cTn id="36" dur="500" fill="hold"/>
                                        <p:tgtEl>
                                          <p:spTgt spid="3">
                                            <p:graphicEl>
                                              <a:dgm id="{789705AD-2BE1-4F6E-99D1-F1AE642E6D48}"/>
                                            </p:graphicEl>
                                          </p:spTgt>
                                        </p:tgtEl>
                                        <p:attrNameLst>
                                          <p:attrName>ppt_x</p:attrName>
                                        </p:attrNameLst>
                                      </p:cBhvr>
                                      <p:tavLst>
                                        <p:tav tm="0">
                                          <p:val>
                                            <p:fltVal val="0.5"/>
                                          </p:val>
                                        </p:tav>
                                        <p:tav tm="100000">
                                          <p:val>
                                            <p:strVal val="#ppt_x"/>
                                          </p:val>
                                        </p:tav>
                                      </p:tavLst>
                                    </p:anim>
                                    <p:anim calcmode="lin" valueType="num">
                                      <p:cBhvr>
                                        <p:cTn id="37" dur="500" fill="hold"/>
                                        <p:tgtEl>
                                          <p:spTgt spid="3">
                                            <p:graphicEl>
                                              <a:dgm id="{789705AD-2BE1-4F6E-99D1-F1AE642E6D48}"/>
                                            </p:graphicEl>
                                          </p:spTgt>
                                        </p:tgtEl>
                                        <p:attrNameLst>
                                          <p:attrName>ppt_y</p:attrName>
                                        </p:attrNameLst>
                                      </p:cBhvr>
                                      <p:tavLst>
                                        <p:tav tm="0">
                                          <p:val>
                                            <p:fltVal val="0.5"/>
                                          </p:val>
                                        </p:tav>
                                        <p:tav tm="100000">
                                          <p:val>
                                            <p:strVal val="#ppt_y"/>
                                          </p:val>
                                        </p:tav>
                                      </p:tavLst>
                                    </p:anim>
                                  </p:childTnLst>
                                </p:cTn>
                              </p:par>
                              <p:par>
                                <p:cTn id="38" presetID="53" presetClass="entr" presetSubtype="528" fill="hold" grpId="0" nodeType="withEffect">
                                  <p:stCondLst>
                                    <p:cond delay="0"/>
                                  </p:stCondLst>
                                  <p:childTnLst>
                                    <p:set>
                                      <p:cBhvr>
                                        <p:cTn id="39" dur="1" fill="hold">
                                          <p:stCondLst>
                                            <p:cond delay="0"/>
                                          </p:stCondLst>
                                        </p:cTn>
                                        <p:tgtEl>
                                          <p:spTgt spid="3">
                                            <p:graphicEl>
                                              <a:dgm id="{D6AA5330-2320-4ACA-954F-3529D0270EC9}"/>
                                            </p:graphicEl>
                                          </p:spTgt>
                                        </p:tgtEl>
                                        <p:attrNameLst>
                                          <p:attrName>style.visibility</p:attrName>
                                        </p:attrNameLst>
                                      </p:cBhvr>
                                      <p:to>
                                        <p:strVal val="visible"/>
                                      </p:to>
                                    </p:set>
                                    <p:anim calcmode="lin" valueType="num">
                                      <p:cBhvr>
                                        <p:cTn id="40" dur="500" fill="hold"/>
                                        <p:tgtEl>
                                          <p:spTgt spid="3">
                                            <p:graphicEl>
                                              <a:dgm id="{D6AA5330-2320-4ACA-954F-3529D0270EC9}"/>
                                            </p:graphicEl>
                                          </p:spTgt>
                                        </p:tgtEl>
                                        <p:attrNameLst>
                                          <p:attrName>ppt_w</p:attrName>
                                        </p:attrNameLst>
                                      </p:cBhvr>
                                      <p:tavLst>
                                        <p:tav tm="0">
                                          <p:val>
                                            <p:fltVal val="0"/>
                                          </p:val>
                                        </p:tav>
                                        <p:tav tm="100000">
                                          <p:val>
                                            <p:strVal val="#ppt_w"/>
                                          </p:val>
                                        </p:tav>
                                      </p:tavLst>
                                    </p:anim>
                                    <p:anim calcmode="lin" valueType="num">
                                      <p:cBhvr>
                                        <p:cTn id="41" dur="500" fill="hold"/>
                                        <p:tgtEl>
                                          <p:spTgt spid="3">
                                            <p:graphicEl>
                                              <a:dgm id="{D6AA5330-2320-4ACA-954F-3529D0270EC9}"/>
                                            </p:graphicEl>
                                          </p:spTgt>
                                        </p:tgtEl>
                                        <p:attrNameLst>
                                          <p:attrName>ppt_h</p:attrName>
                                        </p:attrNameLst>
                                      </p:cBhvr>
                                      <p:tavLst>
                                        <p:tav tm="0">
                                          <p:val>
                                            <p:fltVal val="0"/>
                                          </p:val>
                                        </p:tav>
                                        <p:tav tm="100000">
                                          <p:val>
                                            <p:strVal val="#ppt_h"/>
                                          </p:val>
                                        </p:tav>
                                      </p:tavLst>
                                    </p:anim>
                                    <p:animEffect transition="in" filter="fade">
                                      <p:cBhvr>
                                        <p:cTn id="42" dur="500"/>
                                        <p:tgtEl>
                                          <p:spTgt spid="3">
                                            <p:graphicEl>
                                              <a:dgm id="{D6AA5330-2320-4ACA-954F-3529D0270EC9}"/>
                                            </p:graphicEl>
                                          </p:spTgt>
                                        </p:tgtEl>
                                      </p:cBhvr>
                                    </p:animEffect>
                                    <p:anim calcmode="lin" valueType="num">
                                      <p:cBhvr>
                                        <p:cTn id="43" dur="500" fill="hold"/>
                                        <p:tgtEl>
                                          <p:spTgt spid="3">
                                            <p:graphicEl>
                                              <a:dgm id="{D6AA5330-2320-4ACA-954F-3529D0270EC9}"/>
                                            </p:graphicEl>
                                          </p:spTgt>
                                        </p:tgtEl>
                                        <p:attrNameLst>
                                          <p:attrName>ppt_x</p:attrName>
                                        </p:attrNameLst>
                                      </p:cBhvr>
                                      <p:tavLst>
                                        <p:tav tm="0">
                                          <p:val>
                                            <p:fltVal val="0.5"/>
                                          </p:val>
                                        </p:tav>
                                        <p:tav tm="100000">
                                          <p:val>
                                            <p:strVal val="#ppt_x"/>
                                          </p:val>
                                        </p:tav>
                                      </p:tavLst>
                                    </p:anim>
                                    <p:anim calcmode="lin" valueType="num">
                                      <p:cBhvr>
                                        <p:cTn id="44" dur="500" fill="hold"/>
                                        <p:tgtEl>
                                          <p:spTgt spid="3">
                                            <p:graphicEl>
                                              <a:dgm id="{D6AA5330-2320-4ACA-954F-3529D0270EC9}"/>
                                            </p:graphicEl>
                                          </p:spTgt>
                                        </p:tgtEl>
                                        <p:attrNameLst>
                                          <p:attrName>ppt_y</p:attrName>
                                        </p:attrNameLst>
                                      </p:cBhvr>
                                      <p:tavLst>
                                        <p:tav tm="0">
                                          <p:val>
                                            <p:fltVal val="0.5"/>
                                          </p:val>
                                        </p:tav>
                                        <p:tav tm="100000">
                                          <p:val>
                                            <p:strVal val="#ppt_y"/>
                                          </p:val>
                                        </p:tav>
                                      </p:tavLst>
                                    </p:anim>
                                  </p:childTnLst>
                                </p:cTn>
                              </p:par>
                              <p:par>
                                <p:cTn id="45" presetID="53" presetClass="entr" presetSubtype="528" fill="hold" grpId="0" nodeType="withEffect">
                                  <p:stCondLst>
                                    <p:cond delay="0"/>
                                  </p:stCondLst>
                                  <p:childTnLst>
                                    <p:set>
                                      <p:cBhvr>
                                        <p:cTn id="46" dur="1" fill="hold">
                                          <p:stCondLst>
                                            <p:cond delay="0"/>
                                          </p:stCondLst>
                                        </p:cTn>
                                        <p:tgtEl>
                                          <p:spTgt spid="3">
                                            <p:graphicEl>
                                              <a:dgm id="{BF381F21-6476-4801-8102-8DE1794CDEAA}"/>
                                            </p:graphicEl>
                                          </p:spTgt>
                                        </p:tgtEl>
                                        <p:attrNameLst>
                                          <p:attrName>style.visibility</p:attrName>
                                        </p:attrNameLst>
                                      </p:cBhvr>
                                      <p:to>
                                        <p:strVal val="visible"/>
                                      </p:to>
                                    </p:set>
                                    <p:anim calcmode="lin" valueType="num">
                                      <p:cBhvr>
                                        <p:cTn id="47" dur="500" fill="hold"/>
                                        <p:tgtEl>
                                          <p:spTgt spid="3">
                                            <p:graphicEl>
                                              <a:dgm id="{BF381F21-6476-4801-8102-8DE1794CDEAA}"/>
                                            </p:graphicEl>
                                          </p:spTgt>
                                        </p:tgtEl>
                                        <p:attrNameLst>
                                          <p:attrName>ppt_w</p:attrName>
                                        </p:attrNameLst>
                                      </p:cBhvr>
                                      <p:tavLst>
                                        <p:tav tm="0">
                                          <p:val>
                                            <p:fltVal val="0"/>
                                          </p:val>
                                        </p:tav>
                                        <p:tav tm="100000">
                                          <p:val>
                                            <p:strVal val="#ppt_w"/>
                                          </p:val>
                                        </p:tav>
                                      </p:tavLst>
                                    </p:anim>
                                    <p:anim calcmode="lin" valueType="num">
                                      <p:cBhvr>
                                        <p:cTn id="48" dur="500" fill="hold"/>
                                        <p:tgtEl>
                                          <p:spTgt spid="3">
                                            <p:graphicEl>
                                              <a:dgm id="{BF381F21-6476-4801-8102-8DE1794CDEAA}"/>
                                            </p:graphicEl>
                                          </p:spTgt>
                                        </p:tgtEl>
                                        <p:attrNameLst>
                                          <p:attrName>ppt_h</p:attrName>
                                        </p:attrNameLst>
                                      </p:cBhvr>
                                      <p:tavLst>
                                        <p:tav tm="0">
                                          <p:val>
                                            <p:fltVal val="0"/>
                                          </p:val>
                                        </p:tav>
                                        <p:tav tm="100000">
                                          <p:val>
                                            <p:strVal val="#ppt_h"/>
                                          </p:val>
                                        </p:tav>
                                      </p:tavLst>
                                    </p:anim>
                                    <p:animEffect transition="in" filter="fade">
                                      <p:cBhvr>
                                        <p:cTn id="49" dur="500"/>
                                        <p:tgtEl>
                                          <p:spTgt spid="3">
                                            <p:graphicEl>
                                              <a:dgm id="{BF381F21-6476-4801-8102-8DE1794CDEAA}"/>
                                            </p:graphicEl>
                                          </p:spTgt>
                                        </p:tgtEl>
                                      </p:cBhvr>
                                    </p:animEffect>
                                    <p:anim calcmode="lin" valueType="num">
                                      <p:cBhvr>
                                        <p:cTn id="50" dur="500" fill="hold"/>
                                        <p:tgtEl>
                                          <p:spTgt spid="3">
                                            <p:graphicEl>
                                              <a:dgm id="{BF381F21-6476-4801-8102-8DE1794CDEAA}"/>
                                            </p:graphicEl>
                                          </p:spTgt>
                                        </p:tgtEl>
                                        <p:attrNameLst>
                                          <p:attrName>ppt_x</p:attrName>
                                        </p:attrNameLst>
                                      </p:cBhvr>
                                      <p:tavLst>
                                        <p:tav tm="0">
                                          <p:val>
                                            <p:fltVal val="0.5"/>
                                          </p:val>
                                        </p:tav>
                                        <p:tav tm="100000">
                                          <p:val>
                                            <p:strVal val="#ppt_x"/>
                                          </p:val>
                                        </p:tav>
                                      </p:tavLst>
                                    </p:anim>
                                    <p:anim calcmode="lin" valueType="num">
                                      <p:cBhvr>
                                        <p:cTn id="51" dur="500" fill="hold"/>
                                        <p:tgtEl>
                                          <p:spTgt spid="3">
                                            <p:graphicEl>
                                              <a:dgm id="{BF381F21-6476-4801-8102-8DE1794CDEAA}"/>
                                            </p:graphicEl>
                                          </p:spTgt>
                                        </p:tgtEl>
                                        <p:attrNameLst>
                                          <p:attrName>ppt_y</p:attrName>
                                        </p:attrNameLst>
                                      </p:cBhvr>
                                      <p:tavLst>
                                        <p:tav tm="0">
                                          <p:val>
                                            <p:fltVal val="0.5"/>
                                          </p:val>
                                        </p:tav>
                                        <p:tav tm="100000">
                                          <p:val>
                                            <p:strVal val="#ppt_y"/>
                                          </p:val>
                                        </p:tav>
                                      </p:tavLst>
                                    </p:anim>
                                  </p:childTnLst>
                                </p:cTn>
                              </p:par>
                              <p:par>
                                <p:cTn id="52" presetID="53" presetClass="entr" presetSubtype="528" fill="hold" grpId="0" nodeType="withEffect">
                                  <p:stCondLst>
                                    <p:cond delay="0"/>
                                  </p:stCondLst>
                                  <p:childTnLst>
                                    <p:set>
                                      <p:cBhvr>
                                        <p:cTn id="53" dur="1" fill="hold">
                                          <p:stCondLst>
                                            <p:cond delay="0"/>
                                          </p:stCondLst>
                                        </p:cTn>
                                        <p:tgtEl>
                                          <p:spTgt spid="3">
                                            <p:graphicEl>
                                              <a:dgm id="{EA1D424C-CF38-4009-B1E9-DCA9C9656034}"/>
                                            </p:graphicEl>
                                          </p:spTgt>
                                        </p:tgtEl>
                                        <p:attrNameLst>
                                          <p:attrName>style.visibility</p:attrName>
                                        </p:attrNameLst>
                                      </p:cBhvr>
                                      <p:to>
                                        <p:strVal val="visible"/>
                                      </p:to>
                                    </p:set>
                                    <p:anim calcmode="lin" valueType="num">
                                      <p:cBhvr>
                                        <p:cTn id="54" dur="500" fill="hold"/>
                                        <p:tgtEl>
                                          <p:spTgt spid="3">
                                            <p:graphicEl>
                                              <a:dgm id="{EA1D424C-CF38-4009-B1E9-DCA9C9656034}"/>
                                            </p:graphicEl>
                                          </p:spTgt>
                                        </p:tgtEl>
                                        <p:attrNameLst>
                                          <p:attrName>ppt_w</p:attrName>
                                        </p:attrNameLst>
                                      </p:cBhvr>
                                      <p:tavLst>
                                        <p:tav tm="0">
                                          <p:val>
                                            <p:fltVal val="0"/>
                                          </p:val>
                                        </p:tav>
                                        <p:tav tm="100000">
                                          <p:val>
                                            <p:strVal val="#ppt_w"/>
                                          </p:val>
                                        </p:tav>
                                      </p:tavLst>
                                    </p:anim>
                                    <p:anim calcmode="lin" valueType="num">
                                      <p:cBhvr>
                                        <p:cTn id="55" dur="500" fill="hold"/>
                                        <p:tgtEl>
                                          <p:spTgt spid="3">
                                            <p:graphicEl>
                                              <a:dgm id="{EA1D424C-CF38-4009-B1E9-DCA9C9656034}"/>
                                            </p:graphicEl>
                                          </p:spTgt>
                                        </p:tgtEl>
                                        <p:attrNameLst>
                                          <p:attrName>ppt_h</p:attrName>
                                        </p:attrNameLst>
                                      </p:cBhvr>
                                      <p:tavLst>
                                        <p:tav tm="0">
                                          <p:val>
                                            <p:fltVal val="0"/>
                                          </p:val>
                                        </p:tav>
                                        <p:tav tm="100000">
                                          <p:val>
                                            <p:strVal val="#ppt_h"/>
                                          </p:val>
                                        </p:tav>
                                      </p:tavLst>
                                    </p:anim>
                                    <p:animEffect transition="in" filter="fade">
                                      <p:cBhvr>
                                        <p:cTn id="56" dur="500"/>
                                        <p:tgtEl>
                                          <p:spTgt spid="3">
                                            <p:graphicEl>
                                              <a:dgm id="{EA1D424C-CF38-4009-B1E9-DCA9C9656034}"/>
                                            </p:graphicEl>
                                          </p:spTgt>
                                        </p:tgtEl>
                                      </p:cBhvr>
                                    </p:animEffect>
                                    <p:anim calcmode="lin" valueType="num">
                                      <p:cBhvr>
                                        <p:cTn id="57" dur="500" fill="hold"/>
                                        <p:tgtEl>
                                          <p:spTgt spid="3">
                                            <p:graphicEl>
                                              <a:dgm id="{EA1D424C-CF38-4009-B1E9-DCA9C9656034}"/>
                                            </p:graphicEl>
                                          </p:spTgt>
                                        </p:tgtEl>
                                        <p:attrNameLst>
                                          <p:attrName>ppt_x</p:attrName>
                                        </p:attrNameLst>
                                      </p:cBhvr>
                                      <p:tavLst>
                                        <p:tav tm="0">
                                          <p:val>
                                            <p:fltVal val="0.5"/>
                                          </p:val>
                                        </p:tav>
                                        <p:tav tm="100000">
                                          <p:val>
                                            <p:strVal val="#ppt_x"/>
                                          </p:val>
                                        </p:tav>
                                      </p:tavLst>
                                    </p:anim>
                                    <p:anim calcmode="lin" valueType="num">
                                      <p:cBhvr>
                                        <p:cTn id="58" dur="500" fill="hold"/>
                                        <p:tgtEl>
                                          <p:spTgt spid="3">
                                            <p:graphicEl>
                                              <a:dgm id="{EA1D424C-CF38-4009-B1E9-DCA9C9656034}"/>
                                            </p:graphicEl>
                                          </p:spTgt>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 grpId="0"/>
      <p:bldGraphic spid="3" grpId="0">
        <p:bldSub>
          <a:bldDgm/>
        </p:bldSub>
      </p:bldGraphic>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sp>
        <p:nvSpPr>
          <p:cNvPr id="515" name="Google Shape;515;p40"/>
          <p:cNvSpPr txBox="1">
            <a:spLocks noGrp="1"/>
          </p:cNvSpPr>
          <p:nvPr>
            <p:ph type="title"/>
          </p:nvPr>
        </p:nvSpPr>
        <p:spPr>
          <a:xfrm>
            <a:off x="720000" y="196485"/>
            <a:ext cx="8293107" cy="800826"/>
          </a:xfrm>
          <a:prstGeom prst="rect">
            <a:avLst/>
          </a:prstGeom>
        </p:spPr>
        <p:txBody>
          <a:bodyPr spcFirstLastPara="1" wrap="square" lIns="91425" tIns="91425" rIns="91425" bIns="91425" anchor="b" anchorCtr="0">
            <a:noAutofit/>
          </a:bodyPr>
          <a:lstStyle/>
          <a:p>
            <a:pPr lvl="0"/>
            <a:r>
              <a:rPr lang="en-US" dirty="0">
                <a:solidFill>
                  <a:schemeClr val="dk2"/>
                </a:solidFill>
              </a:rPr>
              <a:t>Direct-quadrature Axis Theory</a:t>
            </a:r>
            <a:endParaRPr lang="en-US" dirty="0"/>
          </a:p>
        </p:txBody>
      </p:sp>
      <p:grpSp>
        <p:nvGrpSpPr>
          <p:cNvPr id="517" name="Google Shape;517;p40"/>
          <p:cNvGrpSpPr/>
          <p:nvPr/>
        </p:nvGrpSpPr>
        <p:grpSpPr>
          <a:xfrm>
            <a:off x="7068975" y="4500752"/>
            <a:ext cx="1944132" cy="520503"/>
            <a:chOff x="6484775" y="4088002"/>
            <a:chExt cx="1944132" cy="520503"/>
          </a:xfrm>
        </p:grpSpPr>
        <p:sp>
          <p:nvSpPr>
            <p:cNvPr id="518" name="Google Shape;518;p40"/>
            <p:cNvSpPr/>
            <p:nvPr/>
          </p:nvSpPr>
          <p:spPr>
            <a:xfrm>
              <a:off x="7828307" y="4088006"/>
              <a:ext cx="600600" cy="520500"/>
            </a:xfrm>
            <a:prstGeom prst="hexagon">
              <a:avLst>
                <a:gd name="adj" fmla="val 25000"/>
                <a:gd name="vf" fmla="val 115470"/>
              </a:avLst>
            </a:prstGeom>
            <a:solidFill>
              <a:srgbClr val="E0FF61">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40"/>
            <p:cNvSpPr/>
            <p:nvPr/>
          </p:nvSpPr>
          <p:spPr>
            <a:xfrm>
              <a:off x="7141086" y="4088003"/>
              <a:ext cx="600600" cy="520500"/>
            </a:xfrm>
            <a:prstGeom prst="hexagon">
              <a:avLst>
                <a:gd name="adj" fmla="val 25000"/>
                <a:gd name="vf" fmla="val 115470"/>
              </a:avLst>
            </a:prstGeom>
            <a:solidFill>
              <a:srgbClr val="E0FF61">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40"/>
            <p:cNvSpPr/>
            <p:nvPr/>
          </p:nvSpPr>
          <p:spPr>
            <a:xfrm>
              <a:off x="6484775" y="4088006"/>
              <a:ext cx="600600" cy="520500"/>
            </a:xfrm>
            <a:prstGeom prst="hexagon">
              <a:avLst>
                <a:gd name="adj" fmla="val 25000"/>
                <a:gd name="vf" fmla="val 115470"/>
              </a:avLst>
            </a:prstGeom>
            <a:solidFill>
              <a:srgbClr val="E0FF61">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40"/>
            <p:cNvSpPr/>
            <p:nvPr/>
          </p:nvSpPr>
          <p:spPr>
            <a:xfrm>
              <a:off x="6818598" y="4088002"/>
              <a:ext cx="600600" cy="520500"/>
            </a:xfrm>
            <a:prstGeom prst="hexagon">
              <a:avLst>
                <a:gd name="adj" fmla="val 25000"/>
                <a:gd name="vf" fmla="val 11547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40"/>
            <p:cNvSpPr/>
            <p:nvPr/>
          </p:nvSpPr>
          <p:spPr>
            <a:xfrm>
              <a:off x="7479759" y="4088002"/>
              <a:ext cx="600600" cy="520500"/>
            </a:xfrm>
            <a:prstGeom prst="hexagon">
              <a:avLst>
                <a:gd name="adj" fmla="val 25000"/>
                <a:gd name="vf" fmla="val 11547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516;p40">
            <a:extLst>
              <a:ext uri="{FF2B5EF4-FFF2-40B4-BE49-F238E27FC236}">
                <a16:creationId xmlns:a16="http://schemas.microsoft.com/office/drawing/2014/main" id="{9531A1F6-34D7-281B-073C-1FE2119DE0D6}"/>
              </a:ext>
            </a:extLst>
          </p:cNvPr>
          <p:cNvSpPr txBox="1">
            <a:spLocks/>
          </p:cNvSpPr>
          <p:nvPr/>
        </p:nvSpPr>
        <p:spPr>
          <a:xfrm>
            <a:off x="720000" y="997312"/>
            <a:ext cx="7944559" cy="112024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Source Sans Pro"/>
              <a:buChar char="●"/>
              <a:defRPr sz="1400" b="0" i="0" u="none" strike="noStrike" cap="none">
                <a:solidFill>
                  <a:schemeClr val="dk1"/>
                </a:solidFill>
                <a:latin typeface="Source Sans Pro"/>
                <a:ea typeface="Source Sans Pro"/>
                <a:cs typeface="Source Sans Pro"/>
                <a:sym typeface="Source Sans Pro"/>
              </a:defRPr>
            </a:lvl1pPr>
            <a:lvl2pPr marL="914400" marR="0" lvl="1" indent="-317500" algn="l" rtl="0">
              <a:lnSpc>
                <a:spcPct val="100000"/>
              </a:lnSpc>
              <a:spcBef>
                <a:spcPts val="0"/>
              </a:spcBef>
              <a:spcAft>
                <a:spcPts val="0"/>
              </a:spcAft>
              <a:buClr>
                <a:schemeClr val="dk1"/>
              </a:buClr>
              <a:buSzPts val="1400"/>
              <a:buFont typeface="Source Sans Pro"/>
              <a:buChar char="○"/>
              <a:defRPr sz="1400" b="0" i="0" u="none" strike="noStrike" cap="none">
                <a:solidFill>
                  <a:schemeClr val="dk1"/>
                </a:solidFill>
                <a:latin typeface="Source Sans Pro"/>
                <a:ea typeface="Source Sans Pro"/>
                <a:cs typeface="Source Sans Pro"/>
                <a:sym typeface="Source Sans Pro"/>
              </a:defRPr>
            </a:lvl2pPr>
            <a:lvl3pPr marL="1371600" marR="0" lvl="2" indent="-317500" algn="l" rtl="0">
              <a:lnSpc>
                <a:spcPct val="100000"/>
              </a:lnSpc>
              <a:spcBef>
                <a:spcPts val="0"/>
              </a:spcBef>
              <a:spcAft>
                <a:spcPts val="0"/>
              </a:spcAft>
              <a:buClr>
                <a:schemeClr val="dk1"/>
              </a:buClr>
              <a:buSzPts val="1400"/>
              <a:buFont typeface="Source Sans Pro"/>
              <a:buChar char="■"/>
              <a:defRPr sz="1400" b="0" i="0" u="none" strike="noStrike" cap="none">
                <a:solidFill>
                  <a:schemeClr val="dk1"/>
                </a:solidFill>
                <a:latin typeface="Source Sans Pro"/>
                <a:ea typeface="Source Sans Pro"/>
                <a:cs typeface="Source Sans Pro"/>
                <a:sym typeface="Source Sans Pro"/>
              </a:defRPr>
            </a:lvl3pPr>
            <a:lvl4pPr marL="1828800" marR="0" lvl="3" indent="-317500" algn="l" rtl="0">
              <a:lnSpc>
                <a:spcPct val="100000"/>
              </a:lnSpc>
              <a:spcBef>
                <a:spcPts val="0"/>
              </a:spcBef>
              <a:spcAft>
                <a:spcPts val="0"/>
              </a:spcAft>
              <a:buClr>
                <a:schemeClr val="dk1"/>
              </a:buClr>
              <a:buSzPts val="1400"/>
              <a:buFont typeface="Source Sans Pro"/>
              <a:buChar char="●"/>
              <a:defRPr sz="1400" b="0" i="0" u="none" strike="noStrike" cap="none">
                <a:solidFill>
                  <a:schemeClr val="dk1"/>
                </a:solidFill>
                <a:latin typeface="Source Sans Pro"/>
                <a:ea typeface="Source Sans Pro"/>
                <a:cs typeface="Source Sans Pro"/>
                <a:sym typeface="Source Sans Pro"/>
              </a:defRPr>
            </a:lvl4pPr>
            <a:lvl5pPr marL="2286000" marR="0" lvl="4" indent="-317500" algn="l" rtl="0">
              <a:lnSpc>
                <a:spcPct val="100000"/>
              </a:lnSpc>
              <a:spcBef>
                <a:spcPts val="0"/>
              </a:spcBef>
              <a:spcAft>
                <a:spcPts val="0"/>
              </a:spcAft>
              <a:buClr>
                <a:schemeClr val="dk1"/>
              </a:buClr>
              <a:buSzPts val="1400"/>
              <a:buFont typeface="Source Sans Pro"/>
              <a:buChar char="○"/>
              <a:defRPr sz="1400" b="0" i="0" u="none" strike="noStrike" cap="none">
                <a:solidFill>
                  <a:schemeClr val="dk1"/>
                </a:solidFill>
                <a:latin typeface="Source Sans Pro"/>
                <a:ea typeface="Source Sans Pro"/>
                <a:cs typeface="Source Sans Pro"/>
                <a:sym typeface="Source Sans Pro"/>
              </a:defRPr>
            </a:lvl5pPr>
            <a:lvl6pPr marL="2743200" marR="0" lvl="5" indent="-317500" algn="l" rtl="0">
              <a:lnSpc>
                <a:spcPct val="100000"/>
              </a:lnSpc>
              <a:spcBef>
                <a:spcPts val="0"/>
              </a:spcBef>
              <a:spcAft>
                <a:spcPts val="0"/>
              </a:spcAft>
              <a:buClr>
                <a:schemeClr val="dk1"/>
              </a:buClr>
              <a:buSzPts val="1400"/>
              <a:buFont typeface="Source Sans Pro"/>
              <a:buChar char="■"/>
              <a:defRPr sz="1400" b="0" i="0" u="none" strike="noStrike" cap="none">
                <a:solidFill>
                  <a:schemeClr val="dk1"/>
                </a:solidFill>
                <a:latin typeface="Source Sans Pro"/>
                <a:ea typeface="Source Sans Pro"/>
                <a:cs typeface="Source Sans Pro"/>
                <a:sym typeface="Source Sans Pro"/>
              </a:defRPr>
            </a:lvl6pPr>
            <a:lvl7pPr marL="3200400" marR="0" lvl="6" indent="-317500" algn="l" rtl="0">
              <a:lnSpc>
                <a:spcPct val="100000"/>
              </a:lnSpc>
              <a:spcBef>
                <a:spcPts val="0"/>
              </a:spcBef>
              <a:spcAft>
                <a:spcPts val="0"/>
              </a:spcAft>
              <a:buClr>
                <a:schemeClr val="dk1"/>
              </a:buClr>
              <a:buSzPts val="1400"/>
              <a:buFont typeface="Source Sans Pro"/>
              <a:buChar char="●"/>
              <a:defRPr sz="1400" b="0" i="0" u="none" strike="noStrike" cap="none">
                <a:solidFill>
                  <a:schemeClr val="dk1"/>
                </a:solidFill>
                <a:latin typeface="Source Sans Pro"/>
                <a:ea typeface="Source Sans Pro"/>
                <a:cs typeface="Source Sans Pro"/>
                <a:sym typeface="Source Sans Pro"/>
              </a:defRPr>
            </a:lvl7pPr>
            <a:lvl8pPr marL="3657600" marR="0" lvl="7" indent="-317500" algn="l" rtl="0">
              <a:lnSpc>
                <a:spcPct val="100000"/>
              </a:lnSpc>
              <a:spcBef>
                <a:spcPts val="0"/>
              </a:spcBef>
              <a:spcAft>
                <a:spcPts val="0"/>
              </a:spcAft>
              <a:buClr>
                <a:schemeClr val="dk1"/>
              </a:buClr>
              <a:buSzPts val="1400"/>
              <a:buFont typeface="Source Sans Pro"/>
              <a:buChar char="○"/>
              <a:defRPr sz="1400" b="0" i="0" u="none" strike="noStrike" cap="none">
                <a:solidFill>
                  <a:schemeClr val="dk1"/>
                </a:solidFill>
                <a:latin typeface="Source Sans Pro"/>
                <a:ea typeface="Source Sans Pro"/>
                <a:cs typeface="Source Sans Pro"/>
                <a:sym typeface="Source Sans Pro"/>
              </a:defRPr>
            </a:lvl8pPr>
            <a:lvl9pPr marL="4114800" marR="0" lvl="8" indent="-317500" algn="l" rtl="0">
              <a:lnSpc>
                <a:spcPct val="100000"/>
              </a:lnSpc>
              <a:spcBef>
                <a:spcPts val="0"/>
              </a:spcBef>
              <a:spcAft>
                <a:spcPts val="0"/>
              </a:spcAft>
              <a:buClr>
                <a:schemeClr val="dk1"/>
              </a:buClr>
              <a:buSzPts val="1400"/>
              <a:buFont typeface="Source Sans Pro"/>
              <a:buChar char="■"/>
              <a:defRPr sz="1400" b="0" i="0" u="none" strike="noStrike" cap="none">
                <a:solidFill>
                  <a:schemeClr val="dk1"/>
                </a:solidFill>
                <a:latin typeface="Source Sans Pro"/>
                <a:ea typeface="Source Sans Pro"/>
                <a:cs typeface="Source Sans Pro"/>
                <a:sym typeface="Source Sans Pro"/>
              </a:defRPr>
            </a:lvl9pPr>
          </a:lstStyle>
          <a:p>
            <a:pPr marL="228600" indent="-228600">
              <a:buFont typeface="+mj-lt"/>
              <a:buAutoNum type="arabicPeriod"/>
            </a:pPr>
            <a:r>
              <a:rPr lang="en-US" sz="1200" dirty="0"/>
              <a:t>This theory is generally used to design controller and analysis of 3-phase grid connected system. </a:t>
            </a:r>
            <a:br>
              <a:rPr lang="en-US" sz="1200" dirty="0"/>
            </a:br>
            <a:endParaRPr lang="en-US" sz="1200" dirty="0"/>
          </a:p>
          <a:p>
            <a:pPr marL="228600" indent="-228600">
              <a:buFont typeface="+mj-lt"/>
              <a:buAutoNum type="arabicPeriod"/>
            </a:pPr>
            <a:r>
              <a:rPr lang="en-US" sz="1200" dirty="0"/>
              <a:t>There are two transformations in the dq axis theory, i.e., forward and reverse transformation.</a:t>
            </a:r>
            <a:br>
              <a:rPr lang="en-US" sz="1200" dirty="0"/>
            </a:br>
            <a:endParaRPr lang="en-US" sz="1200" dirty="0"/>
          </a:p>
          <a:p>
            <a:pPr marL="228600" indent="-228600">
              <a:buFont typeface="+mj-lt"/>
              <a:buAutoNum type="arabicPeriod"/>
            </a:pPr>
            <a:r>
              <a:rPr lang="en-US" sz="1200" dirty="0"/>
              <a:t>Forward transformation is AC to DC transformation while reverse transformation is DC to AC transformation.</a:t>
            </a:r>
            <a:endParaRPr lang="en-US" sz="1200" b="1" dirty="0"/>
          </a:p>
        </p:txBody>
      </p:sp>
      <p:sp>
        <p:nvSpPr>
          <p:cNvPr id="4" name="TextBox 3">
            <a:extLst>
              <a:ext uri="{FF2B5EF4-FFF2-40B4-BE49-F238E27FC236}">
                <a16:creationId xmlns:a16="http://schemas.microsoft.com/office/drawing/2014/main" id="{E8E72195-CE25-5029-D809-8A348662EBD3}"/>
              </a:ext>
            </a:extLst>
          </p:cNvPr>
          <p:cNvSpPr txBox="1"/>
          <p:nvPr/>
        </p:nvSpPr>
        <p:spPr>
          <a:xfrm>
            <a:off x="4046649" y="4500752"/>
            <a:ext cx="2935705" cy="307777"/>
          </a:xfrm>
          <a:prstGeom prst="rect">
            <a:avLst/>
          </a:prstGeom>
          <a:noFill/>
        </p:spPr>
        <p:txBody>
          <a:bodyPr wrap="square">
            <a:spAutoFit/>
          </a:bodyPr>
          <a:lstStyle/>
          <a:p>
            <a:r>
              <a:rPr lang="en-US" dirty="0">
                <a:solidFill>
                  <a:schemeClr val="tx1"/>
                </a:solidFill>
              </a:rPr>
              <a:t>Fig. 3 </a:t>
            </a:r>
            <a:r>
              <a:rPr lang="en-US" i="1" u="sng" dirty="0">
                <a:solidFill>
                  <a:schemeClr val="tx1"/>
                </a:solidFill>
              </a:rPr>
              <a:t>abc–αβ–dq coordinate axis</a:t>
            </a:r>
            <a:endParaRPr lang="en-IN" i="1" u="sng" dirty="0">
              <a:solidFill>
                <a:schemeClr val="tx1"/>
              </a:solidFill>
            </a:endParaRPr>
          </a:p>
        </p:txBody>
      </p:sp>
      <p:pic>
        <p:nvPicPr>
          <p:cNvPr id="8" name="Picture 7">
            <a:extLst>
              <a:ext uri="{FF2B5EF4-FFF2-40B4-BE49-F238E27FC236}">
                <a16:creationId xmlns:a16="http://schemas.microsoft.com/office/drawing/2014/main" id="{A685ABF6-0F7E-ABA2-7D53-0F2537A911BB}"/>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100000"/>
                    </a14:imgEffect>
                  </a14:imgLayer>
                </a14:imgProps>
              </a:ext>
            </a:extLst>
          </a:blip>
          <a:stretch>
            <a:fillRect/>
          </a:stretch>
        </p:blipFill>
        <p:spPr>
          <a:xfrm>
            <a:off x="267300" y="2017161"/>
            <a:ext cx="4521268" cy="3017255"/>
          </a:xfrm>
          <a:prstGeom prst="rect">
            <a:avLst/>
          </a:prstGeom>
          <a:effectLst>
            <a:reflection stA="45000" endPos="0" dist="50800" dir="5400000" sy="-100000" algn="bl" rotWithShape="0"/>
            <a:softEdge rad="0"/>
          </a:effectLst>
        </p:spPr>
      </p:pic>
    </p:spTree>
    <p:extLst>
      <p:ext uri="{BB962C8B-B14F-4D97-AF65-F5344CB8AC3E}">
        <p14:creationId xmlns:p14="http://schemas.microsoft.com/office/powerpoint/2010/main" val="2450537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fade">
                                      <p:cBhvr>
                                        <p:cTn id="14" dur="1000"/>
                                        <p:tgtEl>
                                          <p:spTgt spid="2">
                                            <p:txEl>
                                              <p:pRg st="1" end="1"/>
                                            </p:txEl>
                                          </p:spTgt>
                                        </p:tgtEl>
                                      </p:cBhvr>
                                    </p:animEffect>
                                    <p:anim calcmode="lin" valueType="num">
                                      <p:cBhvr>
                                        <p:cTn id="15"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Effect transition="in" filter="fade">
                                      <p:cBhvr>
                                        <p:cTn id="21" dur="1000"/>
                                        <p:tgtEl>
                                          <p:spTgt spid="2">
                                            <p:txEl>
                                              <p:pRg st="2" end="2"/>
                                            </p:txEl>
                                          </p:spTgt>
                                        </p:tgtEl>
                                      </p:cBhvr>
                                    </p:animEffect>
                                    <p:anim calcmode="lin" valueType="num">
                                      <p:cBhvr>
                                        <p:cTn id="22"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wipe(down)">
                                      <p:cBhvr>
                                        <p:cTn id="2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tx2">
                <a:lumMod val="75000"/>
                <a:lumOff val="25000"/>
              </a:schemeClr>
            </a:gs>
            <a:gs pos="100000">
              <a:schemeClr val="lt1"/>
            </a:gs>
          </a:gsLst>
          <a:lin ang="5400012" scaled="0"/>
        </a:gra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B1545AA-B9C8-4F78-8A8C-51C86879E682}"/>
              </a:ext>
            </a:extLst>
          </p:cNvPr>
          <p:cNvPicPr>
            <a:picLocks noChangeAspect="1"/>
          </p:cNvPicPr>
          <p:nvPr/>
        </p:nvPicPr>
        <p:blipFill>
          <a:blip r:embed="rId2"/>
          <a:stretch>
            <a:fillRect/>
          </a:stretch>
        </p:blipFill>
        <p:spPr>
          <a:xfrm>
            <a:off x="1038343" y="1910352"/>
            <a:ext cx="3274319" cy="2341608"/>
          </a:xfrm>
          <a:prstGeom prst="rect">
            <a:avLst/>
          </a:prstGeom>
          <a:noFill/>
          <a:effectLst>
            <a:softEdge rad="0"/>
          </a:effectLst>
        </p:spPr>
      </p:pic>
      <p:sp>
        <p:nvSpPr>
          <p:cNvPr id="155" name="Oval 154">
            <a:extLst>
              <a:ext uri="{FF2B5EF4-FFF2-40B4-BE49-F238E27FC236}">
                <a16:creationId xmlns:a16="http://schemas.microsoft.com/office/drawing/2014/main" id="{B3853EF1-1FD5-4A17-85A8-2484D3E622EF}"/>
              </a:ext>
            </a:extLst>
          </p:cNvPr>
          <p:cNvSpPr/>
          <p:nvPr/>
        </p:nvSpPr>
        <p:spPr>
          <a:xfrm>
            <a:off x="1392574" y="2494162"/>
            <a:ext cx="137160" cy="13716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base">
              <a:spcBef>
                <a:spcPct val="0"/>
              </a:spcBef>
              <a:spcAft>
                <a:spcPct val="0"/>
              </a:spcAft>
              <a:buClrTx/>
              <a:defRPr/>
            </a:pPr>
            <a:endParaRPr lang="en-US" sz="1800" kern="1200">
              <a:solidFill>
                <a:prstClr val="white"/>
              </a:solidFill>
              <a:latin typeface="Calibri"/>
            </a:endParaRPr>
          </a:p>
        </p:txBody>
      </p:sp>
      <p:grpSp>
        <p:nvGrpSpPr>
          <p:cNvPr id="43" name="Group 42">
            <a:extLst>
              <a:ext uri="{FF2B5EF4-FFF2-40B4-BE49-F238E27FC236}">
                <a16:creationId xmlns:a16="http://schemas.microsoft.com/office/drawing/2014/main" id="{BCA64D9F-F1A4-4693-88F8-3AA5DF38FD67}"/>
              </a:ext>
            </a:extLst>
          </p:cNvPr>
          <p:cNvGrpSpPr/>
          <p:nvPr/>
        </p:nvGrpSpPr>
        <p:grpSpPr>
          <a:xfrm>
            <a:off x="1012007" y="1697430"/>
            <a:ext cx="3444639" cy="2439401"/>
            <a:chOff x="242826" y="2486522"/>
            <a:chExt cx="4592853" cy="3252534"/>
          </a:xfrm>
        </p:grpSpPr>
        <mc:AlternateContent xmlns:mc="http://schemas.openxmlformats.org/markup-compatibility/2006" xmlns:a14="http://schemas.microsoft.com/office/drawing/2010/main">
          <mc:Choice Requires="a14">
            <p:sp>
              <p:nvSpPr>
                <p:cNvPr id="86" name="TextBox 85">
                  <a:extLst>
                    <a:ext uri="{FF2B5EF4-FFF2-40B4-BE49-F238E27FC236}">
                      <a16:creationId xmlns:a16="http://schemas.microsoft.com/office/drawing/2014/main" id="{454B91C1-D3CA-4D54-9123-E70B93010F3A}"/>
                    </a:ext>
                  </a:extLst>
                </p:cNvPr>
                <p:cNvSpPr txBox="1"/>
                <p:nvPr/>
              </p:nvSpPr>
              <p:spPr>
                <a:xfrm>
                  <a:off x="1448127" y="2486522"/>
                  <a:ext cx="581697" cy="492443"/>
                </a:xfrm>
                <a:prstGeom prst="rect">
                  <a:avLst/>
                </a:prstGeom>
                <a:noFill/>
              </p:spPr>
              <p:txBody>
                <a:bodyPr wrap="none" rtlCol="0">
                  <a:spAutoFit/>
                </a:bodyPr>
                <a:lstStyle/>
                <a:p>
                  <a:pPr defTabSz="685800" fontAlgn="base">
                    <a:spcBef>
                      <a:spcPct val="0"/>
                    </a:spcBef>
                    <a:spcAft>
                      <a:spcPct val="0"/>
                    </a:spcAft>
                    <a:buClrTx/>
                    <a:defRPr/>
                  </a:pPr>
                  <a14:m>
                    <m:oMathPara xmlns:m="http://schemas.openxmlformats.org/officeDocument/2006/math">
                      <m:oMathParaPr>
                        <m:jc m:val="centerGroup"/>
                      </m:oMathParaPr>
                      <m:oMath xmlns:m="http://schemas.openxmlformats.org/officeDocument/2006/math">
                        <m:sSub>
                          <m:sSubPr>
                            <m:ctrlPr>
                              <a:rPr lang="en-US" sz="1800" b="1" i="1" kern="1200">
                                <a:solidFill>
                                  <a:prstClr val="black"/>
                                </a:solidFill>
                                <a:latin typeface="Cambria Math" panose="02040503050406030204" pitchFamily="18" charset="0"/>
                                <a:ea typeface="+mn-ea"/>
                                <a:cs typeface="+mn-cs"/>
                              </a:rPr>
                            </m:ctrlPr>
                          </m:sSubPr>
                          <m:e>
                            <m:acc>
                              <m:accPr>
                                <m:chr m:val="̃"/>
                                <m:ctrlPr>
                                  <a:rPr lang="en-US" sz="1800" b="1" i="1" kern="1200">
                                    <a:solidFill>
                                      <a:prstClr val="black"/>
                                    </a:solidFill>
                                    <a:latin typeface="Cambria Math" panose="02040503050406030204" pitchFamily="18" charset="0"/>
                                    <a:ea typeface="+mn-ea"/>
                                    <a:cs typeface="+mn-cs"/>
                                  </a:rPr>
                                </m:ctrlPr>
                              </m:accPr>
                              <m:e>
                                <m:r>
                                  <a:rPr lang="en-US" sz="1800" b="1" i="1" kern="1200">
                                    <a:solidFill>
                                      <a:prstClr val="black"/>
                                    </a:solidFill>
                                    <a:latin typeface="Cambria Math" panose="02040503050406030204" pitchFamily="18" charset="0"/>
                                    <a:ea typeface="+mn-ea"/>
                                    <a:cs typeface="+mn-cs"/>
                                  </a:rPr>
                                  <m:t>𝒊</m:t>
                                </m:r>
                              </m:e>
                            </m:acc>
                          </m:e>
                          <m:sub>
                            <m:r>
                              <a:rPr lang="en-US" sz="1800" b="1" i="1" kern="1200">
                                <a:solidFill>
                                  <a:prstClr val="black"/>
                                </a:solidFill>
                                <a:latin typeface="Cambria Math" panose="02040503050406030204" pitchFamily="18" charset="0"/>
                                <a:ea typeface="+mn-ea"/>
                                <a:cs typeface="+mn-cs"/>
                              </a:rPr>
                              <m:t>𝒂</m:t>
                            </m:r>
                          </m:sub>
                        </m:sSub>
                      </m:oMath>
                    </m:oMathPara>
                  </a14:m>
                  <a:endParaRPr lang="en-US" sz="1800" b="1" kern="1200">
                    <a:solidFill>
                      <a:prstClr val="black"/>
                    </a:solidFill>
                    <a:latin typeface="Calibri"/>
                    <a:ea typeface="+mn-ea"/>
                    <a:cs typeface="+mn-cs"/>
                  </a:endParaRPr>
                </a:p>
              </p:txBody>
            </p:sp>
          </mc:Choice>
          <mc:Fallback xmlns="">
            <p:sp>
              <p:nvSpPr>
                <p:cNvPr id="86" name="TextBox 85">
                  <a:extLst>
                    <a:ext uri="{FF2B5EF4-FFF2-40B4-BE49-F238E27FC236}">
                      <a16:creationId xmlns:a16="http://schemas.microsoft.com/office/drawing/2014/main" id="{454B91C1-D3CA-4D54-9123-E70B93010F3A}"/>
                    </a:ext>
                  </a:extLst>
                </p:cNvPr>
                <p:cNvSpPr txBox="1">
                  <a:spLocks noRot="1" noChangeAspect="1" noMove="1" noResize="1" noEditPoints="1" noAdjustHandles="1" noChangeArrowheads="1" noChangeShapeType="1" noTextEdit="1"/>
                </p:cNvSpPr>
                <p:nvPr/>
              </p:nvSpPr>
              <p:spPr>
                <a:xfrm>
                  <a:off x="1448127" y="2486522"/>
                  <a:ext cx="581697" cy="492443"/>
                </a:xfrm>
                <a:prstGeom prst="rect">
                  <a:avLst/>
                </a:prstGeom>
                <a:blipFill>
                  <a:blip r:embed="rId3"/>
                  <a:stretch>
                    <a:fillRect r="-15278"/>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7" name="TextBox 86">
                  <a:extLst>
                    <a:ext uri="{FF2B5EF4-FFF2-40B4-BE49-F238E27FC236}">
                      <a16:creationId xmlns:a16="http://schemas.microsoft.com/office/drawing/2014/main" id="{BDE48894-59EB-490F-8332-E2D42D011BCC}"/>
                    </a:ext>
                  </a:extLst>
                </p:cNvPr>
                <p:cNvSpPr txBox="1"/>
                <p:nvPr/>
              </p:nvSpPr>
              <p:spPr>
                <a:xfrm>
                  <a:off x="2567072" y="2489305"/>
                  <a:ext cx="579561" cy="492443"/>
                </a:xfrm>
                <a:prstGeom prst="rect">
                  <a:avLst/>
                </a:prstGeom>
                <a:noFill/>
              </p:spPr>
              <p:txBody>
                <a:bodyPr wrap="none" rtlCol="0">
                  <a:spAutoFit/>
                </a:bodyPr>
                <a:lstStyle/>
                <a:p>
                  <a:pPr defTabSz="685800" fontAlgn="base">
                    <a:spcBef>
                      <a:spcPct val="0"/>
                    </a:spcBef>
                    <a:spcAft>
                      <a:spcPct val="0"/>
                    </a:spcAft>
                    <a:buClrTx/>
                    <a:defRPr/>
                  </a:pPr>
                  <a14:m>
                    <m:oMathPara xmlns:m="http://schemas.openxmlformats.org/officeDocument/2006/math">
                      <m:oMathParaPr>
                        <m:jc m:val="centerGroup"/>
                      </m:oMathParaPr>
                      <m:oMath xmlns:m="http://schemas.openxmlformats.org/officeDocument/2006/math">
                        <m:sSub>
                          <m:sSubPr>
                            <m:ctrlPr>
                              <a:rPr lang="en-US" sz="1800" b="1" i="1" kern="1200">
                                <a:solidFill>
                                  <a:prstClr val="black"/>
                                </a:solidFill>
                                <a:latin typeface="Cambria Math" panose="02040503050406030204" pitchFamily="18" charset="0"/>
                                <a:ea typeface="+mn-ea"/>
                                <a:cs typeface="+mn-cs"/>
                              </a:rPr>
                            </m:ctrlPr>
                          </m:sSubPr>
                          <m:e>
                            <m:acc>
                              <m:accPr>
                                <m:chr m:val="̃"/>
                                <m:ctrlPr>
                                  <a:rPr lang="en-US" sz="1800" b="1" i="1" kern="1200">
                                    <a:solidFill>
                                      <a:prstClr val="black"/>
                                    </a:solidFill>
                                    <a:latin typeface="Cambria Math" panose="02040503050406030204" pitchFamily="18" charset="0"/>
                                    <a:ea typeface="+mn-ea"/>
                                    <a:cs typeface="+mn-cs"/>
                                  </a:rPr>
                                </m:ctrlPr>
                              </m:accPr>
                              <m:e>
                                <m:r>
                                  <a:rPr lang="en-US" sz="1800" b="1" i="1" kern="1200">
                                    <a:solidFill>
                                      <a:prstClr val="black"/>
                                    </a:solidFill>
                                    <a:latin typeface="Cambria Math" panose="02040503050406030204" pitchFamily="18" charset="0"/>
                                    <a:ea typeface="+mn-ea"/>
                                    <a:cs typeface="+mn-cs"/>
                                  </a:rPr>
                                  <m:t>𝒊</m:t>
                                </m:r>
                              </m:e>
                            </m:acc>
                          </m:e>
                          <m:sub>
                            <m:r>
                              <a:rPr lang="en-US" sz="1800" b="1" i="1" kern="1200">
                                <a:solidFill>
                                  <a:prstClr val="black"/>
                                </a:solidFill>
                                <a:latin typeface="Cambria Math" panose="02040503050406030204" pitchFamily="18" charset="0"/>
                                <a:ea typeface="+mn-ea"/>
                                <a:cs typeface="+mn-cs"/>
                              </a:rPr>
                              <m:t>𝒃</m:t>
                            </m:r>
                          </m:sub>
                        </m:sSub>
                      </m:oMath>
                    </m:oMathPara>
                  </a14:m>
                  <a:endParaRPr lang="en-US" sz="1800" b="1" kern="1200">
                    <a:solidFill>
                      <a:prstClr val="black"/>
                    </a:solidFill>
                    <a:latin typeface="Calibri"/>
                    <a:ea typeface="+mn-ea"/>
                    <a:cs typeface="+mn-cs"/>
                  </a:endParaRPr>
                </a:p>
              </p:txBody>
            </p:sp>
          </mc:Choice>
          <mc:Fallback xmlns="">
            <p:sp>
              <p:nvSpPr>
                <p:cNvPr id="87" name="TextBox 86">
                  <a:extLst>
                    <a:ext uri="{FF2B5EF4-FFF2-40B4-BE49-F238E27FC236}">
                      <a16:creationId xmlns:a16="http://schemas.microsoft.com/office/drawing/2014/main" id="{BDE48894-59EB-490F-8332-E2D42D011BCC}"/>
                    </a:ext>
                  </a:extLst>
                </p:cNvPr>
                <p:cNvSpPr txBox="1">
                  <a:spLocks noRot="1" noChangeAspect="1" noMove="1" noResize="1" noEditPoints="1" noAdjustHandles="1" noChangeArrowheads="1" noChangeShapeType="1" noTextEdit="1"/>
                </p:cNvSpPr>
                <p:nvPr/>
              </p:nvSpPr>
              <p:spPr>
                <a:xfrm>
                  <a:off x="2567072" y="2489305"/>
                  <a:ext cx="579561" cy="492443"/>
                </a:xfrm>
                <a:prstGeom prst="rect">
                  <a:avLst/>
                </a:prstGeom>
                <a:blipFill>
                  <a:blip r:embed="rId4"/>
                  <a:stretch>
                    <a:fillRect r="-15493" b="-166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8" name="TextBox 87">
                  <a:extLst>
                    <a:ext uri="{FF2B5EF4-FFF2-40B4-BE49-F238E27FC236}">
                      <a16:creationId xmlns:a16="http://schemas.microsoft.com/office/drawing/2014/main" id="{E7C3879A-C714-4D4D-99B4-B8730C519343}"/>
                    </a:ext>
                  </a:extLst>
                </p:cNvPr>
                <p:cNvSpPr txBox="1"/>
                <p:nvPr/>
              </p:nvSpPr>
              <p:spPr>
                <a:xfrm>
                  <a:off x="3666858" y="2505621"/>
                  <a:ext cx="556049" cy="492443"/>
                </a:xfrm>
                <a:prstGeom prst="rect">
                  <a:avLst/>
                </a:prstGeom>
                <a:noFill/>
              </p:spPr>
              <p:txBody>
                <a:bodyPr wrap="none" rtlCol="0">
                  <a:spAutoFit/>
                </a:bodyPr>
                <a:lstStyle/>
                <a:p>
                  <a:pPr defTabSz="685800" fontAlgn="base">
                    <a:spcBef>
                      <a:spcPct val="0"/>
                    </a:spcBef>
                    <a:spcAft>
                      <a:spcPct val="0"/>
                    </a:spcAft>
                    <a:buClrTx/>
                    <a:defRPr/>
                  </a:pPr>
                  <a14:m>
                    <m:oMathPara xmlns:m="http://schemas.openxmlformats.org/officeDocument/2006/math">
                      <m:oMathParaPr>
                        <m:jc m:val="centerGroup"/>
                      </m:oMathParaPr>
                      <m:oMath xmlns:m="http://schemas.openxmlformats.org/officeDocument/2006/math">
                        <m:sSub>
                          <m:sSubPr>
                            <m:ctrlPr>
                              <a:rPr lang="en-US" sz="1800" b="1" i="1" kern="1200">
                                <a:solidFill>
                                  <a:prstClr val="black"/>
                                </a:solidFill>
                                <a:latin typeface="Cambria Math" panose="02040503050406030204" pitchFamily="18" charset="0"/>
                                <a:ea typeface="+mn-ea"/>
                                <a:cs typeface="+mn-cs"/>
                              </a:rPr>
                            </m:ctrlPr>
                          </m:sSubPr>
                          <m:e>
                            <m:acc>
                              <m:accPr>
                                <m:chr m:val="̃"/>
                                <m:ctrlPr>
                                  <a:rPr lang="en-US" sz="1800" b="1" i="1" kern="1200">
                                    <a:solidFill>
                                      <a:prstClr val="black"/>
                                    </a:solidFill>
                                    <a:latin typeface="Cambria Math" panose="02040503050406030204" pitchFamily="18" charset="0"/>
                                    <a:ea typeface="+mn-ea"/>
                                    <a:cs typeface="+mn-cs"/>
                                  </a:rPr>
                                </m:ctrlPr>
                              </m:accPr>
                              <m:e>
                                <m:r>
                                  <a:rPr lang="en-US" sz="1800" b="1" i="1" kern="1200">
                                    <a:solidFill>
                                      <a:prstClr val="black"/>
                                    </a:solidFill>
                                    <a:latin typeface="Cambria Math" panose="02040503050406030204" pitchFamily="18" charset="0"/>
                                    <a:ea typeface="+mn-ea"/>
                                    <a:cs typeface="+mn-cs"/>
                                  </a:rPr>
                                  <m:t>𝒊</m:t>
                                </m:r>
                              </m:e>
                            </m:acc>
                          </m:e>
                          <m:sub>
                            <m:r>
                              <a:rPr lang="en-US" sz="1800" b="1" i="1" kern="1200">
                                <a:solidFill>
                                  <a:prstClr val="black"/>
                                </a:solidFill>
                                <a:latin typeface="Cambria Math" panose="02040503050406030204" pitchFamily="18" charset="0"/>
                                <a:ea typeface="+mn-ea"/>
                                <a:cs typeface="+mn-cs"/>
                              </a:rPr>
                              <m:t>𝒄</m:t>
                            </m:r>
                          </m:sub>
                        </m:sSub>
                      </m:oMath>
                    </m:oMathPara>
                  </a14:m>
                  <a:endParaRPr lang="en-US" sz="1800" b="1" kern="1200">
                    <a:solidFill>
                      <a:prstClr val="black"/>
                    </a:solidFill>
                    <a:latin typeface="Calibri"/>
                    <a:ea typeface="+mn-ea"/>
                    <a:cs typeface="+mn-cs"/>
                  </a:endParaRPr>
                </a:p>
              </p:txBody>
            </p:sp>
          </mc:Choice>
          <mc:Fallback xmlns="">
            <p:sp>
              <p:nvSpPr>
                <p:cNvPr id="88" name="TextBox 87">
                  <a:extLst>
                    <a:ext uri="{FF2B5EF4-FFF2-40B4-BE49-F238E27FC236}">
                      <a16:creationId xmlns:a16="http://schemas.microsoft.com/office/drawing/2014/main" id="{E7C3879A-C714-4D4D-99B4-B8730C519343}"/>
                    </a:ext>
                  </a:extLst>
                </p:cNvPr>
                <p:cNvSpPr txBox="1">
                  <a:spLocks noRot="1" noChangeAspect="1" noMove="1" noResize="1" noEditPoints="1" noAdjustHandles="1" noChangeArrowheads="1" noChangeShapeType="1" noTextEdit="1"/>
                </p:cNvSpPr>
                <p:nvPr/>
              </p:nvSpPr>
              <p:spPr>
                <a:xfrm>
                  <a:off x="3666858" y="2505621"/>
                  <a:ext cx="556049" cy="492443"/>
                </a:xfrm>
                <a:prstGeom prst="rect">
                  <a:avLst/>
                </a:prstGeom>
                <a:blipFill>
                  <a:blip r:embed="rId5"/>
                  <a:stretch>
                    <a:fillRect r="-15942"/>
                  </a:stretch>
                </a:blipFill>
              </p:spPr>
              <p:txBody>
                <a:bodyPr/>
                <a:lstStyle/>
                <a:p>
                  <a:r>
                    <a:rPr lang="en-IN">
                      <a:noFill/>
                    </a:rPr>
                    <a:t> </a:t>
                  </a:r>
                </a:p>
              </p:txBody>
            </p:sp>
          </mc:Fallback>
        </mc:AlternateContent>
        <p:grpSp>
          <p:nvGrpSpPr>
            <p:cNvPr id="42" name="Group 41">
              <a:extLst>
                <a:ext uri="{FF2B5EF4-FFF2-40B4-BE49-F238E27FC236}">
                  <a16:creationId xmlns:a16="http://schemas.microsoft.com/office/drawing/2014/main" id="{A11210E1-2FFA-461E-99E2-AC62904EC68B}"/>
                </a:ext>
              </a:extLst>
            </p:cNvPr>
            <p:cNvGrpSpPr/>
            <p:nvPr/>
          </p:nvGrpSpPr>
          <p:grpSpPr>
            <a:xfrm>
              <a:off x="836480" y="2908670"/>
              <a:ext cx="3999199" cy="2666712"/>
              <a:chOff x="836480" y="2908670"/>
              <a:chExt cx="3999199" cy="2666712"/>
            </a:xfrm>
          </p:grpSpPr>
          <mc:AlternateContent xmlns:mc="http://schemas.openxmlformats.org/markup-compatibility/2006" xmlns:a14="http://schemas.microsoft.com/office/drawing/2010/main">
            <mc:Choice Requires="a14">
              <p:sp>
                <p:nvSpPr>
                  <p:cNvPr id="77" name="TextBox 76">
                    <a:extLst>
                      <a:ext uri="{FF2B5EF4-FFF2-40B4-BE49-F238E27FC236}">
                        <a16:creationId xmlns:a16="http://schemas.microsoft.com/office/drawing/2014/main" id="{0EE30F04-FAB8-4CCD-B16E-F69CF67835CF}"/>
                      </a:ext>
                    </a:extLst>
                  </p:cNvPr>
                  <p:cNvSpPr txBox="1"/>
                  <p:nvPr/>
                </p:nvSpPr>
                <p:spPr>
                  <a:xfrm>
                    <a:off x="4390684" y="4067855"/>
                    <a:ext cx="444995" cy="492443"/>
                  </a:xfrm>
                  <a:prstGeom prst="rect">
                    <a:avLst/>
                  </a:prstGeom>
                  <a:noFill/>
                </p:spPr>
                <p:txBody>
                  <a:bodyPr wrap="none" rtlCol="0">
                    <a:spAutoFit/>
                  </a:bodyPr>
                  <a:lstStyle/>
                  <a:p>
                    <a:pPr defTabSz="685800" fontAlgn="base">
                      <a:spcBef>
                        <a:spcPct val="0"/>
                      </a:spcBef>
                      <a:spcAft>
                        <a:spcPct val="0"/>
                      </a:spcAft>
                      <a:buClrTx/>
                      <a:defRPr/>
                    </a:pPr>
                    <a14:m>
                      <m:oMathPara xmlns:m="http://schemas.openxmlformats.org/officeDocument/2006/math">
                        <m:oMathParaPr>
                          <m:jc m:val="centerGroup"/>
                        </m:oMathParaPr>
                        <m:oMath xmlns:m="http://schemas.openxmlformats.org/officeDocument/2006/math">
                          <m:r>
                            <a:rPr lang="en-US" sz="1800" b="1" i="1" kern="1200">
                              <a:solidFill>
                                <a:prstClr val="black"/>
                              </a:solidFill>
                              <a:latin typeface="Cambria Math" panose="02040503050406030204" pitchFamily="18" charset="0"/>
                              <a:ea typeface="+mn-ea"/>
                              <a:cs typeface="+mn-cs"/>
                            </a:rPr>
                            <m:t>𝒕</m:t>
                          </m:r>
                        </m:oMath>
                      </m:oMathPara>
                    </a14:m>
                    <a:endParaRPr lang="en-US" sz="1800" b="1" kern="1200">
                      <a:solidFill>
                        <a:prstClr val="black"/>
                      </a:solidFill>
                      <a:latin typeface="Calibri"/>
                      <a:ea typeface="+mn-ea"/>
                      <a:cs typeface="+mn-cs"/>
                    </a:endParaRPr>
                  </a:p>
                </p:txBody>
              </p:sp>
            </mc:Choice>
            <mc:Fallback xmlns="">
              <p:sp>
                <p:nvSpPr>
                  <p:cNvPr id="77" name="TextBox 76">
                    <a:extLst>
                      <a:ext uri="{FF2B5EF4-FFF2-40B4-BE49-F238E27FC236}">
                        <a16:creationId xmlns:a16="http://schemas.microsoft.com/office/drawing/2014/main" id="{0EE30F04-FAB8-4CCD-B16E-F69CF67835CF}"/>
                      </a:ext>
                    </a:extLst>
                  </p:cNvPr>
                  <p:cNvSpPr txBox="1">
                    <a:spLocks noRot="1" noChangeAspect="1" noMove="1" noResize="1" noEditPoints="1" noAdjustHandles="1" noChangeArrowheads="1" noChangeShapeType="1" noTextEdit="1"/>
                  </p:cNvSpPr>
                  <p:nvPr/>
                </p:nvSpPr>
                <p:spPr>
                  <a:xfrm>
                    <a:off x="4390684" y="4067855"/>
                    <a:ext cx="444995" cy="492443"/>
                  </a:xfrm>
                  <a:prstGeom prst="rect">
                    <a:avLst/>
                  </a:prstGeom>
                  <a:blipFill>
                    <a:blip r:embed="rId6"/>
                    <a:stretch>
                      <a:fillRect/>
                    </a:stretch>
                  </a:blipFill>
                </p:spPr>
                <p:txBody>
                  <a:bodyPr/>
                  <a:lstStyle/>
                  <a:p>
                    <a:r>
                      <a:rPr lang="en-IN">
                        <a:noFill/>
                      </a:rPr>
                      <a:t> </a:t>
                    </a:r>
                  </a:p>
                </p:txBody>
              </p:sp>
            </mc:Fallback>
          </mc:AlternateContent>
          <p:grpSp>
            <p:nvGrpSpPr>
              <p:cNvPr id="41" name="Group 40">
                <a:extLst>
                  <a:ext uri="{FF2B5EF4-FFF2-40B4-BE49-F238E27FC236}">
                    <a16:creationId xmlns:a16="http://schemas.microsoft.com/office/drawing/2014/main" id="{5C359861-137E-475B-838B-E519CBE90E58}"/>
                  </a:ext>
                </a:extLst>
              </p:cNvPr>
              <p:cNvGrpSpPr/>
              <p:nvPr/>
            </p:nvGrpSpPr>
            <p:grpSpPr>
              <a:xfrm>
                <a:off x="836480" y="2908670"/>
                <a:ext cx="3584840" cy="2666712"/>
                <a:chOff x="836480" y="2908670"/>
                <a:chExt cx="3584840" cy="2666712"/>
              </a:xfrm>
            </p:grpSpPr>
            <p:grpSp>
              <p:nvGrpSpPr>
                <p:cNvPr id="8" name="Group 7">
                  <a:extLst>
                    <a:ext uri="{FF2B5EF4-FFF2-40B4-BE49-F238E27FC236}">
                      <a16:creationId xmlns:a16="http://schemas.microsoft.com/office/drawing/2014/main" id="{7010FF3A-0098-4B26-B525-AE6AE67ADA6F}"/>
                    </a:ext>
                  </a:extLst>
                </p:cNvPr>
                <p:cNvGrpSpPr/>
                <p:nvPr/>
              </p:nvGrpSpPr>
              <p:grpSpPr>
                <a:xfrm>
                  <a:off x="836480" y="2908670"/>
                  <a:ext cx="3584840" cy="2666712"/>
                  <a:chOff x="1141937" y="1574274"/>
                  <a:chExt cx="3584840" cy="3343723"/>
                </a:xfrm>
              </p:grpSpPr>
              <p:cxnSp>
                <p:nvCxnSpPr>
                  <p:cNvPr id="71" name="Straight Connector 70">
                    <a:extLst>
                      <a:ext uri="{FF2B5EF4-FFF2-40B4-BE49-F238E27FC236}">
                        <a16:creationId xmlns:a16="http://schemas.microsoft.com/office/drawing/2014/main" id="{07F0BE6A-F5CB-4838-8EEC-1DE6D892571C}"/>
                      </a:ext>
                    </a:extLst>
                  </p:cNvPr>
                  <p:cNvCxnSpPr>
                    <a:cxnSpLocks/>
                  </p:cNvCxnSpPr>
                  <p:nvPr/>
                </p:nvCxnSpPr>
                <p:spPr>
                  <a:xfrm flipV="1">
                    <a:off x="1148006" y="1574274"/>
                    <a:ext cx="0" cy="3343723"/>
                  </a:xfrm>
                  <a:prstGeom prst="line">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8959E38B-EFD0-4DF9-8EA8-F606CBAA63BF}"/>
                      </a:ext>
                    </a:extLst>
                  </p:cNvPr>
                  <p:cNvCxnSpPr>
                    <a:cxnSpLocks/>
                  </p:cNvCxnSpPr>
                  <p:nvPr/>
                </p:nvCxnSpPr>
                <p:spPr>
                  <a:xfrm>
                    <a:off x="1141937" y="3296634"/>
                    <a:ext cx="3584840" cy="0"/>
                  </a:xfrm>
                  <a:prstGeom prst="line">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3" name="Straight Connector 12">
                  <a:extLst>
                    <a:ext uri="{FF2B5EF4-FFF2-40B4-BE49-F238E27FC236}">
                      <a16:creationId xmlns:a16="http://schemas.microsoft.com/office/drawing/2014/main" id="{73CA0683-30EF-4A9A-8028-E236B871A95C}"/>
                    </a:ext>
                  </a:extLst>
                </p:cNvPr>
                <p:cNvCxnSpPr>
                  <a:cxnSpLocks/>
                </p:cNvCxnSpPr>
                <p:nvPr/>
              </p:nvCxnSpPr>
              <p:spPr>
                <a:xfrm>
                  <a:off x="836480" y="3048172"/>
                  <a:ext cx="10490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B8BB6323-A7FF-44C0-A4A5-A87A2A28D8AB}"/>
                    </a:ext>
                  </a:extLst>
                </p:cNvPr>
                <p:cNvCxnSpPr>
                  <a:cxnSpLocks/>
                </p:cNvCxnSpPr>
                <p:nvPr/>
              </p:nvCxnSpPr>
              <p:spPr>
                <a:xfrm>
                  <a:off x="836480" y="3677526"/>
                  <a:ext cx="1251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AEAA2E1E-948F-4C8D-BE08-2FFC6E547EAF}"/>
                    </a:ext>
                  </a:extLst>
                </p:cNvPr>
                <p:cNvCxnSpPr>
                  <a:cxnSpLocks/>
                </p:cNvCxnSpPr>
                <p:nvPr/>
              </p:nvCxnSpPr>
              <p:spPr>
                <a:xfrm>
                  <a:off x="836480" y="5506775"/>
                  <a:ext cx="1251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3B0E7860-8734-4312-B184-B31818DB62C8}"/>
                    </a:ext>
                  </a:extLst>
                </p:cNvPr>
                <p:cNvCxnSpPr>
                  <a:cxnSpLocks/>
                </p:cNvCxnSpPr>
                <p:nvPr/>
              </p:nvCxnSpPr>
              <p:spPr>
                <a:xfrm>
                  <a:off x="836480" y="4825739"/>
                  <a:ext cx="1251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31" name="Group 30">
              <a:extLst>
                <a:ext uri="{FF2B5EF4-FFF2-40B4-BE49-F238E27FC236}">
                  <a16:creationId xmlns:a16="http://schemas.microsoft.com/office/drawing/2014/main" id="{D6210627-57B6-4639-AF6D-2926A6635D8B}"/>
                </a:ext>
              </a:extLst>
            </p:cNvPr>
            <p:cNvGrpSpPr/>
            <p:nvPr/>
          </p:nvGrpSpPr>
          <p:grpSpPr>
            <a:xfrm>
              <a:off x="242826" y="2829644"/>
              <a:ext cx="650179" cy="2909412"/>
              <a:chOff x="293626" y="2829644"/>
              <a:chExt cx="650179" cy="2909412"/>
            </a:xfrm>
          </p:grpSpPr>
          <p:sp>
            <p:nvSpPr>
              <p:cNvPr id="94" name="TextBox 93">
                <a:extLst>
                  <a:ext uri="{FF2B5EF4-FFF2-40B4-BE49-F238E27FC236}">
                    <a16:creationId xmlns:a16="http://schemas.microsoft.com/office/drawing/2014/main" id="{6F0FAB10-9570-4AAA-8FE2-DED7688F10F2}"/>
                  </a:ext>
                </a:extLst>
              </p:cNvPr>
              <p:cNvSpPr txBox="1"/>
              <p:nvPr/>
            </p:nvSpPr>
            <p:spPr>
              <a:xfrm>
                <a:off x="372173" y="4083837"/>
                <a:ext cx="571096" cy="430887"/>
              </a:xfrm>
              <a:prstGeom prst="rect">
                <a:avLst/>
              </a:prstGeom>
              <a:noFill/>
            </p:spPr>
            <p:txBody>
              <a:bodyPr wrap="none" rtlCol="0">
                <a:spAutoFit/>
              </a:bodyPr>
              <a:lstStyle/>
              <a:p>
                <a:pPr defTabSz="685800" fontAlgn="base">
                  <a:spcBef>
                    <a:spcPct val="0"/>
                  </a:spcBef>
                  <a:spcAft>
                    <a:spcPct val="0"/>
                  </a:spcAft>
                  <a:buClrTx/>
                  <a:defRPr/>
                </a:pPr>
                <a:r>
                  <a:rPr lang="en-US" sz="1500" kern="1200">
                    <a:solidFill>
                      <a:prstClr val="black"/>
                    </a:solidFill>
                    <a:latin typeface="Calibri"/>
                    <a:ea typeface="+mn-ea"/>
                    <a:cs typeface="+mn-cs"/>
                  </a:rPr>
                  <a:t>0.0</a:t>
                </a:r>
              </a:p>
            </p:txBody>
          </p:sp>
          <p:sp>
            <p:nvSpPr>
              <p:cNvPr id="95" name="TextBox 94">
                <a:extLst>
                  <a:ext uri="{FF2B5EF4-FFF2-40B4-BE49-F238E27FC236}">
                    <a16:creationId xmlns:a16="http://schemas.microsoft.com/office/drawing/2014/main" id="{AE4F6925-94F2-4956-B8AE-C214707C6984}"/>
                  </a:ext>
                </a:extLst>
              </p:cNvPr>
              <p:cNvSpPr txBox="1"/>
              <p:nvPr/>
            </p:nvSpPr>
            <p:spPr>
              <a:xfrm>
                <a:off x="362499" y="3449116"/>
                <a:ext cx="571096" cy="430887"/>
              </a:xfrm>
              <a:prstGeom prst="rect">
                <a:avLst/>
              </a:prstGeom>
              <a:noFill/>
            </p:spPr>
            <p:txBody>
              <a:bodyPr wrap="none" rtlCol="0">
                <a:spAutoFit/>
              </a:bodyPr>
              <a:lstStyle/>
              <a:p>
                <a:pPr defTabSz="685800" fontAlgn="base">
                  <a:spcBef>
                    <a:spcPct val="0"/>
                  </a:spcBef>
                  <a:spcAft>
                    <a:spcPct val="0"/>
                  </a:spcAft>
                  <a:buClrTx/>
                  <a:defRPr/>
                </a:pPr>
                <a:r>
                  <a:rPr lang="en-US" sz="1500" kern="1200">
                    <a:solidFill>
                      <a:prstClr val="black"/>
                    </a:solidFill>
                    <a:latin typeface="Calibri"/>
                    <a:ea typeface="+mn-ea"/>
                    <a:cs typeface="+mn-cs"/>
                  </a:rPr>
                  <a:t>0.5</a:t>
                </a:r>
              </a:p>
            </p:txBody>
          </p:sp>
          <p:sp>
            <p:nvSpPr>
              <p:cNvPr id="105" name="TextBox 104">
                <a:extLst>
                  <a:ext uri="{FF2B5EF4-FFF2-40B4-BE49-F238E27FC236}">
                    <a16:creationId xmlns:a16="http://schemas.microsoft.com/office/drawing/2014/main" id="{CC075B8F-4389-4241-9A9C-CE3287C01060}"/>
                  </a:ext>
                </a:extLst>
              </p:cNvPr>
              <p:cNvSpPr txBox="1"/>
              <p:nvPr/>
            </p:nvSpPr>
            <p:spPr>
              <a:xfrm>
                <a:off x="372173" y="2829644"/>
                <a:ext cx="571096" cy="430887"/>
              </a:xfrm>
              <a:prstGeom prst="rect">
                <a:avLst/>
              </a:prstGeom>
              <a:noFill/>
            </p:spPr>
            <p:txBody>
              <a:bodyPr wrap="none" rtlCol="0">
                <a:spAutoFit/>
              </a:bodyPr>
              <a:lstStyle/>
              <a:p>
                <a:pPr defTabSz="685800" fontAlgn="base">
                  <a:spcBef>
                    <a:spcPct val="0"/>
                  </a:spcBef>
                  <a:spcAft>
                    <a:spcPct val="0"/>
                  </a:spcAft>
                  <a:buClrTx/>
                  <a:defRPr/>
                </a:pPr>
                <a:r>
                  <a:rPr lang="en-US" sz="1500" kern="1200">
                    <a:solidFill>
                      <a:prstClr val="black"/>
                    </a:solidFill>
                    <a:latin typeface="Calibri"/>
                    <a:ea typeface="+mn-ea"/>
                    <a:cs typeface="+mn-cs"/>
                  </a:rPr>
                  <a:t>1.0</a:t>
                </a:r>
              </a:p>
            </p:txBody>
          </p:sp>
          <p:sp>
            <p:nvSpPr>
              <p:cNvPr id="107" name="TextBox 106">
                <a:extLst>
                  <a:ext uri="{FF2B5EF4-FFF2-40B4-BE49-F238E27FC236}">
                    <a16:creationId xmlns:a16="http://schemas.microsoft.com/office/drawing/2014/main" id="{87717065-AC7B-474C-B9EE-E225785DF0D0}"/>
                  </a:ext>
                </a:extLst>
              </p:cNvPr>
              <p:cNvSpPr txBox="1"/>
              <p:nvPr/>
            </p:nvSpPr>
            <p:spPr>
              <a:xfrm>
                <a:off x="293626" y="4626590"/>
                <a:ext cx="650179" cy="430887"/>
              </a:xfrm>
              <a:prstGeom prst="rect">
                <a:avLst/>
              </a:prstGeom>
              <a:noFill/>
            </p:spPr>
            <p:txBody>
              <a:bodyPr wrap="none" rtlCol="0">
                <a:spAutoFit/>
              </a:bodyPr>
              <a:lstStyle/>
              <a:p>
                <a:pPr defTabSz="685800" fontAlgn="base">
                  <a:spcBef>
                    <a:spcPct val="0"/>
                  </a:spcBef>
                  <a:spcAft>
                    <a:spcPct val="0"/>
                  </a:spcAft>
                  <a:buClrTx/>
                  <a:defRPr/>
                </a:pPr>
                <a:r>
                  <a:rPr lang="en-US" sz="1500" kern="1200">
                    <a:solidFill>
                      <a:prstClr val="black"/>
                    </a:solidFill>
                    <a:latin typeface="Calibri"/>
                    <a:ea typeface="+mn-ea"/>
                    <a:cs typeface="+mn-cs"/>
                  </a:rPr>
                  <a:t>-0.5</a:t>
                </a:r>
              </a:p>
            </p:txBody>
          </p:sp>
          <p:sp>
            <p:nvSpPr>
              <p:cNvPr id="108" name="TextBox 107">
                <a:extLst>
                  <a:ext uri="{FF2B5EF4-FFF2-40B4-BE49-F238E27FC236}">
                    <a16:creationId xmlns:a16="http://schemas.microsoft.com/office/drawing/2014/main" id="{BC0B0E66-7439-4C53-891E-CD2AB58E98D2}"/>
                  </a:ext>
                </a:extLst>
              </p:cNvPr>
              <p:cNvSpPr txBox="1"/>
              <p:nvPr/>
            </p:nvSpPr>
            <p:spPr>
              <a:xfrm>
                <a:off x="293626" y="5308169"/>
                <a:ext cx="650179" cy="430887"/>
              </a:xfrm>
              <a:prstGeom prst="rect">
                <a:avLst/>
              </a:prstGeom>
              <a:noFill/>
            </p:spPr>
            <p:txBody>
              <a:bodyPr wrap="none" rtlCol="0">
                <a:spAutoFit/>
              </a:bodyPr>
              <a:lstStyle/>
              <a:p>
                <a:pPr defTabSz="685800" fontAlgn="base">
                  <a:spcBef>
                    <a:spcPct val="0"/>
                  </a:spcBef>
                  <a:spcAft>
                    <a:spcPct val="0"/>
                  </a:spcAft>
                  <a:buClrTx/>
                  <a:defRPr/>
                </a:pPr>
                <a:r>
                  <a:rPr lang="en-US" sz="1500" kern="1200">
                    <a:solidFill>
                      <a:prstClr val="black"/>
                    </a:solidFill>
                    <a:latin typeface="Calibri"/>
                    <a:ea typeface="+mn-ea"/>
                    <a:cs typeface="+mn-cs"/>
                  </a:rPr>
                  <a:t>-1.0</a:t>
                </a:r>
              </a:p>
            </p:txBody>
          </p:sp>
        </p:grpSp>
      </p:grpSp>
      <p:sp>
        <p:nvSpPr>
          <p:cNvPr id="146" name="Oval 145">
            <a:extLst>
              <a:ext uri="{FF2B5EF4-FFF2-40B4-BE49-F238E27FC236}">
                <a16:creationId xmlns:a16="http://schemas.microsoft.com/office/drawing/2014/main" id="{40B9715B-51A2-4E54-BEF6-FE122208C59C}"/>
              </a:ext>
            </a:extLst>
          </p:cNvPr>
          <p:cNvSpPr/>
          <p:nvPr/>
        </p:nvSpPr>
        <p:spPr>
          <a:xfrm>
            <a:off x="1392798" y="2494162"/>
            <a:ext cx="137160" cy="13716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base">
              <a:spcBef>
                <a:spcPct val="0"/>
              </a:spcBef>
              <a:spcAft>
                <a:spcPct val="0"/>
              </a:spcAft>
              <a:buClrTx/>
              <a:defRPr/>
            </a:pPr>
            <a:endParaRPr lang="en-US" sz="1800" kern="1200">
              <a:solidFill>
                <a:prstClr val="white"/>
              </a:solidFill>
              <a:latin typeface="Calibri"/>
            </a:endParaRPr>
          </a:p>
        </p:txBody>
      </p:sp>
      <p:sp>
        <p:nvSpPr>
          <p:cNvPr id="151" name="Oval 150">
            <a:extLst>
              <a:ext uri="{FF2B5EF4-FFF2-40B4-BE49-F238E27FC236}">
                <a16:creationId xmlns:a16="http://schemas.microsoft.com/office/drawing/2014/main" id="{DD3361A2-7967-49B3-B7CF-1631632C7855}"/>
              </a:ext>
            </a:extLst>
          </p:cNvPr>
          <p:cNvSpPr/>
          <p:nvPr/>
        </p:nvSpPr>
        <p:spPr>
          <a:xfrm>
            <a:off x="1401228" y="3873713"/>
            <a:ext cx="137160" cy="13716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base">
              <a:spcBef>
                <a:spcPct val="0"/>
              </a:spcBef>
              <a:spcAft>
                <a:spcPct val="0"/>
              </a:spcAft>
              <a:buClrTx/>
              <a:defRPr/>
            </a:pPr>
            <a:endParaRPr lang="en-US" sz="1800" kern="1200">
              <a:solidFill>
                <a:prstClr val="white"/>
              </a:solidFill>
              <a:latin typeface="Calibri"/>
            </a:endParaRPr>
          </a:p>
        </p:txBody>
      </p:sp>
      <p:sp>
        <p:nvSpPr>
          <p:cNvPr id="142" name="Oval 141">
            <a:extLst>
              <a:ext uri="{FF2B5EF4-FFF2-40B4-BE49-F238E27FC236}">
                <a16:creationId xmlns:a16="http://schemas.microsoft.com/office/drawing/2014/main" id="{885BA9FA-7C85-4C84-8957-6A2F0A4FF0F8}"/>
              </a:ext>
            </a:extLst>
          </p:cNvPr>
          <p:cNvSpPr/>
          <p:nvPr/>
        </p:nvSpPr>
        <p:spPr>
          <a:xfrm>
            <a:off x="1396324" y="2494162"/>
            <a:ext cx="137160" cy="137160"/>
          </a:xfrm>
          <a:prstGeom prst="ellipse">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base">
              <a:spcBef>
                <a:spcPct val="0"/>
              </a:spcBef>
              <a:spcAft>
                <a:spcPct val="0"/>
              </a:spcAft>
              <a:buClrTx/>
              <a:defRPr/>
            </a:pPr>
            <a:endParaRPr lang="en-US" sz="1800" kern="1200">
              <a:solidFill>
                <a:prstClr val="white"/>
              </a:solidFill>
              <a:latin typeface="Calibri"/>
            </a:endParaRPr>
          </a:p>
        </p:txBody>
      </p:sp>
      <p:sp>
        <p:nvSpPr>
          <p:cNvPr id="66" name="Oval 65">
            <a:extLst>
              <a:ext uri="{FF2B5EF4-FFF2-40B4-BE49-F238E27FC236}">
                <a16:creationId xmlns:a16="http://schemas.microsoft.com/office/drawing/2014/main" id="{1CEE2D72-C5BA-4CF1-B554-D51D828B8DCA}"/>
              </a:ext>
            </a:extLst>
          </p:cNvPr>
          <p:cNvSpPr/>
          <p:nvPr/>
        </p:nvSpPr>
        <p:spPr>
          <a:xfrm>
            <a:off x="1393911" y="2494162"/>
            <a:ext cx="137160" cy="137160"/>
          </a:xfrm>
          <a:prstGeom prst="ellipse">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base">
              <a:spcBef>
                <a:spcPct val="0"/>
              </a:spcBef>
              <a:spcAft>
                <a:spcPct val="0"/>
              </a:spcAft>
              <a:buClrTx/>
              <a:defRPr/>
            </a:pPr>
            <a:endParaRPr lang="en-US" sz="1800" kern="1200">
              <a:solidFill>
                <a:prstClr val="white"/>
              </a:solidFill>
              <a:latin typeface="Calibri"/>
            </a:endParaRPr>
          </a:p>
        </p:txBody>
      </p:sp>
      <p:sp>
        <p:nvSpPr>
          <p:cNvPr id="139" name="Oval 138">
            <a:extLst>
              <a:ext uri="{FF2B5EF4-FFF2-40B4-BE49-F238E27FC236}">
                <a16:creationId xmlns:a16="http://schemas.microsoft.com/office/drawing/2014/main" id="{36094174-2EAE-40E6-B6A3-71FA5A4FB579}"/>
              </a:ext>
            </a:extLst>
          </p:cNvPr>
          <p:cNvSpPr/>
          <p:nvPr/>
        </p:nvSpPr>
        <p:spPr>
          <a:xfrm>
            <a:off x="1402237" y="3864890"/>
            <a:ext cx="137160" cy="137160"/>
          </a:xfrm>
          <a:prstGeom prst="ellipse">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base">
              <a:spcBef>
                <a:spcPct val="0"/>
              </a:spcBef>
              <a:spcAft>
                <a:spcPct val="0"/>
              </a:spcAft>
              <a:buClrTx/>
              <a:defRPr/>
            </a:pPr>
            <a:endParaRPr lang="en-US" sz="1800" kern="1200">
              <a:solidFill>
                <a:prstClr val="white"/>
              </a:solidFill>
              <a:latin typeface="Calibri"/>
            </a:endParaRPr>
          </a:p>
        </p:txBody>
      </p:sp>
      <p:grpSp>
        <p:nvGrpSpPr>
          <p:cNvPr id="188" name="Group 187">
            <a:extLst>
              <a:ext uri="{FF2B5EF4-FFF2-40B4-BE49-F238E27FC236}">
                <a16:creationId xmlns:a16="http://schemas.microsoft.com/office/drawing/2014/main" id="{DF80C991-9DE8-4CC3-BE61-5E9AE6EA091D}"/>
              </a:ext>
            </a:extLst>
          </p:cNvPr>
          <p:cNvGrpSpPr/>
          <p:nvPr/>
        </p:nvGrpSpPr>
        <p:grpSpPr>
          <a:xfrm>
            <a:off x="5573834" y="816134"/>
            <a:ext cx="1674645" cy="3577659"/>
            <a:chOff x="7431779" y="1088179"/>
            <a:chExt cx="2232860" cy="4770212"/>
          </a:xfrm>
          <a:noFill/>
        </p:grpSpPr>
        <p:sp>
          <p:nvSpPr>
            <p:cNvPr id="184" name="Parallelogram 183">
              <a:extLst>
                <a:ext uri="{FF2B5EF4-FFF2-40B4-BE49-F238E27FC236}">
                  <a16:creationId xmlns:a16="http://schemas.microsoft.com/office/drawing/2014/main" id="{4DC988DE-603A-49EE-9956-5A0C78AFE0DF}"/>
                </a:ext>
              </a:extLst>
            </p:cNvPr>
            <p:cNvSpPr/>
            <p:nvPr/>
          </p:nvSpPr>
          <p:spPr>
            <a:xfrm rot="3069575">
              <a:off x="6163103" y="2356855"/>
              <a:ext cx="4770212" cy="2232860"/>
            </a:xfrm>
            <a:prstGeom prst="parallelogram">
              <a:avLst>
                <a:gd name="adj"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base">
                <a:spcBef>
                  <a:spcPct val="0"/>
                </a:spcBef>
                <a:spcAft>
                  <a:spcPct val="0"/>
                </a:spcAft>
                <a:buClrTx/>
                <a:defRPr/>
              </a:pPr>
              <a:endParaRPr lang="en-US" sz="1800" kern="1200">
                <a:solidFill>
                  <a:prstClr val="white"/>
                </a:solidFill>
                <a:latin typeface="Calibri"/>
              </a:endParaRPr>
            </a:p>
          </p:txBody>
        </p:sp>
        <p:sp>
          <p:nvSpPr>
            <p:cNvPr id="185" name="Arrow: Right 184">
              <a:extLst>
                <a:ext uri="{FF2B5EF4-FFF2-40B4-BE49-F238E27FC236}">
                  <a16:creationId xmlns:a16="http://schemas.microsoft.com/office/drawing/2014/main" id="{3C1A8378-E3D6-4B86-AF5C-E13B30825036}"/>
                </a:ext>
              </a:extLst>
            </p:cNvPr>
            <p:cNvSpPr/>
            <p:nvPr/>
          </p:nvSpPr>
          <p:spPr>
            <a:xfrm rot="8355291">
              <a:off x="8866203" y="2249886"/>
              <a:ext cx="641042" cy="484632"/>
            </a:xfrm>
            <a:prstGeom prst="rightArrow">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base">
                <a:spcBef>
                  <a:spcPct val="0"/>
                </a:spcBef>
                <a:spcAft>
                  <a:spcPct val="0"/>
                </a:spcAft>
                <a:buClrTx/>
                <a:defRPr/>
              </a:pPr>
              <a:endParaRPr lang="en-US" sz="1800" kern="1200">
                <a:solidFill>
                  <a:prstClr val="white"/>
                </a:solidFill>
                <a:latin typeface="Calibri"/>
              </a:endParaRPr>
            </a:p>
          </p:txBody>
        </p:sp>
      </p:grpSp>
      <p:grpSp>
        <p:nvGrpSpPr>
          <p:cNvPr id="38" name="Group 37">
            <a:extLst>
              <a:ext uri="{FF2B5EF4-FFF2-40B4-BE49-F238E27FC236}">
                <a16:creationId xmlns:a16="http://schemas.microsoft.com/office/drawing/2014/main" id="{3BE1425E-E4B3-4550-BE4A-549BC794EFFF}"/>
              </a:ext>
            </a:extLst>
          </p:cNvPr>
          <p:cNvGrpSpPr/>
          <p:nvPr/>
        </p:nvGrpSpPr>
        <p:grpSpPr>
          <a:xfrm>
            <a:off x="5137765" y="770836"/>
            <a:ext cx="2927899" cy="3210291"/>
            <a:chOff x="6850354" y="1027781"/>
            <a:chExt cx="3903864" cy="4280388"/>
          </a:xfrm>
        </p:grpSpPr>
        <p:grpSp>
          <p:nvGrpSpPr>
            <p:cNvPr id="23" name="Group 22">
              <a:extLst>
                <a:ext uri="{FF2B5EF4-FFF2-40B4-BE49-F238E27FC236}">
                  <a16:creationId xmlns:a16="http://schemas.microsoft.com/office/drawing/2014/main" id="{826173DF-208F-4ECA-A3FE-E53602596DDD}"/>
                </a:ext>
              </a:extLst>
            </p:cNvPr>
            <p:cNvGrpSpPr/>
            <p:nvPr/>
          </p:nvGrpSpPr>
          <p:grpSpPr>
            <a:xfrm>
              <a:off x="6850354" y="1481959"/>
              <a:ext cx="3365062" cy="3826210"/>
              <a:chOff x="6850354" y="1481959"/>
              <a:chExt cx="3365062" cy="3826210"/>
            </a:xfrm>
          </p:grpSpPr>
          <p:cxnSp>
            <p:nvCxnSpPr>
              <p:cNvPr id="4" name="Straight Connector 3">
                <a:extLst>
                  <a:ext uri="{FF2B5EF4-FFF2-40B4-BE49-F238E27FC236}">
                    <a16:creationId xmlns:a16="http://schemas.microsoft.com/office/drawing/2014/main" id="{3620C279-FEB4-499D-B0F1-E157524E9E02}"/>
                  </a:ext>
                </a:extLst>
              </p:cNvPr>
              <p:cNvCxnSpPr>
                <a:cxnSpLocks/>
              </p:cNvCxnSpPr>
              <p:nvPr/>
            </p:nvCxnSpPr>
            <p:spPr>
              <a:xfrm flipV="1">
                <a:off x="8533054" y="1481959"/>
                <a:ext cx="0" cy="3826210"/>
              </a:xfrm>
              <a:prstGeom prst="line">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71A6AFB-2A64-4D3D-91CD-4885068AB47B}"/>
                  </a:ext>
                </a:extLst>
              </p:cNvPr>
              <p:cNvCxnSpPr>
                <a:cxnSpLocks/>
              </p:cNvCxnSpPr>
              <p:nvPr/>
            </p:nvCxnSpPr>
            <p:spPr>
              <a:xfrm flipH="1" flipV="1">
                <a:off x="6850354" y="3132248"/>
                <a:ext cx="3346662" cy="741871"/>
              </a:xfrm>
              <a:prstGeom prst="line">
                <a:avLst/>
              </a:prstGeom>
              <a:ln w="381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D7180A0-4B08-4B19-B678-36E79A84179B}"/>
                  </a:ext>
                </a:extLst>
              </p:cNvPr>
              <p:cNvCxnSpPr>
                <a:cxnSpLocks/>
              </p:cNvCxnSpPr>
              <p:nvPr/>
            </p:nvCxnSpPr>
            <p:spPr>
              <a:xfrm flipH="1">
                <a:off x="6901587" y="3122093"/>
                <a:ext cx="3313829" cy="714337"/>
              </a:xfrm>
              <a:prstGeom prst="line">
                <a:avLst/>
              </a:prstGeom>
              <a:ln w="381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E6F2A1DA-21D0-47F8-9130-5759586776CE}"/>
                  </a:ext>
                </a:extLst>
              </p:cNvPr>
              <p:cNvSpPr/>
              <p:nvPr/>
            </p:nvSpPr>
            <p:spPr>
              <a:xfrm>
                <a:off x="8438961" y="3407700"/>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base">
                  <a:spcBef>
                    <a:spcPct val="0"/>
                  </a:spcBef>
                  <a:spcAft>
                    <a:spcPct val="0"/>
                  </a:spcAft>
                  <a:buClrTx/>
                  <a:defRPr/>
                </a:pPr>
                <a:endParaRPr lang="en-US" sz="1800" kern="1200">
                  <a:solidFill>
                    <a:prstClr val="white"/>
                  </a:solidFill>
                  <a:latin typeface="Calibri"/>
                </a:endParaRPr>
              </a:p>
            </p:txBody>
          </p:sp>
        </p:grpSp>
        <p:cxnSp>
          <p:nvCxnSpPr>
            <p:cNvPr id="121" name="Straight Connector 120">
              <a:extLst>
                <a:ext uri="{FF2B5EF4-FFF2-40B4-BE49-F238E27FC236}">
                  <a16:creationId xmlns:a16="http://schemas.microsoft.com/office/drawing/2014/main" id="{0F904C44-FCBB-4FBD-8D33-49BFC6DEB36D}"/>
                </a:ext>
              </a:extLst>
            </p:cNvPr>
            <p:cNvCxnSpPr>
              <a:cxnSpLocks/>
            </p:cNvCxnSpPr>
            <p:nvPr/>
          </p:nvCxnSpPr>
          <p:spPr>
            <a:xfrm flipV="1">
              <a:off x="7061532" y="3068911"/>
              <a:ext cx="0" cy="197732"/>
            </a:xfrm>
            <a:prstGeom prst="line">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38C404A7-51F8-4011-B3F0-268B3258DE52}"/>
                </a:ext>
              </a:extLst>
            </p:cNvPr>
            <p:cNvCxnSpPr>
              <a:cxnSpLocks/>
            </p:cNvCxnSpPr>
            <p:nvPr/>
          </p:nvCxnSpPr>
          <p:spPr>
            <a:xfrm flipV="1">
              <a:off x="7752887" y="3212742"/>
              <a:ext cx="0" cy="197732"/>
            </a:xfrm>
            <a:prstGeom prst="line">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5447B6F0-7473-435A-9DDA-A124F11BB2C3}"/>
                </a:ext>
              </a:extLst>
            </p:cNvPr>
            <p:cNvCxnSpPr>
              <a:cxnSpLocks/>
            </p:cNvCxnSpPr>
            <p:nvPr/>
          </p:nvCxnSpPr>
          <p:spPr>
            <a:xfrm flipV="1">
              <a:off x="9238973" y="3560848"/>
              <a:ext cx="0" cy="197732"/>
            </a:xfrm>
            <a:prstGeom prst="line">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003F9EB8-8224-4D2D-9E20-DA1E21CA26CF}"/>
                </a:ext>
              </a:extLst>
            </p:cNvPr>
            <p:cNvCxnSpPr>
              <a:cxnSpLocks/>
            </p:cNvCxnSpPr>
            <p:nvPr/>
          </p:nvCxnSpPr>
          <p:spPr>
            <a:xfrm flipV="1">
              <a:off x="9953999" y="3722548"/>
              <a:ext cx="0" cy="197732"/>
            </a:xfrm>
            <a:prstGeom prst="line">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D8EADD0C-FAA9-4E80-827D-5BEBA9DE7FB0}"/>
                </a:ext>
              </a:extLst>
            </p:cNvPr>
            <p:cNvCxnSpPr>
              <a:cxnSpLocks/>
            </p:cNvCxnSpPr>
            <p:nvPr/>
          </p:nvCxnSpPr>
          <p:spPr>
            <a:xfrm flipV="1">
              <a:off x="10000478" y="3064407"/>
              <a:ext cx="0" cy="197732"/>
            </a:xfrm>
            <a:prstGeom prst="line">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C1CD3BA3-4393-4A1B-B0FC-44D0BBC087E4}"/>
                </a:ext>
              </a:extLst>
            </p:cNvPr>
            <p:cNvCxnSpPr>
              <a:cxnSpLocks/>
            </p:cNvCxnSpPr>
            <p:nvPr/>
          </p:nvCxnSpPr>
          <p:spPr>
            <a:xfrm flipV="1">
              <a:off x="9227451" y="3238894"/>
              <a:ext cx="0" cy="197732"/>
            </a:xfrm>
            <a:prstGeom prst="line">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FE20A73D-294B-4E1E-9C25-3FD4B7C9DECC}"/>
                </a:ext>
              </a:extLst>
            </p:cNvPr>
            <p:cNvCxnSpPr>
              <a:cxnSpLocks/>
            </p:cNvCxnSpPr>
            <p:nvPr/>
          </p:nvCxnSpPr>
          <p:spPr>
            <a:xfrm flipV="1">
              <a:off x="7800030" y="3542477"/>
              <a:ext cx="0" cy="197732"/>
            </a:xfrm>
            <a:prstGeom prst="line">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B2FE26E0-F70D-4C36-80EA-3C026500D35D}"/>
                </a:ext>
              </a:extLst>
            </p:cNvPr>
            <p:cNvCxnSpPr>
              <a:cxnSpLocks/>
            </p:cNvCxnSpPr>
            <p:nvPr/>
          </p:nvCxnSpPr>
          <p:spPr>
            <a:xfrm flipV="1">
              <a:off x="7037383" y="3714116"/>
              <a:ext cx="0" cy="197732"/>
            </a:xfrm>
            <a:prstGeom prst="line">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1A4EDF29-AF3F-49A7-A36E-38A8810D8AF5}"/>
                </a:ext>
              </a:extLst>
            </p:cNvPr>
            <p:cNvCxnSpPr>
              <a:cxnSpLocks/>
            </p:cNvCxnSpPr>
            <p:nvPr/>
          </p:nvCxnSpPr>
          <p:spPr>
            <a:xfrm flipH="1">
              <a:off x="8444884" y="2547136"/>
              <a:ext cx="192779" cy="41556"/>
            </a:xfrm>
            <a:prstGeom prst="line">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5D8CFDFA-FE3A-4CB2-B2A8-9A2B2C823BF7}"/>
                </a:ext>
              </a:extLst>
            </p:cNvPr>
            <p:cNvCxnSpPr>
              <a:cxnSpLocks/>
            </p:cNvCxnSpPr>
            <p:nvPr/>
          </p:nvCxnSpPr>
          <p:spPr>
            <a:xfrm flipH="1">
              <a:off x="8444884" y="1764977"/>
              <a:ext cx="192779" cy="41556"/>
            </a:xfrm>
            <a:prstGeom prst="line">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B4AEB8B2-EF26-4C93-A54A-0C7A659A978A}"/>
                </a:ext>
              </a:extLst>
            </p:cNvPr>
            <p:cNvCxnSpPr>
              <a:cxnSpLocks/>
            </p:cNvCxnSpPr>
            <p:nvPr/>
          </p:nvCxnSpPr>
          <p:spPr>
            <a:xfrm flipH="1">
              <a:off x="8444884" y="4325704"/>
              <a:ext cx="192779" cy="41556"/>
            </a:xfrm>
            <a:prstGeom prst="line">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3328EC34-C5E2-4027-A6A5-8A2F2E0BCBCC}"/>
                </a:ext>
              </a:extLst>
            </p:cNvPr>
            <p:cNvCxnSpPr>
              <a:cxnSpLocks/>
            </p:cNvCxnSpPr>
            <p:nvPr/>
          </p:nvCxnSpPr>
          <p:spPr>
            <a:xfrm flipH="1">
              <a:off x="8444884" y="5162620"/>
              <a:ext cx="192779" cy="41556"/>
            </a:xfrm>
            <a:prstGeom prst="line">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4" name="TextBox 133">
                  <a:extLst>
                    <a:ext uri="{FF2B5EF4-FFF2-40B4-BE49-F238E27FC236}">
                      <a16:creationId xmlns:a16="http://schemas.microsoft.com/office/drawing/2014/main" id="{723547F7-ADE9-4D29-B168-ECE710590C48}"/>
                    </a:ext>
                  </a:extLst>
                </p:cNvPr>
                <p:cNvSpPr txBox="1"/>
                <p:nvPr/>
              </p:nvSpPr>
              <p:spPr>
                <a:xfrm>
                  <a:off x="10124640" y="3659714"/>
                  <a:ext cx="581697" cy="492443"/>
                </a:xfrm>
                <a:prstGeom prst="rect">
                  <a:avLst/>
                </a:prstGeom>
                <a:noFill/>
              </p:spPr>
              <p:txBody>
                <a:bodyPr wrap="none" rtlCol="0">
                  <a:spAutoFit/>
                </a:bodyPr>
                <a:lstStyle/>
                <a:p>
                  <a:pPr defTabSz="685800" fontAlgn="base">
                    <a:spcBef>
                      <a:spcPct val="0"/>
                    </a:spcBef>
                    <a:spcAft>
                      <a:spcPct val="0"/>
                    </a:spcAft>
                    <a:buClrTx/>
                    <a:defRPr/>
                  </a:pPr>
                  <a14:m>
                    <m:oMathPara xmlns:m="http://schemas.openxmlformats.org/officeDocument/2006/math">
                      <m:oMathParaPr>
                        <m:jc m:val="centerGroup"/>
                      </m:oMathParaPr>
                      <m:oMath xmlns:m="http://schemas.openxmlformats.org/officeDocument/2006/math">
                        <m:sSub>
                          <m:sSubPr>
                            <m:ctrlPr>
                              <a:rPr lang="en-US" sz="1800" b="1" i="1" kern="1200">
                                <a:solidFill>
                                  <a:prstClr val="black"/>
                                </a:solidFill>
                                <a:latin typeface="Cambria Math" panose="02040503050406030204" pitchFamily="18" charset="0"/>
                                <a:ea typeface="+mn-ea"/>
                                <a:cs typeface="+mn-cs"/>
                              </a:rPr>
                            </m:ctrlPr>
                          </m:sSubPr>
                          <m:e>
                            <m:acc>
                              <m:accPr>
                                <m:chr m:val="̃"/>
                                <m:ctrlPr>
                                  <a:rPr lang="en-US" sz="1800" b="1" i="1" kern="1200">
                                    <a:solidFill>
                                      <a:prstClr val="black"/>
                                    </a:solidFill>
                                    <a:latin typeface="Cambria Math" panose="02040503050406030204" pitchFamily="18" charset="0"/>
                                    <a:ea typeface="+mn-ea"/>
                                    <a:cs typeface="+mn-cs"/>
                                  </a:rPr>
                                </m:ctrlPr>
                              </m:accPr>
                              <m:e>
                                <m:r>
                                  <a:rPr lang="en-US" sz="1800" b="1" i="1" kern="1200">
                                    <a:solidFill>
                                      <a:prstClr val="black"/>
                                    </a:solidFill>
                                    <a:latin typeface="Cambria Math" panose="02040503050406030204" pitchFamily="18" charset="0"/>
                                    <a:ea typeface="+mn-ea"/>
                                    <a:cs typeface="+mn-cs"/>
                                  </a:rPr>
                                  <m:t>𝒊</m:t>
                                </m:r>
                              </m:e>
                            </m:acc>
                          </m:e>
                          <m:sub>
                            <m:r>
                              <a:rPr lang="en-US" sz="1800" b="1" i="1" kern="1200">
                                <a:solidFill>
                                  <a:prstClr val="black"/>
                                </a:solidFill>
                                <a:latin typeface="Cambria Math" panose="02040503050406030204" pitchFamily="18" charset="0"/>
                                <a:ea typeface="+mn-ea"/>
                                <a:cs typeface="+mn-cs"/>
                              </a:rPr>
                              <m:t>𝒂</m:t>
                            </m:r>
                          </m:sub>
                        </m:sSub>
                      </m:oMath>
                    </m:oMathPara>
                  </a14:m>
                  <a:endParaRPr lang="en-US" sz="1800" b="1" kern="1200">
                    <a:solidFill>
                      <a:prstClr val="black"/>
                    </a:solidFill>
                    <a:latin typeface="Calibri"/>
                    <a:ea typeface="+mn-ea"/>
                    <a:cs typeface="+mn-cs"/>
                  </a:endParaRPr>
                </a:p>
              </p:txBody>
            </p:sp>
          </mc:Choice>
          <mc:Fallback xmlns="">
            <p:sp>
              <p:nvSpPr>
                <p:cNvPr id="134" name="TextBox 133">
                  <a:extLst>
                    <a:ext uri="{FF2B5EF4-FFF2-40B4-BE49-F238E27FC236}">
                      <a16:creationId xmlns:a16="http://schemas.microsoft.com/office/drawing/2014/main" id="{723547F7-ADE9-4D29-B168-ECE710590C48}"/>
                    </a:ext>
                  </a:extLst>
                </p:cNvPr>
                <p:cNvSpPr txBox="1">
                  <a:spLocks noRot="1" noChangeAspect="1" noMove="1" noResize="1" noEditPoints="1" noAdjustHandles="1" noChangeArrowheads="1" noChangeShapeType="1" noTextEdit="1"/>
                </p:cNvSpPr>
                <p:nvPr/>
              </p:nvSpPr>
              <p:spPr>
                <a:xfrm>
                  <a:off x="10124640" y="3659714"/>
                  <a:ext cx="581697" cy="492443"/>
                </a:xfrm>
                <a:prstGeom prst="rect">
                  <a:avLst/>
                </a:prstGeom>
                <a:blipFill>
                  <a:blip r:embed="rId7"/>
                  <a:stretch>
                    <a:fillRect r="-1549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37" name="TextBox 136">
                  <a:extLst>
                    <a:ext uri="{FF2B5EF4-FFF2-40B4-BE49-F238E27FC236}">
                      <a16:creationId xmlns:a16="http://schemas.microsoft.com/office/drawing/2014/main" id="{2F3817F9-2E77-4863-B473-73B654503F41}"/>
                    </a:ext>
                  </a:extLst>
                </p:cNvPr>
                <p:cNvSpPr txBox="1"/>
                <p:nvPr/>
              </p:nvSpPr>
              <p:spPr>
                <a:xfrm>
                  <a:off x="10174657" y="2786892"/>
                  <a:ext cx="579561" cy="492443"/>
                </a:xfrm>
                <a:prstGeom prst="rect">
                  <a:avLst/>
                </a:prstGeom>
                <a:noFill/>
              </p:spPr>
              <p:txBody>
                <a:bodyPr wrap="none" rtlCol="0">
                  <a:spAutoFit/>
                </a:bodyPr>
                <a:lstStyle/>
                <a:p>
                  <a:pPr defTabSz="685800" fontAlgn="base">
                    <a:spcBef>
                      <a:spcPct val="0"/>
                    </a:spcBef>
                    <a:spcAft>
                      <a:spcPct val="0"/>
                    </a:spcAft>
                    <a:buClrTx/>
                    <a:defRPr/>
                  </a:pPr>
                  <a14:m>
                    <m:oMathPara xmlns:m="http://schemas.openxmlformats.org/officeDocument/2006/math">
                      <m:oMathParaPr>
                        <m:jc m:val="centerGroup"/>
                      </m:oMathParaPr>
                      <m:oMath xmlns:m="http://schemas.openxmlformats.org/officeDocument/2006/math">
                        <m:sSub>
                          <m:sSubPr>
                            <m:ctrlPr>
                              <a:rPr lang="en-US" sz="1800" b="1" i="1" kern="1200">
                                <a:solidFill>
                                  <a:prstClr val="black"/>
                                </a:solidFill>
                                <a:latin typeface="Cambria Math" panose="02040503050406030204" pitchFamily="18" charset="0"/>
                                <a:ea typeface="+mn-ea"/>
                                <a:cs typeface="+mn-cs"/>
                              </a:rPr>
                            </m:ctrlPr>
                          </m:sSubPr>
                          <m:e>
                            <m:acc>
                              <m:accPr>
                                <m:chr m:val="̃"/>
                                <m:ctrlPr>
                                  <a:rPr lang="en-US" sz="1800" b="1" i="1" kern="1200">
                                    <a:solidFill>
                                      <a:prstClr val="black"/>
                                    </a:solidFill>
                                    <a:latin typeface="Cambria Math" panose="02040503050406030204" pitchFamily="18" charset="0"/>
                                    <a:ea typeface="+mn-ea"/>
                                    <a:cs typeface="+mn-cs"/>
                                  </a:rPr>
                                </m:ctrlPr>
                              </m:accPr>
                              <m:e>
                                <m:r>
                                  <a:rPr lang="en-US" sz="1800" b="1" i="1" kern="1200">
                                    <a:solidFill>
                                      <a:prstClr val="black"/>
                                    </a:solidFill>
                                    <a:latin typeface="Cambria Math" panose="02040503050406030204" pitchFamily="18" charset="0"/>
                                    <a:ea typeface="+mn-ea"/>
                                    <a:cs typeface="+mn-cs"/>
                                  </a:rPr>
                                  <m:t>𝒊</m:t>
                                </m:r>
                              </m:e>
                            </m:acc>
                          </m:e>
                          <m:sub>
                            <m:r>
                              <a:rPr lang="en-US" sz="1800" b="1" i="1" kern="1200">
                                <a:solidFill>
                                  <a:prstClr val="black"/>
                                </a:solidFill>
                                <a:latin typeface="Cambria Math" panose="02040503050406030204" pitchFamily="18" charset="0"/>
                                <a:ea typeface="+mn-ea"/>
                                <a:cs typeface="+mn-cs"/>
                              </a:rPr>
                              <m:t>𝒃</m:t>
                            </m:r>
                          </m:sub>
                        </m:sSub>
                      </m:oMath>
                    </m:oMathPara>
                  </a14:m>
                  <a:endParaRPr lang="en-US" sz="1800" b="1" kern="1200">
                    <a:solidFill>
                      <a:prstClr val="black"/>
                    </a:solidFill>
                    <a:latin typeface="Calibri"/>
                    <a:ea typeface="+mn-ea"/>
                    <a:cs typeface="+mn-cs"/>
                  </a:endParaRPr>
                </a:p>
              </p:txBody>
            </p:sp>
          </mc:Choice>
          <mc:Fallback xmlns="">
            <p:sp>
              <p:nvSpPr>
                <p:cNvPr id="137" name="TextBox 136">
                  <a:extLst>
                    <a:ext uri="{FF2B5EF4-FFF2-40B4-BE49-F238E27FC236}">
                      <a16:creationId xmlns:a16="http://schemas.microsoft.com/office/drawing/2014/main" id="{2F3817F9-2E77-4863-B473-73B654503F41}"/>
                    </a:ext>
                  </a:extLst>
                </p:cNvPr>
                <p:cNvSpPr txBox="1">
                  <a:spLocks noRot="1" noChangeAspect="1" noMove="1" noResize="1" noEditPoints="1" noAdjustHandles="1" noChangeArrowheads="1" noChangeShapeType="1" noTextEdit="1"/>
                </p:cNvSpPr>
                <p:nvPr/>
              </p:nvSpPr>
              <p:spPr>
                <a:xfrm>
                  <a:off x="10174657" y="2786892"/>
                  <a:ext cx="579561" cy="492443"/>
                </a:xfrm>
                <a:prstGeom prst="rect">
                  <a:avLst/>
                </a:prstGeom>
                <a:blipFill>
                  <a:blip r:embed="rId8"/>
                  <a:stretch>
                    <a:fillRect r="-15493" b="-166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38" name="TextBox 137">
                  <a:extLst>
                    <a:ext uri="{FF2B5EF4-FFF2-40B4-BE49-F238E27FC236}">
                      <a16:creationId xmlns:a16="http://schemas.microsoft.com/office/drawing/2014/main" id="{BC02CFA2-A738-4589-A7B6-91FADC5144E5}"/>
                    </a:ext>
                  </a:extLst>
                </p:cNvPr>
                <p:cNvSpPr txBox="1"/>
                <p:nvPr/>
              </p:nvSpPr>
              <p:spPr>
                <a:xfrm>
                  <a:off x="8319100" y="1027781"/>
                  <a:ext cx="556049" cy="492443"/>
                </a:xfrm>
                <a:prstGeom prst="rect">
                  <a:avLst/>
                </a:prstGeom>
                <a:noFill/>
              </p:spPr>
              <p:txBody>
                <a:bodyPr wrap="none" rtlCol="0">
                  <a:spAutoFit/>
                </a:bodyPr>
                <a:lstStyle/>
                <a:p>
                  <a:pPr defTabSz="685800" fontAlgn="base">
                    <a:spcBef>
                      <a:spcPct val="0"/>
                    </a:spcBef>
                    <a:spcAft>
                      <a:spcPct val="0"/>
                    </a:spcAft>
                    <a:buClrTx/>
                    <a:defRPr/>
                  </a:pPr>
                  <a14:m>
                    <m:oMathPara xmlns:m="http://schemas.openxmlformats.org/officeDocument/2006/math">
                      <m:oMathParaPr>
                        <m:jc m:val="centerGroup"/>
                      </m:oMathParaPr>
                      <m:oMath xmlns:m="http://schemas.openxmlformats.org/officeDocument/2006/math">
                        <m:sSub>
                          <m:sSubPr>
                            <m:ctrlPr>
                              <a:rPr lang="en-US" sz="1800" b="1" i="1" kern="1200">
                                <a:solidFill>
                                  <a:prstClr val="black"/>
                                </a:solidFill>
                                <a:latin typeface="Cambria Math" panose="02040503050406030204" pitchFamily="18" charset="0"/>
                                <a:ea typeface="+mn-ea"/>
                                <a:cs typeface="+mn-cs"/>
                              </a:rPr>
                            </m:ctrlPr>
                          </m:sSubPr>
                          <m:e>
                            <m:acc>
                              <m:accPr>
                                <m:chr m:val="̃"/>
                                <m:ctrlPr>
                                  <a:rPr lang="en-US" sz="1800" b="1" i="1" kern="1200">
                                    <a:solidFill>
                                      <a:prstClr val="black"/>
                                    </a:solidFill>
                                    <a:latin typeface="Cambria Math" panose="02040503050406030204" pitchFamily="18" charset="0"/>
                                    <a:ea typeface="+mn-ea"/>
                                    <a:cs typeface="+mn-cs"/>
                                  </a:rPr>
                                </m:ctrlPr>
                              </m:accPr>
                              <m:e>
                                <m:r>
                                  <a:rPr lang="en-US" sz="1800" b="1" i="1" kern="1200">
                                    <a:solidFill>
                                      <a:prstClr val="black"/>
                                    </a:solidFill>
                                    <a:latin typeface="Cambria Math" panose="02040503050406030204" pitchFamily="18" charset="0"/>
                                    <a:ea typeface="+mn-ea"/>
                                    <a:cs typeface="+mn-cs"/>
                                  </a:rPr>
                                  <m:t>𝒊</m:t>
                                </m:r>
                              </m:e>
                            </m:acc>
                          </m:e>
                          <m:sub>
                            <m:r>
                              <a:rPr lang="en-US" sz="1800" b="1" i="1" kern="1200">
                                <a:solidFill>
                                  <a:prstClr val="black"/>
                                </a:solidFill>
                                <a:latin typeface="Cambria Math" panose="02040503050406030204" pitchFamily="18" charset="0"/>
                                <a:ea typeface="+mn-ea"/>
                                <a:cs typeface="+mn-cs"/>
                              </a:rPr>
                              <m:t>𝒄</m:t>
                            </m:r>
                          </m:sub>
                        </m:sSub>
                      </m:oMath>
                    </m:oMathPara>
                  </a14:m>
                  <a:endParaRPr lang="en-US" sz="1800" b="1" kern="1200">
                    <a:solidFill>
                      <a:prstClr val="black"/>
                    </a:solidFill>
                    <a:latin typeface="Calibri"/>
                    <a:ea typeface="+mn-ea"/>
                    <a:cs typeface="+mn-cs"/>
                  </a:endParaRPr>
                </a:p>
              </p:txBody>
            </p:sp>
          </mc:Choice>
          <mc:Fallback xmlns="">
            <p:sp>
              <p:nvSpPr>
                <p:cNvPr id="138" name="TextBox 137">
                  <a:extLst>
                    <a:ext uri="{FF2B5EF4-FFF2-40B4-BE49-F238E27FC236}">
                      <a16:creationId xmlns:a16="http://schemas.microsoft.com/office/drawing/2014/main" id="{BC02CFA2-A738-4589-A7B6-91FADC5144E5}"/>
                    </a:ext>
                  </a:extLst>
                </p:cNvPr>
                <p:cNvSpPr txBox="1">
                  <a:spLocks noRot="1" noChangeAspect="1" noMove="1" noResize="1" noEditPoints="1" noAdjustHandles="1" noChangeArrowheads="1" noChangeShapeType="1" noTextEdit="1"/>
                </p:cNvSpPr>
                <p:nvPr/>
              </p:nvSpPr>
              <p:spPr>
                <a:xfrm>
                  <a:off x="8319100" y="1027781"/>
                  <a:ext cx="556049" cy="492443"/>
                </a:xfrm>
                <a:prstGeom prst="rect">
                  <a:avLst/>
                </a:prstGeom>
                <a:blipFill>
                  <a:blip r:embed="rId9"/>
                  <a:stretch>
                    <a:fillRect r="-16176"/>
                  </a:stretch>
                </a:blipFill>
              </p:spPr>
              <p:txBody>
                <a:bodyPr/>
                <a:lstStyle/>
                <a:p>
                  <a:r>
                    <a:rPr lang="en-IN">
                      <a:noFill/>
                    </a:rPr>
                    <a:t> </a:t>
                  </a:r>
                </a:p>
              </p:txBody>
            </p:sp>
          </mc:Fallback>
        </mc:AlternateContent>
      </p:grpSp>
      <p:sp>
        <p:nvSpPr>
          <p:cNvPr id="149" name="Oval 148">
            <a:extLst>
              <a:ext uri="{FF2B5EF4-FFF2-40B4-BE49-F238E27FC236}">
                <a16:creationId xmlns:a16="http://schemas.microsoft.com/office/drawing/2014/main" id="{DED62941-5BE3-482B-9295-368736EB4BFC}"/>
              </a:ext>
            </a:extLst>
          </p:cNvPr>
          <p:cNvSpPr/>
          <p:nvPr/>
        </p:nvSpPr>
        <p:spPr>
          <a:xfrm>
            <a:off x="6862004" y="2672523"/>
            <a:ext cx="137160" cy="13716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base">
              <a:spcBef>
                <a:spcPct val="0"/>
              </a:spcBef>
              <a:spcAft>
                <a:spcPct val="0"/>
              </a:spcAft>
              <a:buClrTx/>
              <a:defRPr/>
            </a:pPr>
            <a:endParaRPr lang="en-US" sz="1800" kern="1200">
              <a:solidFill>
                <a:prstClr val="white"/>
              </a:solidFill>
              <a:latin typeface="Calibri"/>
            </a:endParaRPr>
          </a:p>
        </p:txBody>
      </p:sp>
      <p:sp>
        <p:nvSpPr>
          <p:cNvPr id="2" name="Title 1">
            <a:extLst>
              <a:ext uri="{FF2B5EF4-FFF2-40B4-BE49-F238E27FC236}">
                <a16:creationId xmlns:a16="http://schemas.microsoft.com/office/drawing/2014/main" id="{666D3254-23FE-4B7F-9C2D-2D4C083FE01C}"/>
              </a:ext>
            </a:extLst>
          </p:cNvPr>
          <p:cNvSpPr>
            <a:spLocks noGrp="1"/>
          </p:cNvSpPr>
          <p:nvPr>
            <p:ph type="title"/>
          </p:nvPr>
        </p:nvSpPr>
        <p:spPr>
          <a:xfrm>
            <a:off x="715050" y="59472"/>
            <a:ext cx="7713900" cy="572700"/>
          </a:xfrm>
          <a:noFill/>
        </p:spPr>
        <p:txBody>
          <a:bodyPr/>
          <a:lstStyle/>
          <a:p>
            <a:r>
              <a:rPr lang="en-US" u="sng" dirty="0">
                <a:solidFill>
                  <a:schemeClr val="bg2"/>
                </a:solidFill>
                <a:latin typeface="+mn-lt"/>
              </a:rPr>
              <a:t>abc</a:t>
            </a:r>
            <a:r>
              <a:rPr lang="en-US" u="sng" dirty="0">
                <a:solidFill>
                  <a:schemeClr val="bg2"/>
                </a:solidFill>
              </a:rPr>
              <a:t> Coordinate Transformation</a:t>
            </a:r>
          </a:p>
        </p:txBody>
      </p:sp>
      <mc:AlternateContent xmlns:mc="http://schemas.openxmlformats.org/markup-compatibility/2006" xmlns:a14="http://schemas.microsoft.com/office/drawing/2010/main">
        <mc:Choice Requires="a14">
          <p:sp>
            <p:nvSpPr>
              <p:cNvPr id="78" name="TextBox 77">
                <a:extLst>
                  <a:ext uri="{FF2B5EF4-FFF2-40B4-BE49-F238E27FC236}">
                    <a16:creationId xmlns:a16="http://schemas.microsoft.com/office/drawing/2014/main" id="{6AF3A366-4A74-472C-BF69-4989C6472E19}"/>
                  </a:ext>
                </a:extLst>
              </p:cNvPr>
              <p:cNvSpPr txBox="1"/>
              <p:nvPr/>
            </p:nvSpPr>
            <p:spPr>
              <a:xfrm>
                <a:off x="1608557" y="638259"/>
                <a:ext cx="1917704" cy="369332"/>
              </a:xfrm>
              <a:prstGeom prst="rect">
                <a:avLst/>
              </a:prstGeom>
              <a:noFill/>
            </p:spPr>
            <p:txBody>
              <a:bodyPr wrap="none" rtlCol="0">
                <a:spAutoFit/>
              </a:bodyPr>
              <a:lstStyle/>
              <a:p>
                <a:pPr defTabSz="685800" fontAlgn="base">
                  <a:spcBef>
                    <a:spcPct val="0"/>
                  </a:spcBef>
                  <a:spcAft>
                    <a:spcPct val="0"/>
                  </a:spcAft>
                  <a:buClrTx/>
                  <a:defRPr/>
                </a:pPr>
                <a14:m>
                  <m:oMathPara xmlns:m="http://schemas.openxmlformats.org/officeDocument/2006/math">
                    <m:oMathParaPr>
                      <m:jc m:val="centerGroup"/>
                    </m:oMathParaPr>
                    <m:oMath xmlns:m="http://schemas.openxmlformats.org/officeDocument/2006/math">
                      <m:sSub>
                        <m:sSubPr>
                          <m:ctrlPr>
                            <a:rPr lang="en-US" sz="1800" i="1" kern="1200">
                              <a:solidFill>
                                <a:prstClr val="black"/>
                              </a:solidFill>
                              <a:latin typeface="Cambria Math" panose="02040503050406030204" pitchFamily="18" charset="0"/>
                              <a:ea typeface="+mn-ea"/>
                              <a:cs typeface="+mn-cs"/>
                            </a:rPr>
                          </m:ctrlPr>
                        </m:sSubPr>
                        <m:e>
                          <m:acc>
                            <m:accPr>
                              <m:chr m:val="̃"/>
                              <m:ctrlPr>
                                <a:rPr lang="en-US" sz="1800" i="1" kern="1200">
                                  <a:solidFill>
                                    <a:prstClr val="black"/>
                                  </a:solidFill>
                                  <a:latin typeface="Cambria Math" panose="02040503050406030204" pitchFamily="18" charset="0"/>
                                  <a:ea typeface="+mn-ea"/>
                                  <a:cs typeface="+mn-cs"/>
                                </a:rPr>
                              </m:ctrlPr>
                            </m:accPr>
                            <m:e>
                              <m:r>
                                <a:rPr lang="en-US" sz="1800" i="1" kern="1200">
                                  <a:solidFill>
                                    <a:prstClr val="black"/>
                                  </a:solidFill>
                                  <a:latin typeface="Cambria Math" panose="02040503050406030204" pitchFamily="18" charset="0"/>
                                  <a:ea typeface="+mn-ea"/>
                                  <a:cs typeface="+mn-cs"/>
                                </a:rPr>
                                <m:t>𝑖</m:t>
                              </m:r>
                            </m:e>
                          </m:acc>
                        </m:e>
                        <m:sub>
                          <m:r>
                            <a:rPr lang="en-US" sz="1800" i="1" kern="1200">
                              <a:solidFill>
                                <a:prstClr val="black"/>
                              </a:solidFill>
                              <a:latin typeface="Cambria Math" panose="02040503050406030204" pitchFamily="18" charset="0"/>
                              <a:ea typeface="+mn-ea"/>
                              <a:cs typeface="+mn-cs"/>
                            </a:rPr>
                            <m:t>𝑎</m:t>
                          </m:r>
                        </m:sub>
                      </m:sSub>
                      <m:r>
                        <a:rPr lang="en-US" sz="1800" i="1" kern="1200">
                          <a:solidFill>
                            <a:prstClr val="black"/>
                          </a:solidFill>
                          <a:latin typeface="Cambria Math" panose="02040503050406030204" pitchFamily="18" charset="0"/>
                          <a:ea typeface="+mn-ea"/>
                          <a:cs typeface="+mn-cs"/>
                        </a:rPr>
                        <m:t>=</m:t>
                      </m:r>
                      <m:r>
                        <m:rPr>
                          <m:sty m:val="p"/>
                        </m:rPr>
                        <a:rPr lang="en-US" sz="1800" kern="1200">
                          <a:solidFill>
                            <a:prstClr val="black"/>
                          </a:solidFill>
                          <a:latin typeface="Cambria Math" panose="02040503050406030204" pitchFamily="18" charset="0"/>
                          <a:ea typeface="+mn-ea"/>
                          <a:cs typeface="+mn-cs"/>
                        </a:rPr>
                        <m:t>sin</m:t>
                      </m:r>
                      <m:r>
                        <a:rPr lang="en-US" sz="1800" i="1" kern="1200">
                          <a:solidFill>
                            <a:prstClr val="black"/>
                          </a:solidFill>
                          <a:latin typeface="Cambria Math" panose="02040503050406030204" pitchFamily="18" charset="0"/>
                          <a:ea typeface="+mn-ea"/>
                          <a:cs typeface="+mn-cs"/>
                        </a:rPr>
                        <m:t>(</m:t>
                      </m:r>
                      <m:r>
                        <a:rPr lang="en-US" sz="1800" i="1" kern="1200">
                          <a:solidFill>
                            <a:prstClr val="black"/>
                          </a:solidFill>
                          <a:latin typeface="Cambria Math" panose="02040503050406030204" pitchFamily="18" charset="0"/>
                          <a:ea typeface="+mn-ea"/>
                          <a:cs typeface="+mn-cs"/>
                        </a:rPr>
                        <m:t>𝜔</m:t>
                      </m:r>
                      <m:r>
                        <a:rPr lang="en-US" sz="1800" i="1" kern="1200">
                          <a:solidFill>
                            <a:prstClr val="black"/>
                          </a:solidFill>
                          <a:latin typeface="Cambria Math" panose="02040503050406030204" pitchFamily="18" charset="0"/>
                          <a:ea typeface="+mn-ea"/>
                          <a:cs typeface="+mn-cs"/>
                        </a:rPr>
                        <m:t>𝑡</m:t>
                      </m:r>
                      <m:r>
                        <a:rPr lang="en-US" sz="1800" i="1" kern="1200">
                          <a:solidFill>
                            <a:prstClr val="black"/>
                          </a:solidFill>
                          <a:latin typeface="Cambria Math" panose="02040503050406030204" pitchFamily="18" charset="0"/>
                          <a:ea typeface="+mn-ea"/>
                          <a:cs typeface="+mn-cs"/>
                        </a:rPr>
                        <m:t>+</m:t>
                      </m:r>
                      <m:r>
                        <a:rPr lang="en-US" sz="1800" i="1" kern="1200">
                          <a:solidFill>
                            <a:prstClr val="black"/>
                          </a:solidFill>
                          <a:latin typeface="Cambria Math" panose="02040503050406030204" pitchFamily="18" charset="0"/>
                          <a:ea typeface="+mn-ea"/>
                          <a:cs typeface="+mn-cs"/>
                        </a:rPr>
                        <m:t>𝜙</m:t>
                      </m:r>
                      <m:r>
                        <a:rPr lang="en-US" sz="1800" i="1" kern="1200">
                          <a:solidFill>
                            <a:prstClr val="black"/>
                          </a:solidFill>
                          <a:latin typeface="Cambria Math" panose="02040503050406030204" pitchFamily="18" charset="0"/>
                          <a:ea typeface="+mn-ea"/>
                          <a:cs typeface="+mn-cs"/>
                        </a:rPr>
                        <m:t>)</m:t>
                      </m:r>
                    </m:oMath>
                  </m:oMathPara>
                </a14:m>
                <a:endParaRPr lang="en-US" sz="1800" kern="1200" dirty="0">
                  <a:solidFill>
                    <a:prstClr val="black"/>
                  </a:solidFill>
                  <a:latin typeface="Calibri"/>
                  <a:ea typeface="+mn-ea"/>
                  <a:cs typeface="+mn-cs"/>
                </a:endParaRPr>
              </a:p>
            </p:txBody>
          </p:sp>
        </mc:Choice>
        <mc:Fallback xmlns="">
          <p:sp>
            <p:nvSpPr>
              <p:cNvPr id="78" name="TextBox 77">
                <a:extLst>
                  <a:ext uri="{FF2B5EF4-FFF2-40B4-BE49-F238E27FC236}">
                    <a16:creationId xmlns:a16="http://schemas.microsoft.com/office/drawing/2014/main" id="{6AF3A366-4A74-472C-BF69-4989C6472E19}"/>
                  </a:ext>
                </a:extLst>
              </p:cNvPr>
              <p:cNvSpPr txBox="1">
                <a:spLocks noRot="1" noChangeAspect="1" noMove="1" noResize="1" noEditPoints="1" noAdjustHandles="1" noChangeArrowheads="1" noChangeShapeType="1" noTextEdit="1"/>
              </p:cNvSpPr>
              <p:nvPr/>
            </p:nvSpPr>
            <p:spPr>
              <a:xfrm>
                <a:off x="1608557" y="638259"/>
                <a:ext cx="1917704" cy="369332"/>
              </a:xfrm>
              <a:prstGeom prst="rect">
                <a:avLst/>
              </a:prstGeom>
              <a:blipFill>
                <a:blip r:embed="rId10"/>
                <a:stretch>
                  <a:fillRect b="-1333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4" name="TextBox 83">
                <a:extLst>
                  <a:ext uri="{FF2B5EF4-FFF2-40B4-BE49-F238E27FC236}">
                    <a16:creationId xmlns:a16="http://schemas.microsoft.com/office/drawing/2014/main" id="{ED955233-018C-43F0-97C9-B0931817D6EB}"/>
                  </a:ext>
                </a:extLst>
              </p:cNvPr>
              <p:cNvSpPr txBox="1"/>
              <p:nvPr/>
            </p:nvSpPr>
            <p:spPr>
              <a:xfrm>
                <a:off x="1610632" y="1003288"/>
                <a:ext cx="2660280" cy="369332"/>
              </a:xfrm>
              <a:prstGeom prst="rect">
                <a:avLst/>
              </a:prstGeom>
              <a:noFill/>
            </p:spPr>
            <p:txBody>
              <a:bodyPr wrap="none" rtlCol="0">
                <a:spAutoFit/>
              </a:bodyPr>
              <a:lstStyle/>
              <a:p>
                <a:pPr defTabSz="685800" fontAlgn="base">
                  <a:spcBef>
                    <a:spcPct val="0"/>
                  </a:spcBef>
                  <a:spcAft>
                    <a:spcPct val="0"/>
                  </a:spcAft>
                  <a:buClrTx/>
                  <a:defRPr/>
                </a:pPr>
                <a14:m>
                  <m:oMathPara xmlns:m="http://schemas.openxmlformats.org/officeDocument/2006/math">
                    <m:oMathParaPr>
                      <m:jc m:val="centerGroup"/>
                    </m:oMathParaPr>
                    <m:oMath xmlns:m="http://schemas.openxmlformats.org/officeDocument/2006/math">
                      <m:sSub>
                        <m:sSubPr>
                          <m:ctrlPr>
                            <a:rPr lang="en-US" sz="1800" i="1" kern="1200">
                              <a:solidFill>
                                <a:prstClr val="black"/>
                              </a:solidFill>
                              <a:latin typeface="Cambria Math" panose="02040503050406030204" pitchFamily="18" charset="0"/>
                              <a:ea typeface="+mn-ea"/>
                              <a:cs typeface="+mn-cs"/>
                            </a:rPr>
                          </m:ctrlPr>
                        </m:sSubPr>
                        <m:e>
                          <m:acc>
                            <m:accPr>
                              <m:chr m:val="̃"/>
                              <m:ctrlPr>
                                <a:rPr lang="en-US" sz="1800" i="1" kern="1200">
                                  <a:solidFill>
                                    <a:prstClr val="black"/>
                                  </a:solidFill>
                                  <a:latin typeface="Cambria Math" panose="02040503050406030204" pitchFamily="18" charset="0"/>
                                  <a:ea typeface="+mn-ea"/>
                                  <a:cs typeface="+mn-cs"/>
                                </a:rPr>
                              </m:ctrlPr>
                            </m:accPr>
                            <m:e>
                              <m:r>
                                <a:rPr lang="en-US" sz="1800" i="1" kern="1200">
                                  <a:solidFill>
                                    <a:prstClr val="black"/>
                                  </a:solidFill>
                                  <a:latin typeface="Cambria Math" panose="02040503050406030204" pitchFamily="18" charset="0"/>
                                  <a:ea typeface="+mn-ea"/>
                                  <a:cs typeface="+mn-cs"/>
                                </a:rPr>
                                <m:t>𝑖</m:t>
                              </m:r>
                            </m:e>
                          </m:acc>
                        </m:e>
                        <m:sub>
                          <m:r>
                            <a:rPr lang="en-US" sz="1800" i="1" kern="1200">
                              <a:solidFill>
                                <a:prstClr val="black"/>
                              </a:solidFill>
                              <a:latin typeface="Cambria Math" panose="02040503050406030204" pitchFamily="18" charset="0"/>
                              <a:ea typeface="+mn-ea"/>
                              <a:cs typeface="+mn-cs"/>
                            </a:rPr>
                            <m:t>𝑏</m:t>
                          </m:r>
                        </m:sub>
                      </m:sSub>
                      <m:r>
                        <a:rPr lang="en-US" sz="1800" i="1" kern="1200">
                          <a:solidFill>
                            <a:prstClr val="black"/>
                          </a:solidFill>
                          <a:latin typeface="Cambria Math" panose="02040503050406030204" pitchFamily="18" charset="0"/>
                          <a:ea typeface="+mn-ea"/>
                          <a:cs typeface="+mn-cs"/>
                        </a:rPr>
                        <m:t>=</m:t>
                      </m:r>
                      <m:r>
                        <m:rPr>
                          <m:sty m:val="p"/>
                        </m:rPr>
                        <a:rPr lang="en-US" sz="1800" kern="1200">
                          <a:solidFill>
                            <a:prstClr val="black"/>
                          </a:solidFill>
                          <a:latin typeface="Cambria Math" panose="02040503050406030204" pitchFamily="18" charset="0"/>
                          <a:ea typeface="+mn-ea"/>
                          <a:cs typeface="+mn-cs"/>
                        </a:rPr>
                        <m:t>sin</m:t>
                      </m:r>
                      <m:r>
                        <a:rPr lang="en-US" sz="1800" i="1" kern="1200">
                          <a:solidFill>
                            <a:prstClr val="black"/>
                          </a:solidFill>
                          <a:latin typeface="Cambria Math" panose="02040503050406030204" pitchFamily="18" charset="0"/>
                          <a:ea typeface="+mn-ea"/>
                          <a:cs typeface="+mn-cs"/>
                        </a:rPr>
                        <m:t>(</m:t>
                      </m:r>
                      <m:r>
                        <a:rPr lang="en-US" sz="1800" i="1" kern="1200">
                          <a:solidFill>
                            <a:prstClr val="black"/>
                          </a:solidFill>
                          <a:latin typeface="Cambria Math" panose="02040503050406030204" pitchFamily="18" charset="0"/>
                          <a:ea typeface="+mn-ea"/>
                          <a:cs typeface="+mn-cs"/>
                        </a:rPr>
                        <m:t>𝜔</m:t>
                      </m:r>
                      <m:r>
                        <a:rPr lang="en-US" sz="1800" i="1" kern="1200">
                          <a:solidFill>
                            <a:prstClr val="black"/>
                          </a:solidFill>
                          <a:latin typeface="Cambria Math" panose="02040503050406030204" pitchFamily="18" charset="0"/>
                          <a:ea typeface="+mn-ea"/>
                          <a:cs typeface="+mn-cs"/>
                        </a:rPr>
                        <m:t>𝑡</m:t>
                      </m:r>
                      <m:r>
                        <a:rPr lang="en-US" sz="1800" i="1" kern="1200">
                          <a:solidFill>
                            <a:prstClr val="black"/>
                          </a:solidFill>
                          <a:latin typeface="Cambria Math" panose="02040503050406030204" pitchFamily="18" charset="0"/>
                          <a:ea typeface="+mn-ea"/>
                          <a:cs typeface="+mn-cs"/>
                        </a:rPr>
                        <m:t>+</m:t>
                      </m:r>
                      <m:r>
                        <a:rPr lang="en-US" sz="1800" i="1" kern="1200">
                          <a:solidFill>
                            <a:prstClr val="black"/>
                          </a:solidFill>
                          <a:latin typeface="Cambria Math" panose="02040503050406030204" pitchFamily="18" charset="0"/>
                          <a:ea typeface="+mn-ea"/>
                          <a:cs typeface="+mn-cs"/>
                        </a:rPr>
                        <m:t>𝜙</m:t>
                      </m:r>
                      <m:r>
                        <a:rPr lang="en-US" sz="1800" i="1" kern="1200">
                          <a:solidFill>
                            <a:prstClr val="black"/>
                          </a:solidFill>
                          <a:latin typeface="Cambria Math" panose="02040503050406030204" pitchFamily="18" charset="0"/>
                          <a:ea typeface="+mn-ea"/>
                          <a:cs typeface="+mn-cs"/>
                        </a:rPr>
                        <m:t>−120°)</m:t>
                      </m:r>
                    </m:oMath>
                  </m:oMathPara>
                </a14:m>
                <a:endParaRPr lang="en-US" sz="1800" kern="1200" dirty="0">
                  <a:solidFill>
                    <a:prstClr val="black"/>
                  </a:solidFill>
                  <a:latin typeface="Calibri"/>
                  <a:ea typeface="+mn-ea"/>
                  <a:cs typeface="+mn-cs"/>
                </a:endParaRPr>
              </a:p>
            </p:txBody>
          </p:sp>
        </mc:Choice>
        <mc:Fallback xmlns="">
          <p:sp>
            <p:nvSpPr>
              <p:cNvPr id="84" name="TextBox 83">
                <a:extLst>
                  <a:ext uri="{FF2B5EF4-FFF2-40B4-BE49-F238E27FC236}">
                    <a16:creationId xmlns:a16="http://schemas.microsoft.com/office/drawing/2014/main" id="{ED955233-018C-43F0-97C9-B0931817D6EB}"/>
                  </a:ext>
                </a:extLst>
              </p:cNvPr>
              <p:cNvSpPr txBox="1">
                <a:spLocks noRot="1" noChangeAspect="1" noMove="1" noResize="1" noEditPoints="1" noAdjustHandles="1" noChangeArrowheads="1" noChangeShapeType="1" noTextEdit="1"/>
              </p:cNvSpPr>
              <p:nvPr/>
            </p:nvSpPr>
            <p:spPr>
              <a:xfrm>
                <a:off x="1610632" y="1003288"/>
                <a:ext cx="2660280" cy="369332"/>
              </a:xfrm>
              <a:prstGeom prst="rect">
                <a:avLst/>
              </a:prstGeom>
              <a:blipFill>
                <a:blip r:embed="rId11"/>
                <a:stretch>
                  <a:fillRect b="-1333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5" name="TextBox 84">
                <a:extLst>
                  <a:ext uri="{FF2B5EF4-FFF2-40B4-BE49-F238E27FC236}">
                    <a16:creationId xmlns:a16="http://schemas.microsoft.com/office/drawing/2014/main" id="{89A9E70B-6113-443F-84A3-B91CBE70F8CE}"/>
                  </a:ext>
                </a:extLst>
              </p:cNvPr>
              <p:cNvSpPr txBox="1"/>
              <p:nvPr/>
            </p:nvSpPr>
            <p:spPr>
              <a:xfrm>
                <a:off x="1630596" y="1339316"/>
                <a:ext cx="2645083" cy="369332"/>
              </a:xfrm>
              <a:prstGeom prst="rect">
                <a:avLst/>
              </a:prstGeom>
              <a:noFill/>
            </p:spPr>
            <p:txBody>
              <a:bodyPr wrap="none" rtlCol="0">
                <a:spAutoFit/>
              </a:bodyPr>
              <a:lstStyle/>
              <a:p>
                <a:pPr defTabSz="685800" fontAlgn="base">
                  <a:spcBef>
                    <a:spcPct val="0"/>
                  </a:spcBef>
                  <a:spcAft>
                    <a:spcPct val="0"/>
                  </a:spcAft>
                  <a:buClrTx/>
                  <a:defRPr/>
                </a:pPr>
                <a14:m>
                  <m:oMathPara xmlns:m="http://schemas.openxmlformats.org/officeDocument/2006/math">
                    <m:oMathParaPr>
                      <m:jc m:val="centerGroup"/>
                    </m:oMathParaPr>
                    <m:oMath xmlns:m="http://schemas.openxmlformats.org/officeDocument/2006/math">
                      <m:sSub>
                        <m:sSubPr>
                          <m:ctrlPr>
                            <a:rPr lang="en-US" sz="1800" i="1" kern="1200">
                              <a:solidFill>
                                <a:prstClr val="black"/>
                              </a:solidFill>
                              <a:latin typeface="Cambria Math" panose="02040503050406030204" pitchFamily="18" charset="0"/>
                              <a:ea typeface="+mn-ea"/>
                              <a:cs typeface="+mn-cs"/>
                            </a:rPr>
                          </m:ctrlPr>
                        </m:sSubPr>
                        <m:e>
                          <m:acc>
                            <m:accPr>
                              <m:chr m:val="̃"/>
                              <m:ctrlPr>
                                <a:rPr lang="en-US" sz="1800" i="1" kern="1200">
                                  <a:solidFill>
                                    <a:prstClr val="black"/>
                                  </a:solidFill>
                                  <a:latin typeface="Cambria Math" panose="02040503050406030204" pitchFamily="18" charset="0"/>
                                  <a:ea typeface="+mn-ea"/>
                                  <a:cs typeface="+mn-cs"/>
                                </a:rPr>
                              </m:ctrlPr>
                            </m:accPr>
                            <m:e>
                              <m:r>
                                <a:rPr lang="en-US" sz="1800" i="1" kern="1200">
                                  <a:solidFill>
                                    <a:prstClr val="black"/>
                                  </a:solidFill>
                                  <a:latin typeface="Cambria Math" panose="02040503050406030204" pitchFamily="18" charset="0"/>
                                  <a:ea typeface="+mn-ea"/>
                                  <a:cs typeface="+mn-cs"/>
                                </a:rPr>
                                <m:t>𝑖</m:t>
                              </m:r>
                            </m:e>
                          </m:acc>
                        </m:e>
                        <m:sub>
                          <m:r>
                            <a:rPr lang="en-US" sz="1800" i="1" kern="1200">
                              <a:solidFill>
                                <a:prstClr val="black"/>
                              </a:solidFill>
                              <a:latin typeface="Cambria Math" panose="02040503050406030204" pitchFamily="18" charset="0"/>
                              <a:ea typeface="+mn-ea"/>
                              <a:cs typeface="+mn-cs"/>
                            </a:rPr>
                            <m:t>𝑐</m:t>
                          </m:r>
                        </m:sub>
                      </m:sSub>
                      <m:r>
                        <a:rPr lang="en-US" sz="1800" i="1" kern="1200">
                          <a:solidFill>
                            <a:prstClr val="black"/>
                          </a:solidFill>
                          <a:latin typeface="Cambria Math" panose="02040503050406030204" pitchFamily="18" charset="0"/>
                          <a:ea typeface="+mn-ea"/>
                          <a:cs typeface="+mn-cs"/>
                        </a:rPr>
                        <m:t>=</m:t>
                      </m:r>
                      <m:r>
                        <m:rPr>
                          <m:sty m:val="p"/>
                        </m:rPr>
                        <a:rPr lang="en-US" sz="1800" kern="1200">
                          <a:solidFill>
                            <a:prstClr val="black"/>
                          </a:solidFill>
                          <a:latin typeface="Cambria Math" panose="02040503050406030204" pitchFamily="18" charset="0"/>
                          <a:ea typeface="+mn-ea"/>
                          <a:cs typeface="+mn-cs"/>
                        </a:rPr>
                        <m:t>sin</m:t>
                      </m:r>
                      <m:r>
                        <a:rPr lang="en-US" sz="1800" i="1" kern="1200">
                          <a:solidFill>
                            <a:prstClr val="black"/>
                          </a:solidFill>
                          <a:latin typeface="Cambria Math" panose="02040503050406030204" pitchFamily="18" charset="0"/>
                          <a:ea typeface="+mn-ea"/>
                          <a:cs typeface="+mn-cs"/>
                        </a:rPr>
                        <m:t>(</m:t>
                      </m:r>
                      <m:r>
                        <a:rPr lang="en-US" sz="1800" i="1" kern="1200">
                          <a:solidFill>
                            <a:prstClr val="black"/>
                          </a:solidFill>
                          <a:latin typeface="Cambria Math" panose="02040503050406030204" pitchFamily="18" charset="0"/>
                          <a:ea typeface="+mn-ea"/>
                          <a:cs typeface="+mn-cs"/>
                        </a:rPr>
                        <m:t>𝜔</m:t>
                      </m:r>
                      <m:r>
                        <a:rPr lang="en-US" sz="1800" i="1" kern="1200">
                          <a:solidFill>
                            <a:prstClr val="black"/>
                          </a:solidFill>
                          <a:latin typeface="Cambria Math" panose="02040503050406030204" pitchFamily="18" charset="0"/>
                          <a:ea typeface="+mn-ea"/>
                          <a:cs typeface="+mn-cs"/>
                        </a:rPr>
                        <m:t>𝑡</m:t>
                      </m:r>
                      <m:r>
                        <a:rPr lang="en-US" sz="1800" i="1" kern="1200">
                          <a:solidFill>
                            <a:prstClr val="black"/>
                          </a:solidFill>
                          <a:latin typeface="Cambria Math" panose="02040503050406030204" pitchFamily="18" charset="0"/>
                          <a:ea typeface="+mn-ea"/>
                          <a:cs typeface="+mn-cs"/>
                        </a:rPr>
                        <m:t>+</m:t>
                      </m:r>
                      <m:r>
                        <a:rPr lang="en-US" sz="1800" i="1" kern="1200">
                          <a:solidFill>
                            <a:prstClr val="black"/>
                          </a:solidFill>
                          <a:latin typeface="Cambria Math" panose="02040503050406030204" pitchFamily="18" charset="0"/>
                          <a:ea typeface="+mn-ea"/>
                          <a:cs typeface="+mn-cs"/>
                        </a:rPr>
                        <m:t>𝜙</m:t>
                      </m:r>
                      <m:r>
                        <a:rPr lang="en-US" sz="1800" i="1" kern="1200">
                          <a:solidFill>
                            <a:prstClr val="black"/>
                          </a:solidFill>
                          <a:latin typeface="Cambria Math" panose="02040503050406030204" pitchFamily="18" charset="0"/>
                          <a:ea typeface="+mn-ea"/>
                          <a:cs typeface="+mn-cs"/>
                        </a:rPr>
                        <m:t>−240°)</m:t>
                      </m:r>
                    </m:oMath>
                  </m:oMathPara>
                </a14:m>
                <a:endParaRPr lang="en-US" sz="1800" kern="1200" dirty="0">
                  <a:solidFill>
                    <a:prstClr val="black"/>
                  </a:solidFill>
                  <a:latin typeface="Calibri"/>
                  <a:ea typeface="+mn-ea"/>
                  <a:cs typeface="+mn-cs"/>
                </a:endParaRPr>
              </a:p>
            </p:txBody>
          </p:sp>
        </mc:Choice>
        <mc:Fallback xmlns="">
          <p:sp>
            <p:nvSpPr>
              <p:cNvPr id="85" name="TextBox 84">
                <a:extLst>
                  <a:ext uri="{FF2B5EF4-FFF2-40B4-BE49-F238E27FC236}">
                    <a16:creationId xmlns:a16="http://schemas.microsoft.com/office/drawing/2014/main" id="{89A9E70B-6113-443F-84A3-B91CBE70F8CE}"/>
                  </a:ext>
                </a:extLst>
              </p:cNvPr>
              <p:cNvSpPr txBox="1">
                <a:spLocks noRot="1" noChangeAspect="1" noMove="1" noResize="1" noEditPoints="1" noAdjustHandles="1" noChangeArrowheads="1" noChangeShapeType="1" noTextEdit="1"/>
              </p:cNvSpPr>
              <p:nvPr/>
            </p:nvSpPr>
            <p:spPr>
              <a:xfrm>
                <a:off x="1630596" y="1339316"/>
                <a:ext cx="2645083" cy="369332"/>
              </a:xfrm>
              <a:prstGeom prst="rect">
                <a:avLst/>
              </a:prstGeom>
              <a:blipFill>
                <a:blip r:embed="rId12"/>
                <a:stretch>
                  <a:fillRect b="-13333"/>
                </a:stretch>
              </a:blipFill>
            </p:spPr>
            <p:txBody>
              <a:bodyPr/>
              <a:lstStyle/>
              <a:p>
                <a:r>
                  <a:rPr lang="en-IN">
                    <a:noFill/>
                  </a:rPr>
                  <a:t> </a:t>
                </a:r>
              </a:p>
            </p:txBody>
          </p:sp>
        </mc:Fallback>
      </mc:AlternateContent>
      <p:sp>
        <p:nvSpPr>
          <p:cNvPr id="148" name="Oval 147">
            <a:extLst>
              <a:ext uri="{FF2B5EF4-FFF2-40B4-BE49-F238E27FC236}">
                <a16:creationId xmlns:a16="http://schemas.microsoft.com/office/drawing/2014/main" id="{D6B97C40-96BD-407D-80D7-559D19717892}"/>
              </a:ext>
            </a:extLst>
          </p:cNvPr>
          <p:cNvSpPr/>
          <p:nvPr/>
        </p:nvSpPr>
        <p:spPr>
          <a:xfrm>
            <a:off x="1808628" y="2079261"/>
            <a:ext cx="137160" cy="13716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base">
              <a:spcBef>
                <a:spcPct val="0"/>
              </a:spcBef>
              <a:spcAft>
                <a:spcPct val="0"/>
              </a:spcAft>
              <a:buClrTx/>
              <a:defRPr/>
            </a:pPr>
            <a:endParaRPr lang="en-US" sz="1800" kern="1200">
              <a:solidFill>
                <a:prstClr val="white"/>
              </a:solidFill>
              <a:latin typeface="Calibri"/>
            </a:endParaRPr>
          </a:p>
        </p:txBody>
      </p:sp>
      <p:sp>
        <p:nvSpPr>
          <p:cNvPr id="140" name="Oval 139">
            <a:extLst>
              <a:ext uri="{FF2B5EF4-FFF2-40B4-BE49-F238E27FC236}">
                <a16:creationId xmlns:a16="http://schemas.microsoft.com/office/drawing/2014/main" id="{15CD72D3-8FAB-467B-9494-24330DD814C1}"/>
              </a:ext>
            </a:extLst>
          </p:cNvPr>
          <p:cNvSpPr/>
          <p:nvPr/>
        </p:nvSpPr>
        <p:spPr>
          <a:xfrm>
            <a:off x="6863114" y="2671211"/>
            <a:ext cx="137160" cy="137160"/>
          </a:xfrm>
          <a:prstGeom prst="ellipse">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base">
              <a:spcBef>
                <a:spcPct val="0"/>
              </a:spcBef>
              <a:spcAft>
                <a:spcPct val="0"/>
              </a:spcAft>
              <a:buClrTx/>
              <a:defRPr/>
            </a:pPr>
            <a:endParaRPr lang="en-US" sz="1800" kern="1200">
              <a:solidFill>
                <a:prstClr val="white"/>
              </a:solidFill>
              <a:latin typeface="Calibri"/>
            </a:endParaRPr>
          </a:p>
        </p:txBody>
      </p:sp>
      <p:sp>
        <p:nvSpPr>
          <p:cNvPr id="152" name="Oval 151">
            <a:extLst>
              <a:ext uri="{FF2B5EF4-FFF2-40B4-BE49-F238E27FC236}">
                <a16:creationId xmlns:a16="http://schemas.microsoft.com/office/drawing/2014/main" id="{35D52329-3F20-4CC1-9681-893C2EF9BD97}"/>
              </a:ext>
            </a:extLst>
          </p:cNvPr>
          <p:cNvSpPr/>
          <p:nvPr/>
        </p:nvSpPr>
        <p:spPr>
          <a:xfrm>
            <a:off x="1821674" y="3414331"/>
            <a:ext cx="137160" cy="13716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base">
              <a:spcBef>
                <a:spcPct val="0"/>
              </a:spcBef>
              <a:spcAft>
                <a:spcPct val="0"/>
              </a:spcAft>
              <a:buClrTx/>
              <a:defRPr/>
            </a:pPr>
            <a:endParaRPr lang="en-US" sz="1800" kern="1200">
              <a:solidFill>
                <a:prstClr val="white"/>
              </a:solidFill>
              <a:latin typeface="Calibri"/>
            </a:endParaRPr>
          </a:p>
        </p:txBody>
      </p:sp>
      <p:sp>
        <p:nvSpPr>
          <p:cNvPr id="157" name="Oval 156">
            <a:extLst>
              <a:ext uri="{FF2B5EF4-FFF2-40B4-BE49-F238E27FC236}">
                <a16:creationId xmlns:a16="http://schemas.microsoft.com/office/drawing/2014/main" id="{1E951362-A34A-473C-A7C0-2D6759E61901}"/>
              </a:ext>
            </a:extLst>
          </p:cNvPr>
          <p:cNvSpPr/>
          <p:nvPr/>
        </p:nvSpPr>
        <p:spPr>
          <a:xfrm>
            <a:off x="6322278" y="1861773"/>
            <a:ext cx="137160" cy="13716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base">
              <a:spcBef>
                <a:spcPct val="0"/>
              </a:spcBef>
              <a:spcAft>
                <a:spcPct val="0"/>
              </a:spcAft>
              <a:buClrTx/>
              <a:defRPr/>
            </a:pPr>
            <a:endParaRPr lang="en-US" sz="1800" kern="1200">
              <a:solidFill>
                <a:prstClr val="white"/>
              </a:solidFill>
              <a:latin typeface="Calibri"/>
            </a:endParaRPr>
          </a:p>
        </p:txBody>
      </p:sp>
      <p:grpSp>
        <p:nvGrpSpPr>
          <p:cNvPr id="55" name="Group 54">
            <a:extLst>
              <a:ext uri="{FF2B5EF4-FFF2-40B4-BE49-F238E27FC236}">
                <a16:creationId xmlns:a16="http://schemas.microsoft.com/office/drawing/2014/main" id="{68FA8522-5C09-4EDB-8DDE-46EDB8423BFA}"/>
              </a:ext>
            </a:extLst>
          </p:cNvPr>
          <p:cNvGrpSpPr/>
          <p:nvPr/>
        </p:nvGrpSpPr>
        <p:grpSpPr>
          <a:xfrm>
            <a:off x="5863529" y="2636697"/>
            <a:ext cx="1672556" cy="985496"/>
            <a:chOff x="6862763" y="6100655"/>
            <a:chExt cx="2230075" cy="1313994"/>
          </a:xfrm>
        </p:grpSpPr>
        <p:grpSp>
          <p:nvGrpSpPr>
            <p:cNvPr id="46" name="Group 45">
              <a:extLst>
                <a:ext uri="{FF2B5EF4-FFF2-40B4-BE49-F238E27FC236}">
                  <a16:creationId xmlns:a16="http://schemas.microsoft.com/office/drawing/2014/main" id="{0D78452E-E7BA-48D5-9746-23095B057020}"/>
                </a:ext>
              </a:extLst>
            </p:cNvPr>
            <p:cNvGrpSpPr/>
            <p:nvPr/>
          </p:nvGrpSpPr>
          <p:grpSpPr>
            <a:xfrm>
              <a:off x="6901586" y="6183013"/>
              <a:ext cx="2179717" cy="1205641"/>
              <a:chOff x="5734774" y="6468151"/>
              <a:chExt cx="2179717" cy="1205641"/>
            </a:xfrm>
          </p:grpSpPr>
          <p:sp>
            <p:nvSpPr>
              <p:cNvPr id="80" name="Parallelogram 79">
                <a:extLst>
                  <a:ext uri="{FF2B5EF4-FFF2-40B4-BE49-F238E27FC236}">
                    <a16:creationId xmlns:a16="http://schemas.microsoft.com/office/drawing/2014/main" id="{567E4AB6-EF67-423F-855B-0B160F29F49F}"/>
                  </a:ext>
                </a:extLst>
              </p:cNvPr>
              <p:cNvSpPr/>
              <p:nvPr/>
            </p:nvSpPr>
            <p:spPr>
              <a:xfrm rot="5400000">
                <a:off x="5865073" y="6384249"/>
                <a:ext cx="1159244" cy="1419841"/>
              </a:xfrm>
              <a:prstGeom prst="parallelogram">
                <a:avLst>
                  <a:gd name="adj" fmla="val 28163"/>
                </a:avLst>
              </a:prstGeom>
              <a:solidFill>
                <a:schemeClr val="bg1">
                  <a:lumMod val="85000"/>
                  <a:alpha val="50000"/>
                </a:schemeClr>
              </a:solidFill>
              <a:ln w="38100">
                <a:noFill/>
                <a:prstDash val="sysDash"/>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defTabSz="685800" fontAlgn="base">
                  <a:spcBef>
                    <a:spcPct val="0"/>
                  </a:spcBef>
                  <a:spcAft>
                    <a:spcPct val="0"/>
                  </a:spcAft>
                  <a:buClrTx/>
                  <a:defRPr/>
                </a:pPr>
                <a:endParaRPr lang="en-US" sz="1800" kern="1200">
                  <a:solidFill>
                    <a:prstClr val="black"/>
                  </a:solidFill>
                  <a:latin typeface="Calibri"/>
                </a:endParaRPr>
              </a:p>
            </p:txBody>
          </p:sp>
          <p:grpSp>
            <p:nvGrpSpPr>
              <p:cNvPr id="10" name="Group 9">
                <a:extLst>
                  <a:ext uri="{FF2B5EF4-FFF2-40B4-BE49-F238E27FC236}">
                    <a16:creationId xmlns:a16="http://schemas.microsoft.com/office/drawing/2014/main" id="{2364CB07-7640-4E31-B1F8-852CB1E9DA0C}"/>
                  </a:ext>
                </a:extLst>
              </p:cNvPr>
              <p:cNvGrpSpPr/>
              <p:nvPr/>
            </p:nvGrpSpPr>
            <p:grpSpPr>
              <a:xfrm>
                <a:off x="5756431" y="6468151"/>
                <a:ext cx="2158060" cy="1200973"/>
                <a:chOff x="8038164" y="3429234"/>
                <a:chExt cx="2158060" cy="1200973"/>
              </a:xfrm>
            </p:grpSpPr>
            <p:sp>
              <p:nvSpPr>
                <p:cNvPr id="79" name="Parallelogram 78">
                  <a:extLst>
                    <a:ext uri="{FF2B5EF4-FFF2-40B4-BE49-F238E27FC236}">
                      <a16:creationId xmlns:a16="http://schemas.microsoft.com/office/drawing/2014/main" id="{67936014-FF1D-4EEC-BA8C-D675170C7E91}"/>
                    </a:ext>
                  </a:extLst>
                </p:cNvPr>
                <p:cNvSpPr/>
                <p:nvPr/>
              </p:nvSpPr>
              <p:spPr>
                <a:xfrm rot="5400000" flipV="1">
                  <a:off x="9340595" y="3774578"/>
                  <a:ext cx="974559" cy="736699"/>
                </a:xfrm>
                <a:prstGeom prst="parallelogram">
                  <a:avLst>
                    <a:gd name="adj" fmla="val 21590"/>
                  </a:avLst>
                </a:prstGeom>
                <a:solidFill>
                  <a:schemeClr val="bg1">
                    <a:lumMod val="95000"/>
                    <a:alpha val="50000"/>
                  </a:schemeClr>
                </a:solidFill>
                <a:ln w="38100">
                  <a:noFill/>
                  <a:prstDash val="sysDash"/>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defTabSz="685800" fontAlgn="base">
                    <a:spcBef>
                      <a:spcPct val="0"/>
                    </a:spcBef>
                    <a:spcAft>
                      <a:spcPct val="0"/>
                    </a:spcAft>
                    <a:buClrTx/>
                    <a:defRPr/>
                  </a:pPr>
                  <a:endParaRPr lang="en-US" sz="1800" kern="1200">
                    <a:solidFill>
                      <a:prstClr val="black"/>
                    </a:solidFill>
                    <a:latin typeface="Calibri"/>
                  </a:endParaRPr>
                </a:p>
              </p:txBody>
            </p:sp>
            <p:sp>
              <p:nvSpPr>
                <p:cNvPr id="106" name="Parallelogram 105">
                  <a:extLst>
                    <a:ext uri="{FF2B5EF4-FFF2-40B4-BE49-F238E27FC236}">
                      <a16:creationId xmlns:a16="http://schemas.microsoft.com/office/drawing/2014/main" id="{62C622F6-25F0-4B02-B3A9-24E6DD3EF1B1}"/>
                    </a:ext>
                  </a:extLst>
                </p:cNvPr>
                <p:cNvSpPr/>
                <p:nvPr/>
              </p:nvSpPr>
              <p:spPr>
                <a:xfrm rot="11569536">
                  <a:off x="8038164" y="3429234"/>
                  <a:ext cx="2156345" cy="299349"/>
                </a:xfrm>
                <a:prstGeom prst="parallelogram">
                  <a:avLst>
                    <a:gd name="adj" fmla="val 215851"/>
                  </a:avLst>
                </a:prstGeom>
                <a:solidFill>
                  <a:schemeClr val="bg1">
                    <a:lumMod val="75000"/>
                    <a:alpha val="50000"/>
                  </a:schemeClr>
                </a:solidFill>
                <a:ln w="38100">
                  <a:noFill/>
                  <a:prstDash val="sysDash"/>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defTabSz="685800" fontAlgn="base">
                    <a:spcBef>
                      <a:spcPct val="0"/>
                    </a:spcBef>
                    <a:spcAft>
                      <a:spcPct val="0"/>
                    </a:spcAft>
                    <a:buClrTx/>
                    <a:defRPr/>
                  </a:pPr>
                  <a:endParaRPr lang="en-US" sz="1800" kern="1200">
                    <a:solidFill>
                      <a:prstClr val="black"/>
                    </a:solidFill>
                    <a:latin typeface="Calibri"/>
                  </a:endParaRPr>
                </a:p>
              </p:txBody>
            </p:sp>
          </p:grpSp>
        </p:grpSp>
        <p:cxnSp>
          <p:nvCxnSpPr>
            <p:cNvPr id="48" name="Straight Connector 47">
              <a:extLst>
                <a:ext uri="{FF2B5EF4-FFF2-40B4-BE49-F238E27FC236}">
                  <a16:creationId xmlns:a16="http://schemas.microsoft.com/office/drawing/2014/main" id="{001CFBAA-CAC3-4CF7-B098-FD21C8D0A13E}"/>
                </a:ext>
              </a:extLst>
            </p:cNvPr>
            <p:cNvCxnSpPr>
              <a:cxnSpLocks/>
            </p:cNvCxnSpPr>
            <p:nvPr/>
          </p:nvCxnSpPr>
          <p:spPr>
            <a:xfrm flipH="1" flipV="1">
              <a:off x="7615715" y="6888532"/>
              <a:ext cx="1447756" cy="329584"/>
            </a:xfrm>
            <a:prstGeom prst="line">
              <a:avLst/>
            </a:prstGeom>
            <a:ln w="3810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7F737B1C-0178-4DE3-B32E-95400B70892B}"/>
                </a:ext>
              </a:extLst>
            </p:cNvPr>
            <p:cNvCxnSpPr>
              <a:cxnSpLocks/>
            </p:cNvCxnSpPr>
            <p:nvPr/>
          </p:nvCxnSpPr>
          <p:spPr>
            <a:xfrm flipH="1">
              <a:off x="6888866" y="6881573"/>
              <a:ext cx="736700" cy="178609"/>
            </a:xfrm>
            <a:prstGeom prst="line">
              <a:avLst/>
            </a:prstGeom>
            <a:ln w="3810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752D8CE3-9A61-4DA0-B5F4-C00F937A8E33}"/>
                </a:ext>
              </a:extLst>
            </p:cNvPr>
            <p:cNvCxnSpPr>
              <a:cxnSpLocks/>
            </p:cNvCxnSpPr>
            <p:nvPr/>
          </p:nvCxnSpPr>
          <p:spPr>
            <a:xfrm>
              <a:off x="7611507" y="6118095"/>
              <a:ext cx="0" cy="777399"/>
            </a:xfrm>
            <a:prstGeom prst="line">
              <a:avLst/>
            </a:prstGeom>
            <a:ln w="3810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C5BBBB0E-3E98-42C3-8FF0-25B7CF305416}"/>
                </a:ext>
              </a:extLst>
            </p:cNvPr>
            <p:cNvCxnSpPr>
              <a:cxnSpLocks/>
            </p:cNvCxnSpPr>
            <p:nvPr/>
          </p:nvCxnSpPr>
          <p:spPr>
            <a:xfrm>
              <a:off x="8329657" y="6606588"/>
              <a:ext cx="0" cy="777399"/>
            </a:xfrm>
            <a:prstGeom prst="line">
              <a:avLst/>
            </a:prstGeom>
            <a:solidFill>
              <a:schemeClr val="bg1">
                <a:lumMod val="75000"/>
                <a:alpha val="30000"/>
              </a:schemeClr>
            </a:solidFill>
            <a:ln w="38100">
              <a:solidFill>
                <a:schemeClr val="bg1">
                  <a:lumMod val="75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A648451D-A543-40C4-8E54-BA3087F6B160}"/>
                </a:ext>
              </a:extLst>
            </p:cNvPr>
            <p:cNvCxnSpPr>
              <a:cxnSpLocks/>
            </p:cNvCxnSpPr>
            <p:nvPr/>
          </p:nvCxnSpPr>
          <p:spPr>
            <a:xfrm>
              <a:off x="9090872" y="6414665"/>
              <a:ext cx="0" cy="777399"/>
            </a:xfrm>
            <a:prstGeom prst="line">
              <a:avLst/>
            </a:prstGeom>
            <a:solidFill>
              <a:schemeClr val="bg1">
                <a:lumMod val="75000"/>
                <a:alpha val="30000"/>
              </a:schemeClr>
            </a:solidFill>
            <a:ln w="38100">
              <a:solidFill>
                <a:schemeClr val="bg1">
                  <a:lumMod val="75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7C82ABC1-5445-4A1D-9BA4-45376AEBFD48}"/>
                </a:ext>
              </a:extLst>
            </p:cNvPr>
            <p:cNvCxnSpPr>
              <a:cxnSpLocks/>
            </p:cNvCxnSpPr>
            <p:nvPr/>
          </p:nvCxnSpPr>
          <p:spPr>
            <a:xfrm flipH="1" flipV="1">
              <a:off x="6887053" y="7045288"/>
              <a:ext cx="1447756" cy="329584"/>
            </a:xfrm>
            <a:prstGeom prst="line">
              <a:avLst/>
            </a:prstGeom>
            <a:solidFill>
              <a:schemeClr val="bg1">
                <a:lumMod val="75000"/>
                <a:alpha val="30000"/>
              </a:schemeClr>
            </a:solidFill>
            <a:ln w="38100">
              <a:solidFill>
                <a:schemeClr val="bg1">
                  <a:lumMod val="75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84327CCF-F6FC-4DE0-921F-A44E74EAE5D8}"/>
                </a:ext>
              </a:extLst>
            </p:cNvPr>
            <p:cNvCxnSpPr>
              <a:cxnSpLocks/>
            </p:cNvCxnSpPr>
            <p:nvPr/>
          </p:nvCxnSpPr>
          <p:spPr>
            <a:xfrm flipH="1" flipV="1">
              <a:off x="6900199" y="6255404"/>
              <a:ext cx="1447756" cy="329584"/>
            </a:xfrm>
            <a:prstGeom prst="line">
              <a:avLst/>
            </a:prstGeom>
            <a:solidFill>
              <a:schemeClr val="bg1">
                <a:lumMod val="75000"/>
                <a:alpha val="30000"/>
              </a:schemeClr>
            </a:solidFill>
            <a:ln w="38100">
              <a:solidFill>
                <a:schemeClr val="bg1">
                  <a:lumMod val="75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240642C4-67A0-4741-A624-9015A0F40AD2}"/>
                </a:ext>
              </a:extLst>
            </p:cNvPr>
            <p:cNvCxnSpPr>
              <a:cxnSpLocks/>
            </p:cNvCxnSpPr>
            <p:nvPr/>
          </p:nvCxnSpPr>
          <p:spPr>
            <a:xfrm flipH="1" flipV="1">
              <a:off x="7645082" y="6118095"/>
              <a:ext cx="1447756" cy="329584"/>
            </a:xfrm>
            <a:prstGeom prst="line">
              <a:avLst/>
            </a:prstGeom>
            <a:solidFill>
              <a:schemeClr val="bg1">
                <a:lumMod val="75000"/>
                <a:alpha val="30000"/>
              </a:schemeClr>
            </a:solidFill>
            <a:ln w="38100">
              <a:solidFill>
                <a:schemeClr val="bg1">
                  <a:lumMod val="75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1256DF95-60B5-4F5E-A57A-4F42C9F6A771}"/>
                </a:ext>
              </a:extLst>
            </p:cNvPr>
            <p:cNvCxnSpPr>
              <a:cxnSpLocks/>
            </p:cNvCxnSpPr>
            <p:nvPr/>
          </p:nvCxnSpPr>
          <p:spPr>
            <a:xfrm flipH="1">
              <a:off x="8283312" y="7236040"/>
              <a:ext cx="736700" cy="178609"/>
            </a:xfrm>
            <a:prstGeom prst="line">
              <a:avLst/>
            </a:prstGeom>
            <a:solidFill>
              <a:schemeClr val="bg1">
                <a:lumMod val="75000"/>
                <a:alpha val="30000"/>
              </a:schemeClr>
            </a:solidFill>
            <a:ln w="38100">
              <a:solidFill>
                <a:schemeClr val="bg1">
                  <a:lumMod val="75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0FAB20A5-F4DF-4C7C-83EF-0021F908E831}"/>
                </a:ext>
              </a:extLst>
            </p:cNvPr>
            <p:cNvCxnSpPr>
              <a:cxnSpLocks/>
            </p:cNvCxnSpPr>
            <p:nvPr/>
          </p:nvCxnSpPr>
          <p:spPr>
            <a:xfrm flipH="1">
              <a:off x="8299753" y="6418736"/>
              <a:ext cx="736700" cy="178609"/>
            </a:xfrm>
            <a:prstGeom prst="line">
              <a:avLst/>
            </a:prstGeom>
            <a:solidFill>
              <a:schemeClr val="bg1">
                <a:lumMod val="75000"/>
                <a:alpha val="30000"/>
              </a:schemeClr>
            </a:solidFill>
            <a:ln w="38100">
              <a:solidFill>
                <a:schemeClr val="bg1">
                  <a:lumMod val="75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2E01CDA1-5F74-4E4F-91F3-41BF109FEF59}"/>
                </a:ext>
              </a:extLst>
            </p:cNvPr>
            <p:cNvCxnSpPr>
              <a:cxnSpLocks/>
            </p:cNvCxnSpPr>
            <p:nvPr/>
          </p:nvCxnSpPr>
          <p:spPr>
            <a:xfrm flipH="1">
              <a:off x="6862763" y="6100655"/>
              <a:ext cx="736700" cy="178609"/>
            </a:xfrm>
            <a:prstGeom prst="line">
              <a:avLst/>
            </a:prstGeom>
            <a:solidFill>
              <a:schemeClr val="bg1">
                <a:lumMod val="75000"/>
                <a:alpha val="30000"/>
              </a:schemeClr>
            </a:solidFill>
            <a:ln w="38100">
              <a:solidFill>
                <a:schemeClr val="bg1">
                  <a:lumMod val="75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DAD8C3DA-8C07-46C4-B0C3-9F2B1186461B}"/>
                </a:ext>
              </a:extLst>
            </p:cNvPr>
            <p:cNvCxnSpPr>
              <a:cxnSpLocks/>
            </p:cNvCxnSpPr>
            <p:nvPr/>
          </p:nvCxnSpPr>
          <p:spPr>
            <a:xfrm>
              <a:off x="6910756" y="6282783"/>
              <a:ext cx="0" cy="777399"/>
            </a:xfrm>
            <a:prstGeom prst="line">
              <a:avLst/>
            </a:prstGeom>
            <a:solidFill>
              <a:schemeClr val="bg1">
                <a:lumMod val="75000"/>
                <a:alpha val="30000"/>
              </a:schemeClr>
            </a:solidFill>
            <a:ln w="38100">
              <a:solidFill>
                <a:schemeClr val="bg1">
                  <a:lumMod val="75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grpSp>
      <p:sp>
        <p:nvSpPr>
          <p:cNvPr id="56" name="Arc 55">
            <a:extLst>
              <a:ext uri="{FF2B5EF4-FFF2-40B4-BE49-F238E27FC236}">
                <a16:creationId xmlns:a16="http://schemas.microsoft.com/office/drawing/2014/main" id="{D02A3EDF-8829-42F0-9B4D-C016FD0C6A52}"/>
              </a:ext>
            </a:extLst>
          </p:cNvPr>
          <p:cNvSpPr/>
          <p:nvPr/>
        </p:nvSpPr>
        <p:spPr>
          <a:xfrm rot="3060000">
            <a:off x="4694181" y="2341984"/>
            <a:ext cx="3401568" cy="534924"/>
          </a:xfrm>
          <a:prstGeom prst="arc">
            <a:avLst>
              <a:gd name="adj1" fmla="val 617731"/>
              <a:gd name="adj2" fmla="val 9410943"/>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base">
              <a:spcBef>
                <a:spcPct val="0"/>
              </a:spcBef>
              <a:spcAft>
                <a:spcPct val="0"/>
              </a:spcAft>
              <a:buClrTx/>
              <a:defRPr/>
            </a:pPr>
            <a:endParaRPr lang="en-US" sz="1800" kern="1200">
              <a:solidFill>
                <a:prstClr val="white"/>
              </a:solidFill>
              <a:latin typeface="Calibri"/>
            </a:endParaRPr>
          </a:p>
        </p:txBody>
      </p:sp>
      <p:sp>
        <p:nvSpPr>
          <p:cNvPr id="150" name="Oval 149">
            <a:extLst>
              <a:ext uri="{FF2B5EF4-FFF2-40B4-BE49-F238E27FC236}">
                <a16:creationId xmlns:a16="http://schemas.microsoft.com/office/drawing/2014/main" id="{1579434C-9221-47CB-887D-146D1A280B24}"/>
              </a:ext>
            </a:extLst>
          </p:cNvPr>
          <p:cNvSpPr/>
          <p:nvPr/>
        </p:nvSpPr>
        <p:spPr>
          <a:xfrm>
            <a:off x="7397145" y="2797484"/>
            <a:ext cx="137160" cy="13716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base">
              <a:spcBef>
                <a:spcPct val="0"/>
              </a:spcBef>
              <a:spcAft>
                <a:spcPct val="0"/>
              </a:spcAft>
              <a:buClrTx/>
              <a:defRPr/>
            </a:pPr>
            <a:endParaRPr lang="en-US" sz="1800" kern="1200">
              <a:solidFill>
                <a:prstClr val="white"/>
              </a:solidFill>
              <a:latin typeface="Calibri"/>
            </a:endParaRPr>
          </a:p>
        </p:txBody>
      </p:sp>
      <p:sp>
        <p:nvSpPr>
          <p:cNvPr id="173" name="Arc 172">
            <a:extLst>
              <a:ext uri="{FF2B5EF4-FFF2-40B4-BE49-F238E27FC236}">
                <a16:creationId xmlns:a16="http://schemas.microsoft.com/office/drawing/2014/main" id="{43016582-7E0D-4615-8F1C-6DA9F19E18E8}"/>
              </a:ext>
            </a:extLst>
          </p:cNvPr>
          <p:cNvSpPr/>
          <p:nvPr/>
        </p:nvSpPr>
        <p:spPr>
          <a:xfrm rot="3060000">
            <a:off x="4690076" y="2339799"/>
            <a:ext cx="3401568" cy="534924"/>
          </a:xfrm>
          <a:prstGeom prst="arc">
            <a:avLst>
              <a:gd name="adj1" fmla="val 21555899"/>
              <a:gd name="adj2" fmla="val 614292"/>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base">
              <a:spcBef>
                <a:spcPct val="0"/>
              </a:spcBef>
              <a:spcAft>
                <a:spcPct val="0"/>
              </a:spcAft>
              <a:buClrTx/>
              <a:defRPr/>
            </a:pPr>
            <a:endParaRPr lang="en-US" sz="1800" kern="1200">
              <a:solidFill>
                <a:prstClr val="white"/>
              </a:solidFill>
              <a:latin typeface="Calibri"/>
            </a:endParaRPr>
          </a:p>
        </p:txBody>
      </p:sp>
      <p:sp>
        <p:nvSpPr>
          <p:cNvPr id="169" name="Oval 168">
            <a:extLst>
              <a:ext uri="{FF2B5EF4-FFF2-40B4-BE49-F238E27FC236}">
                <a16:creationId xmlns:a16="http://schemas.microsoft.com/office/drawing/2014/main" id="{9CC14F3F-C5B8-43E4-A903-D0559EE49B3B}"/>
              </a:ext>
            </a:extLst>
          </p:cNvPr>
          <p:cNvSpPr/>
          <p:nvPr/>
        </p:nvSpPr>
        <p:spPr>
          <a:xfrm>
            <a:off x="6858341" y="3529522"/>
            <a:ext cx="137160" cy="13716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base">
              <a:spcBef>
                <a:spcPct val="0"/>
              </a:spcBef>
              <a:spcAft>
                <a:spcPct val="0"/>
              </a:spcAft>
              <a:buClrTx/>
              <a:defRPr/>
            </a:pPr>
            <a:endParaRPr lang="en-US" sz="1800" kern="1200">
              <a:solidFill>
                <a:prstClr val="white"/>
              </a:solidFill>
              <a:latin typeface="Calibri"/>
            </a:endParaRPr>
          </a:p>
        </p:txBody>
      </p:sp>
      <p:sp>
        <p:nvSpPr>
          <p:cNvPr id="175" name="Arc 174">
            <a:extLst>
              <a:ext uri="{FF2B5EF4-FFF2-40B4-BE49-F238E27FC236}">
                <a16:creationId xmlns:a16="http://schemas.microsoft.com/office/drawing/2014/main" id="{7B505E14-6B36-4B35-9657-127F19C69C1E}"/>
              </a:ext>
            </a:extLst>
          </p:cNvPr>
          <p:cNvSpPr/>
          <p:nvPr/>
        </p:nvSpPr>
        <p:spPr>
          <a:xfrm rot="3060000">
            <a:off x="4690199" y="2146123"/>
            <a:ext cx="3398979" cy="929846"/>
          </a:xfrm>
          <a:prstGeom prst="arc">
            <a:avLst>
              <a:gd name="adj1" fmla="val 10748178"/>
              <a:gd name="adj2" fmla="val 16041"/>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base">
              <a:spcBef>
                <a:spcPct val="0"/>
              </a:spcBef>
              <a:spcAft>
                <a:spcPct val="0"/>
              </a:spcAft>
              <a:buClrTx/>
              <a:defRPr/>
            </a:pPr>
            <a:endParaRPr lang="en-US" sz="1800" kern="1200">
              <a:solidFill>
                <a:prstClr val="white"/>
              </a:solidFill>
              <a:latin typeface="Calibri"/>
            </a:endParaRPr>
          </a:p>
        </p:txBody>
      </p:sp>
      <mc:AlternateContent xmlns:mc="http://schemas.openxmlformats.org/markup-compatibility/2006" xmlns:a14="http://schemas.microsoft.com/office/drawing/2010/main">
        <mc:Choice Requires="a14">
          <p:sp>
            <p:nvSpPr>
              <p:cNvPr id="202" name="TextBox 201">
                <a:extLst>
                  <a:ext uri="{FF2B5EF4-FFF2-40B4-BE49-F238E27FC236}">
                    <a16:creationId xmlns:a16="http://schemas.microsoft.com/office/drawing/2014/main" id="{3B4C3D26-441D-4D19-BDB4-80245E2D4040}"/>
                  </a:ext>
                </a:extLst>
              </p:cNvPr>
              <p:cNvSpPr txBox="1"/>
              <p:nvPr/>
            </p:nvSpPr>
            <p:spPr>
              <a:xfrm>
                <a:off x="1483025" y="2386328"/>
                <a:ext cx="444289" cy="369332"/>
              </a:xfrm>
              <a:prstGeom prst="rect">
                <a:avLst/>
              </a:prstGeom>
              <a:noFill/>
            </p:spPr>
            <p:txBody>
              <a:bodyPr wrap="square" rtlCol="0">
                <a:spAutoFit/>
              </a:bodyPr>
              <a:lstStyle/>
              <a:p>
                <a:pPr defTabSz="685800" fontAlgn="base">
                  <a:spcBef>
                    <a:spcPct val="0"/>
                  </a:spcBef>
                  <a:spcAft>
                    <a:spcPct val="0"/>
                  </a:spcAft>
                  <a:buClrTx/>
                  <a:defRPr/>
                </a:pPr>
                <a14:m>
                  <m:oMathPara xmlns:m="http://schemas.openxmlformats.org/officeDocument/2006/math">
                    <m:oMathParaPr>
                      <m:jc m:val="centerGroup"/>
                    </m:oMathParaPr>
                    <m:oMath xmlns:m="http://schemas.openxmlformats.org/officeDocument/2006/math">
                      <m:sSub>
                        <m:sSubPr>
                          <m:ctrlPr>
                            <a:rPr lang="en-US" sz="1800" b="1" i="1" kern="1200">
                              <a:solidFill>
                                <a:prstClr val="black"/>
                              </a:solidFill>
                              <a:latin typeface="Cambria Math" panose="02040503050406030204" pitchFamily="18" charset="0"/>
                              <a:ea typeface="+mn-ea"/>
                              <a:cs typeface="+mn-cs"/>
                            </a:rPr>
                          </m:ctrlPr>
                        </m:sSubPr>
                        <m:e>
                          <m:r>
                            <a:rPr lang="en-US" sz="1800" b="1" i="1" kern="1200">
                              <a:solidFill>
                                <a:prstClr val="black"/>
                              </a:solidFill>
                              <a:latin typeface="Cambria Math" panose="02040503050406030204" pitchFamily="18" charset="0"/>
                              <a:ea typeface="+mn-ea"/>
                              <a:cs typeface="+mn-cs"/>
                            </a:rPr>
                            <m:t>𝒕</m:t>
                          </m:r>
                        </m:e>
                        <m:sub>
                          <m:r>
                            <a:rPr lang="en-US" sz="1800" b="1" i="1" kern="1200">
                              <a:solidFill>
                                <a:prstClr val="black"/>
                              </a:solidFill>
                              <a:latin typeface="Cambria Math" panose="02040503050406030204" pitchFamily="18" charset="0"/>
                              <a:ea typeface="+mn-ea"/>
                              <a:cs typeface="+mn-cs"/>
                            </a:rPr>
                            <m:t>𝟎</m:t>
                          </m:r>
                        </m:sub>
                      </m:sSub>
                    </m:oMath>
                  </m:oMathPara>
                </a14:m>
                <a:endParaRPr lang="en-US" sz="1800" b="1" kern="1200">
                  <a:solidFill>
                    <a:prstClr val="black"/>
                  </a:solidFill>
                  <a:latin typeface="Calibri"/>
                  <a:ea typeface="+mn-ea"/>
                  <a:cs typeface="+mn-cs"/>
                </a:endParaRPr>
              </a:p>
            </p:txBody>
          </p:sp>
        </mc:Choice>
        <mc:Fallback xmlns="">
          <p:sp>
            <p:nvSpPr>
              <p:cNvPr id="202" name="TextBox 201">
                <a:extLst>
                  <a:ext uri="{FF2B5EF4-FFF2-40B4-BE49-F238E27FC236}">
                    <a16:creationId xmlns:a16="http://schemas.microsoft.com/office/drawing/2014/main" id="{3B4C3D26-441D-4D19-BDB4-80245E2D4040}"/>
                  </a:ext>
                </a:extLst>
              </p:cNvPr>
              <p:cNvSpPr txBox="1">
                <a:spLocks noRot="1" noChangeAspect="1" noMove="1" noResize="1" noEditPoints="1" noAdjustHandles="1" noChangeArrowheads="1" noChangeShapeType="1" noTextEdit="1"/>
              </p:cNvSpPr>
              <p:nvPr/>
            </p:nvSpPr>
            <p:spPr>
              <a:xfrm>
                <a:off x="1483025" y="2386328"/>
                <a:ext cx="444289" cy="369332"/>
              </a:xfrm>
              <a:prstGeom prst="rect">
                <a:avLst/>
              </a:prstGeom>
              <a:blipFill>
                <a:blip r:embed="rId1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03" name="TextBox 202">
                <a:extLst>
                  <a:ext uri="{FF2B5EF4-FFF2-40B4-BE49-F238E27FC236}">
                    <a16:creationId xmlns:a16="http://schemas.microsoft.com/office/drawing/2014/main" id="{DC0ABB18-5217-485F-B28C-BC8A31D39B75}"/>
                  </a:ext>
                </a:extLst>
              </p:cNvPr>
              <p:cNvSpPr txBox="1"/>
              <p:nvPr/>
            </p:nvSpPr>
            <p:spPr>
              <a:xfrm>
                <a:off x="1697587" y="2156653"/>
                <a:ext cx="444289" cy="369332"/>
              </a:xfrm>
              <a:prstGeom prst="rect">
                <a:avLst/>
              </a:prstGeom>
              <a:noFill/>
            </p:spPr>
            <p:txBody>
              <a:bodyPr wrap="square" rtlCol="0">
                <a:spAutoFit/>
              </a:bodyPr>
              <a:lstStyle/>
              <a:p>
                <a:pPr defTabSz="685800" fontAlgn="base">
                  <a:spcBef>
                    <a:spcPct val="0"/>
                  </a:spcBef>
                  <a:spcAft>
                    <a:spcPct val="0"/>
                  </a:spcAft>
                  <a:buClrTx/>
                  <a:defRPr/>
                </a:pPr>
                <a14:m>
                  <m:oMathPara xmlns:m="http://schemas.openxmlformats.org/officeDocument/2006/math">
                    <m:oMathParaPr>
                      <m:jc m:val="centerGroup"/>
                    </m:oMathParaPr>
                    <m:oMath xmlns:m="http://schemas.openxmlformats.org/officeDocument/2006/math">
                      <m:sSub>
                        <m:sSubPr>
                          <m:ctrlPr>
                            <a:rPr lang="en-US" sz="1800" b="1" i="1" kern="1200">
                              <a:solidFill>
                                <a:prstClr val="black"/>
                              </a:solidFill>
                              <a:latin typeface="Cambria Math" panose="02040503050406030204" pitchFamily="18" charset="0"/>
                              <a:ea typeface="+mn-ea"/>
                              <a:cs typeface="+mn-cs"/>
                            </a:rPr>
                          </m:ctrlPr>
                        </m:sSubPr>
                        <m:e>
                          <m:r>
                            <a:rPr lang="en-US" sz="1800" b="1" i="1" kern="1200">
                              <a:solidFill>
                                <a:prstClr val="black"/>
                              </a:solidFill>
                              <a:latin typeface="Cambria Math" panose="02040503050406030204" pitchFamily="18" charset="0"/>
                              <a:ea typeface="+mn-ea"/>
                              <a:cs typeface="+mn-cs"/>
                            </a:rPr>
                            <m:t>𝒕</m:t>
                          </m:r>
                        </m:e>
                        <m:sub>
                          <m:r>
                            <a:rPr lang="en-US" sz="1800" b="1" i="1" kern="1200">
                              <a:solidFill>
                                <a:prstClr val="black"/>
                              </a:solidFill>
                              <a:latin typeface="Cambria Math" panose="02040503050406030204" pitchFamily="18" charset="0"/>
                              <a:ea typeface="+mn-ea"/>
                              <a:cs typeface="+mn-cs"/>
                            </a:rPr>
                            <m:t>𝟏</m:t>
                          </m:r>
                        </m:sub>
                      </m:sSub>
                    </m:oMath>
                  </m:oMathPara>
                </a14:m>
                <a:endParaRPr lang="en-US" sz="1800" b="1" kern="1200">
                  <a:solidFill>
                    <a:prstClr val="black"/>
                  </a:solidFill>
                  <a:latin typeface="Calibri"/>
                  <a:ea typeface="+mn-ea"/>
                  <a:cs typeface="+mn-cs"/>
                </a:endParaRPr>
              </a:p>
            </p:txBody>
          </p:sp>
        </mc:Choice>
        <mc:Fallback xmlns="">
          <p:sp>
            <p:nvSpPr>
              <p:cNvPr id="203" name="TextBox 202">
                <a:extLst>
                  <a:ext uri="{FF2B5EF4-FFF2-40B4-BE49-F238E27FC236}">
                    <a16:creationId xmlns:a16="http://schemas.microsoft.com/office/drawing/2014/main" id="{DC0ABB18-5217-485F-B28C-BC8A31D39B75}"/>
                  </a:ext>
                </a:extLst>
              </p:cNvPr>
              <p:cNvSpPr txBox="1">
                <a:spLocks noRot="1" noChangeAspect="1" noMove="1" noResize="1" noEditPoints="1" noAdjustHandles="1" noChangeArrowheads="1" noChangeShapeType="1" noTextEdit="1"/>
              </p:cNvSpPr>
              <p:nvPr/>
            </p:nvSpPr>
            <p:spPr>
              <a:xfrm>
                <a:off x="1697587" y="2156653"/>
                <a:ext cx="444289" cy="369332"/>
              </a:xfrm>
              <a:prstGeom prst="rect">
                <a:avLst/>
              </a:prstGeom>
              <a:blipFill>
                <a:blip r:embed="rId1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04" name="TextBox 203">
                <a:extLst>
                  <a:ext uri="{FF2B5EF4-FFF2-40B4-BE49-F238E27FC236}">
                    <a16:creationId xmlns:a16="http://schemas.microsoft.com/office/drawing/2014/main" id="{9C123DDE-D9A2-4FFE-950B-A9B0A375B46A}"/>
                  </a:ext>
                </a:extLst>
              </p:cNvPr>
              <p:cNvSpPr txBox="1"/>
              <p:nvPr/>
            </p:nvSpPr>
            <p:spPr>
              <a:xfrm>
                <a:off x="5737956" y="1983041"/>
                <a:ext cx="444289" cy="369332"/>
              </a:xfrm>
              <a:prstGeom prst="rect">
                <a:avLst/>
              </a:prstGeom>
              <a:noFill/>
            </p:spPr>
            <p:txBody>
              <a:bodyPr wrap="none" rtlCol="0">
                <a:spAutoFit/>
              </a:bodyPr>
              <a:lstStyle/>
              <a:p>
                <a:pPr defTabSz="685800" fontAlgn="base">
                  <a:spcBef>
                    <a:spcPct val="0"/>
                  </a:spcBef>
                  <a:spcAft>
                    <a:spcPct val="0"/>
                  </a:spcAft>
                  <a:buClrTx/>
                  <a:defRPr/>
                </a:pPr>
                <a14:m>
                  <m:oMathPara xmlns:m="http://schemas.openxmlformats.org/officeDocument/2006/math">
                    <m:oMathParaPr>
                      <m:jc m:val="centerGroup"/>
                    </m:oMathParaPr>
                    <m:oMath xmlns:m="http://schemas.openxmlformats.org/officeDocument/2006/math">
                      <m:sSub>
                        <m:sSubPr>
                          <m:ctrlPr>
                            <a:rPr lang="en-US" sz="1800" b="1" i="1" kern="1200">
                              <a:solidFill>
                                <a:prstClr val="black"/>
                              </a:solidFill>
                              <a:latin typeface="Cambria Math" panose="02040503050406030204" pitchFamily="18" charset="0"/>
                              <a:ea typeface="+mn-ea"/>
                              <a:cs typeface="+mn-cs"/>
                            </a:rPr>
                          </m:ctrlPr>
                        </m:sSubPr>
                        <m:e>
                          <m:r>
                            <a:rPr lang="en-US" sz="1800" b="1" i="1" kern="1200">
                              <a:solidFill>
                                <a:prstClr val="black"/>
                              </a:solidFill>
                              <a:latin typeface="Cambria Math" panose="02040503050406030204" pitchFamily="18" charset="0"/>
                              <a:ea typeface="+mn-ea"/>
                              <a:cs typeface="+mn-cs"/>
                            </a:rPr>
                            <m:t>𝒕</m:t>
                          </m:r>
                        </m:e>
                        <m:sub>
                          <m:r>
                            <a:rPr lang="en-US" sz="1800" b="1" i="1" kern="1200">
                              <a:solidFill>
                                <a:prstClr val="black"/>
                              </a:solidFill>
                              <a:latin typeface="Cambria Math" panose="02040503050406030204" pitchFamily="18" charset="0"/>
                              <a:ea typeface="+mn-ea"/>
                              <a:cs typeface="+mn-cs"/>
                            </a:rPr>
                            <m:t>𝟎</m:t>
                          </m:r>
                        </m:sub>
                      </m:sSub>
                    </m:oMath>
                  </m:oMathPara>
                </a14:m>
                <a:endParaRPr lang="en-US" sz="1800" b="1" kern="1200">
                  <a:solidFill>
                    <a:prstClr val="black"/>
                  </a:solidFill>
                  <a:latin typeface="Calibri"/>
                  <a:ea typeface="+mn-ea"/>
                  <a:cs typeface="+mn-cs"/>
                </a:endParaRPr>
              </a:p>
            </p:txBody>
          </p:sp>
        </mc:Choice>
        <mc:Fallback xmlns="">
          <p:sp>
            <p:nvSpPr>
              <p:cNvPr id="204" name="TextBox 203">
                <a:extLst>
                  <a:ext uri="{FF2B5EF4-FFF2-40B4-BE49-F238E27FC236}">
                    <a16:creationId xmlns:a16="http://schemas.microsoft.com/office/drawing/2014/main" id="{9C123DDE-D9A2-4FFE-950B-A9B0A375B46A}"/>
                  </a:ext>
                </a:extLst>
              </p:cNvPr>
              <p:cNvSpPr txBox="1">
                <a:spLocks noRot="1" noChangeAspect="1" noMove="1" noResize="1" noEditPoints="1" noAdjustHandles="1" noChangeArrowheads="1" noChangeShapeType="1" noTextEdit="1"/>
              </p:cNvSpPr>
              <p:nvPr/>
            </p:nvSpPr>
            <p:spPr>
              <a:xfrm>
                <a:off x="5737956" y="1983041"/>
                <a:ext cx="444289" cy="369332"/>
              </a:xfrm>
              <a:prstGeom prst="rect">
                <a:avLst/>
              </a:prstGeom>
              <a:blipFill>
                <a:blip r:embed="rId1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05" name="TextBox 204">
                <a:extLst>
                  <a:ext uri="{FF2B5EF4-FFF2-40B4-BE49-F238E27FC236}">
                    <a16:creationId xmlns:a16="http://schemas.microsoft.com/office/drawing/2014/main" id="{B9B9DDBC-67E6-4C2E-94F1-5BCA097F7083}"/>
                  </a:ext>
                </a:extLst>
              </p:cNvPr>
              <p:cNvSpPr txBox="1"/>
              <p:nvPr/>
            </p:nvSpPr>
            <p:spPr>
              <a:xfrm>
                <a:off x="6640262" y="3673211"/>
                <a:ext cx="444289" cy="369332"/>
              </a:xfrm>
              <a:prstGeom prst="rect">
                <a:avLst/>
              </a:prstGeom>
              <a:noFill/>
            </p:spPr>
            <p:txBody>
              <a:bodyPr wrap="none" rtlCol="0">
                <a:spAutoFit/>
              </a:bodyPr>
              <a:lstStyle/>
              <a:p>
                <a:pPr defTabSz="685800" fontAlgn="base">
                  <a:spcBef>
                    <a:spcPct val="0"/>
                  </a:spcBef>
                  <a:spcAft>
                    <a:spcPct val="0"/>
                  </a:spcAft>
                  <a:buClrTx/>
                  <a:defRPr/>
                </a:pPr>
                <a14:m>
                  <m:oMathPara xmlns:m="http://schemas.openxmlformats.org/officeDocument/2006/math">
                    <m:oMathParaPr>
                      <m:jc m:val="centerGroup"/>
                    </m:oMathParaPr>
                    <m:oMath xmlns:m="http://schemas.openxmlformats.org/officeDocument/2006/math">
                      <m:sSub>
                        <m:sSubPr>
                          <m:ctrlPr>
                            <a:rPr lang="en-US" sz="1800" b="1" i="1" kern="1200">
                              <a:solidFill>
                                <a:prstClr val="black"/>
                              </a:solidFill>
                              <a:latin typeface="Cambria Math" panose="02040503050406030204" pitchFamily="18" charset="0"/>
                              <a:ea typeface="+mn-ea"/>
                              <a:cs typeface="+mn-cs"/>
                            </a:rPr>
                          </m:ctrlPr>
                        </m:sSubPr>
                        <m:e>
                          <m:r>
                            <a:rPr lang="en-US" sz="1800" b="1" i="1" kern="1200">
                              <a:solidFill>
                                <a:prstClr val="black"/>
                              </a:solidFill>
                              <a:latin typeface="Cambria Math" panose="02040503050406030204" pitchFamily="18" charset="0"/>
                              <a:ea typeface="+mn-ea"/>
                              <a:cs typeface="+mn-cs"/>
                            </a:rPr>
                            <m:t>𝒕</m:t>
                          </m:r>
                        </m:e>
                        <m:sub>
                          <m:r>
                            <a:rPr lang="en-US" sz="1800" b="1" i="1" kern="1200">
                              <a:solidFill>
                                <a:prstClr val="black"/>
                              </a:solidFill>
                              <a:latin typeface="Cambria Math" panose="02040503050406030204" pitchFamily="18" charset="0"/>
                              <a:ea typeface="+mn-ea"/>
                              <a:cs typeface="+mn-cs"/>
                            </a:rPr>
                            <m:t>𝟏</m:t>
                          </m:r>
                        </m:sub>
                      </m:sSub>
                    </m:oMath>
                  </m:oMathPara>
                </a14:m>
                <a:endParaRPr lang="en-US" sz="1800" b="1" kern="1200">
                  <a:solidFill>
                    <a:prstClr val="black"/>
                  </a:solidFill>
                  <a:latin typeface="Calibri"/>
                  <a:ea typeface="+mn-ea"/>
                  <a:cs typeface="+mn-cs"/>
                </a:endParaRPr>
              </a:p>
            </p:txBody>
          </p:sp>
        </mc:Choice>
        <mc:Fallback xmlns="">
          <p:sp>
            <p:nvSpPr>
              <p:cNvPr id="205" name="TextBox 204">
                <a:extLst>
                  <a:ext uri="{FF2B5EF4-FFF2-40B4-BE49-F238E27FC236}">
                    <a16:creationId xmlns:a16="http://schemas.microsoft.com/office/drawing/2014/main" id="{B9B9DDBC-67E6-4C2E-94F1-5BCA097F7083}"/>
                  </a:ext>
                </a:extLst>
              </p:cNvPr>
              <p:cNvSpPr txBox="1">
                <a:spLocks noRot="1" noChangeAspect="1" noMove="1" noResize="1" noEditPoints="1" noAdjustHandles="1" noChangeArrowheads="1" noChangeShapeType="1" noTextEdit="1"/>
              </p:cNvSpPr>
              <p:nvPr/>
            </p:nvSpPr>
            <p:spPr>
              <a:xfrm>
                <a:off x="6640262" y="3673211"/>
                <a:ext cx="444289" cy="369332"/>
              </a:xfrm>
              <a:prstGeom prst="rect">
                <a:avLst/>
              </a:prstGeom>
              <a:blipFill>
                <a:blip r:embed="rId16"/>
                <a:stretch>
                  <a:fillRect/>
                </a:stretch>
              </a:blipFill>
            </p:spPr>
            <p:txBody>
              <a:bodyPr/>
              <a:lstStyle/>
              <a:p>
                <a:r>
                  <a:rPr lang="en-IN">
                    <a:noFill/>
                  </a:rPr>
                  <a:t> </a:t>
                </a:r>
              </a:p>
            </p:txBody>
          </p:sp>
        </mc:Fallback>
      </mc:AlternateContent>
      <p:sp>
        <p:nvSpPr>
          <p:cNvPr id="102" name="Rectangle: Rounded Corners 101">
            <a:extLst>
              <a:ext uri="{FF2B5EF4-FFF2-40B4-BE49-F238E27FC236}">
                <a16:creationId xmlns:a16="http://schemas.microsoft.com/office/drawing/2014/main" id="{7B81AF36-B00A-43FB-A36A-E42EDAF7D362}"/>
              </a:ext>
            </a:extLst>
          </p:cNvPr>
          <p:cNvSpPr/>
          <p:nvPr/>
        </p:nvSpPr>
        <p:spPr>
          <a:xfrm>
            <a:off x="6982441" y="927476"/>
            <a:ext cx="2078121" cy="74378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defRPr/>
            </a:pPr>
            <a:endParaRPr lang="en-US" sz="1350" kern="1200">
              <a:solidFill>
                <a:prstClr val="white"/>
              </a:solidFill>
              <a:latin typeface="Calibri"/>
            </a:endParaRPr>
          </a:p>
        </p:txBody>
      </p:sp>
      <p:sp>
        <p:nvSpPr>
          <p:cNvPr id="103" name="TextBox 102">
            <a:extLst>
              <a:ext uri="{FF2B5EF4-FFF2-40B4-BE49-F238E27FC236}">
                <a16:creationId xmlns:a16="http://schemas.microsoft.com/office/drawing/2014/main" id="{0CAFFC6F-11EA-4966-AF17-74F889A36A4E}"/>
              </a:ext>
            </a:extLst>
          </p:cNvPr>
          <p:cNvSpPr txBox="1"/>
          <p:nvPr/>
        </p:nvSpPr>
        <p:spPr>
          <a:xfrm>
            <a:off x="7530503" y="981207"/>
            <a:ext cx="780983" cy="369332"/>
          </a:xfrm>
          <a:prstGeom prst="rect">
            <a:avLst/>
          </a:prstGeom>
          <a:noFill/>
        </p:spPr>
        <p:txBody>
          <a:bodyPr wrap="none" rtlCol="0">
            <a:spAutoFit/>
          </a:bodyPr>
          <a:lstStyle/>
          <a:p>
            <a:pPr defTabSz="685800" fontAlgn="base">
              <a:spcBef>
                <a:spcPct val="0"/>
              </a:spcBef>
              <a:spcAft>
                <a:spcPct val="0"/>
              </a:spcAft>
              <a:buClrTx/>
              <a:defRPr/>
            </a:pPr>
            <a:r>
              <a:rPr lang="en-US" sz="1800" b="1" kern="1200" dirty="0">
                <a:solidFill>
                  <a:prstClr val="white"/>
                </a:solidFill>
                <a:latin typeface="Calibri"/>
                <a:ea typeface="+mn-ea"/>
                <a:cs typeface="+mn-cs"/>
              </a:rPr>
              <a:t>Plane:</a:t>
            </a:r>
          </a:p>
        </p:txBody>
      </p:sp>
      <mc:AlternateContent xmlns:mc="http://schemas.openxmlformats.org/markup-compatibility/2006" xmlns:a14="http://schemas.microsoft.com/office/drawing/2010/main">
        <mc:Choice Requires="a14">
          <p:sp>
            <p:nvSpPr>
              <p:cNvPr id="104" name="TextBox 103">
                <a:extLst>
                  <a:ext uri="{FF2B5EF4-FFF2-40B4-BE49-F238E27FC236}">
                    <a16:creationId xmlns:a16="http://schemas.microsoft.com/office/drawing/2014/main" id="{90FE1A50-1152-4184-892C-9272549CCE91}"/>
                  </a:ext>
                </a:extLst>
              </p:cNvPr>
              <p:cNvSpPr txBox="1"/>
              <p:nvPr/>
            </p:nvSpPr>
            <p:spPr>
              <a:xfrm>
                <a:off x="7035559" y="1255971"/>
                <a:ext cx="1803507" cy="369332"/>
              </a:xfrm>
              <a:prstGeom prst="rect">
                <a:avLst/>
              </a:prstGeom>
              <a:noFill/>
            </p:spPr>
            <p:txBody>
              <a:bodyPr wrap="none" rtlCol="0">
                <a:spAutoFit/>
              </a:bodyPr>
              <a:lstStyle/>
              <a:p>
                <a:pPr defTabSz="685800" fontAlgn="base">
                  <a:spcBef>
                    <a:spcPct val="0"/>
                  </a:spcBef>
                  <a:spcAft>
                    <a:spcPct val="0"/>
                  </a:spcAft>
                  <a:buClrTx/>
                  <a:defRPr/>
                </a:pPr>
                <a14:m>
                  <m:oMathPara xmlns:m="http://schemas.openxmlformats.org/officeDocument/2006/math">
                    <m:oMathParaPr>
                      <m:jc m:val="centerGroup"/>
                    </m:oMathParaPr>
                    <m:oMath xmlns:m="http://schemas.openxmlformats.org/officeDocument/2006/math">
                      <m:sSub>
                        <m:sSubPr>
                          <m:ctrlPr>
                            <a:rPr lang="en-US" sz="1800" b="1" i="1" kern="1200">
                              <a:solidFill>
                                <a:prstClr val="white"/>
                              </a:solidFill>
                              <a:latin typeface="Cambria Math" panose="02040503050406030204" pitchFamily="18" charset="0"/>
                              <a:ea typeface="+mn-ea"/>
                              <a:cs typeface="+mn-cs"/>
                            </a:rPr>
                          </m:ctrlPr>
                        </m:sSubPr>
                        <m:e>
                          <m:acc>
                            <m:accPr>
                              <m:chr m:val="̃"/>
                              <m:ctrlPr>
                                <a:rPr lang="en-US" sz="1800" b="1" i="1" kern="1200">
                                  <a:solidFill>
                                    <a:prstClr val="white"/>
                                  </a:solidFill>
                                  <a:latin typeface="Cambria Math" panose="02040503050406030204" pitchFamily="18" charset="0"/>
                                  <a:ea typeface="+mn-ea"/>
                                  <a:cs typeface="+mn-cs"/>
                                </a:rPr>
                              </m:ctrlPr>
                            </m:accPr>
                            <m:e>
                              <m:r>
                                <a:rPr lang="en-US" sz="1800" b="1" i="1" kern="1200">
                                  <a:solidFill>
                                    <a:prstClr val="white"/>
                                  </a:solidFill>
                                  <a:latin typeface="Cambria Math" panose="02040503050406030204" pitchFamily="18" charset="0"/>
                                  <a:ea typeface="+mn-ea"/>
                                  <a:cs typeface="+mn-cs"/>
                                </a:rPr>
                                <m:t>𝒊</m:t>
                              </m:r>
                            </m:e>
                          </m:acc>
                        </m:e>
                        <m:sub>
                          <m:r>
                            <a:rPr lang="en-US" sz="1800" b="1" i="1" kern="1200">
                              <a:solidFill>
                                <a:prstClr val="white"/>
                              </a:solidFill>
                              <a:latin typeface="Cambria Math" panose="02040503050406030204" pitchFamily="18" charset="0"/>
                              <a:ea typeface="+mn-ea"/>
                              <a:cs typeface="+mn-cs"/>
                            </a:rPr>
                            <m:t>𝒂</m:t>
                          </m:r>
                        </m:sub>
                      </m:sSub>
                      <m:r>
                        <a:rPr lang="en-US" sz="1800" b="1" i="1" kern="1200">
                          <a:solidFill>
                            <a:prstClr val="white"/>
                          </a:solidFill>
                          <a:latin typeface="Cambria Math" panose="02040503050406030204" pitchFamily="18" charset="0"/>
                          <a:ea typeface="+mn-ea"/>
                          <a:cs typeface="+mn-cs"/>
                        </a:rPr>
                        <m:t>+</m:t>
                      </m:r>
                      <m:sSub>
                        <m:sSubPr>
                          <m:ctrlPr>
                            <a:rPr lang="en-US" sz="1800" b="1" i="1" kern="1200">
                              <a:solidFill>
                                <a:prstClr val="white"/>
                              </a:solidFill>
                              <a:latin typeface="Cambria Math" panose="02040503050406030204" pitchFamily="18" charset="0"/>
                              <a:ea typeface="+mn-ea"/>
                              <a:cs typeface="+mn-cs"/>
                            </a:rPr>
                          </m:ctrlPr>
                        </m:sSubPr>
                        <m:e>
                          <m:acc>
                            <m:accPr>
                              <m:chr m:val="̃"/>
                              <m:ctrlPr>
                                <a:rPr lang="en-US" sz="1800" b="1" i="1" kern="1200">
                                  <a:solidFill>
                                    <a:prstClr val="white"/>
                                  </a:solidFill>
                                  <a:latin typeface="Cambria Math" panose="02040503050406030204" pitchFamily="18" charset="0"/>
                                  <a:ea typeface="+mn-ea"/>
                                  <a:cs typeface="+mn-cs"/>
                                </a:rPr>
                              </m:ctrlPr>
                            </m:accPr>
                            <m:e>
                              <m:r>
                                <a:rPr lang="en-US" sz="1800" b="1" i="1" kern="1200">
                                  <a:solidFill>
                                    <a:prstClr val="white"/>
                                  </a:solidFill>
                                  <a:latin typeface="Cambria Math" panose="02040503050406030204" pitchFamily="18" charset="0"/>
                                  <a:ea typeface="+mn-ea"/>
                                  <a:cs typeface="+mn-cs"/>
                                </a:rPr>
                                <m:t>𝒊</m:t>
                              </m:r>
                            </m:e>
                          </m:acc>
                        </m:e>
                        <m:sub>
                          <m:r>
                            <a:rPr lang="en-US" sz="1800" b="1" i="1" kern="1200">
                              <a:solidFill>
                                <a:prstClr val="white"/>
                              </a:solidFill>
                              <a:latin typeface="Cambria Math" panose="02040503050406030204" pitchFamily="18" charset="0"/>
                              <a:ea typeface="+mn-ea"/>
                              <a:cs typeface="+mn-cs"/>
                            </a:rPr>
                            <m:t>𝒃</m:t>
                          </m:r>
                        </m:sub>
                      </m:sSub>
                      <m:r>
                        <a:rPr lang="en-US" sz="1800" b="1" i="1" kern="1200">
                          <a:solidFill>
                            <a:prstClr val="white"/>
                          </a:solidFill>
                          <a:latin typeface="Cambria Math" panose="02040503050406030204" pitchFamily="18" charset="0"/>
                          <a:ea typeface="+mn-ea"/>
                          <a:cs typeface="+mn-cs"/>
                        </a:rPr>
                        <m:t>+</m:t>
                      </m:r>
                      <m:sSub>
                        <m:sSubPr>
                          <m:ctrlPr>
                            <a:rPr lang="en-US" sz="1800" b="1" i="1" kern="1200">
                              <a:solidFill>
                                <a:prstClr val="white"/>
                              </a:solidFill>
                              <a:latin typeface="Cambria Math" panose="02040503050406030204" pitchFamily="18" charset="0"/>
                              <a:ea typeface="+mn-ea"/>
                              <a:cs typeface="+mn-cs"/>
                            </a:rPr>
                          </m:ctrlPr>
                        </m:sSubPr>
                        <m:e>
                          <m:acc>
                            <m:accPr>
                              <m:chr m:val="̃"/>
                              <m:ctrlPr>
                                <a:rPr lang="en-US" sz="1800" b="1" i="1" kern="1200">
                                  <a:solidFill>
                                    <a:prstClr val="white"/>
                                  </a:solidFill>
                                  <a:latin typeface="Cambria Math" panose="02040503050406030204" pitchFamily="18" charset="0"/>
                                  <a:ea typeface="+mn-ea"/>
                                  <a:cs typeface="+mn-cs"/>
                                </a:rPr>
                              </m:ctrlPr>
                            </m:accPr>
                            <m:e>
                              <m:r>
                                <a:rPr lang="en-US" sz="1800" b="1" i="1" kern="1200">
                                  <a:solidFill>
                                    <a:prstClr val="white"/>
                                  </a:solidFill>
                                  <a:latin typeface="Cambria Math" panose="02040503050406030204" pitchFamily="18" charset="0"/>
                                  <a:ea typeface="+mn-ea"/>
                                  <a:cs typeface="+mn-cs"/>
                                </a:rPr>
                                <m:t>𝒊</m:t>
                              </m:r>
                            </m:e>
                          </m:acc>
                        </m:e>
                        <m:sub>
                          <m:r>
                            <a:rPr lang="en-US" sz="1800" b="1" i="1" kern="1200">
                              <a:solidFill>
                                <a:prstClr val="white"/>
                              </a:solidFill>
                              <a:latin typeface="Cambria Math" panose="02040503050406030204" pitchFamily="18" charset="0"/>
                              <a:ea typeface="+mn-ea"/>
                              <a:cs typeface="+mn-cs"/>
                            </a:rPr>
                            <m:t>𝒄</m:t>
                          </m:r>
                        </m:sub>
                      </m:sSub>
                      <m:r>
                        <a:rPr lang="en-US" sz="1800" b="1" i="1" kern="1200">
                          <a:solidFill>
                            <a:prstClr val="white"/>
                          </a:solidFill>
                          <a:latin typeface="Cambria Math" panose="02040503050406030204" pitchFamily="18" charset="0"/>
                          <a:ea typeface="+mn-ea"/>
                          <a:cs typeface="+mn-cs"/>
                        </a:rPr>
                        <m:t>=</m:t>
                      </m:r>
                      <m:r>
                        <a:rPr lang="en-US" sz="1800" b="1" i="1" kern="1200">
                          <a:solidFill>
                            <a:prstClr val="white"/>
                          </a:solidFill>
                          <a:latin typeface="Cambria Math" panose="02040503050406030204" pitchFamily="18" charset="0"/>
                          <a:ea typeface="+mn-ea"/>
                          <a:cs typeface="+mn-cs"/>
                        </a:rPr>
                        <m:t>𝟎</m:t>
                      </m:r>
                    </m:oMath>
                  </m:oMathPara>
                </a14:m>
                <a:endParaRPr lang="en-US" sz="1800" b="1" kern="1200" dirty="0">
                  <a:solidFill>
                    <a:prstClr val="black"/>
                  </a:solidFill>
                  <a:latin typeface="Calibri"/>
                  <a:ea typeface="+mn-ea"/>
                  <a:cs typeface="+mn-cs"/>
                </a:endParaRPr>
              </a:p>
            </p:txBody>
          </p:sp>
        </mc:Choice>
        <mc:Fallback xmlns="">
          <p:sp>
            <p:nvSpPr>
              <p:cNvPr id="104" name="TextBox 103">
                <a:extLst>
                  <a:ext uri="{FF2B5EF4-FFF2-40B4-BE49-F238E27FC236}">
                    <a16:creationId xmlns:a16="http://schemas.microsoft.com/office/drawing/2014/main" id="{90FE1A50-1152-4184-892C-9272549CCE91}"/>
                  </a:ext>
                </a:extLst>
              </p:cNvPr>
              <p:cNvSpPr txBox="1">
                <a:spLocks noRot="1" noChangeAspect="1" noMove="1" noResize="1" noEditPoints="1" noAdjustHandles="1" noChangeArrowheads="1" noChangeShapeType="1" noTextEdit="1"/>
              </p:cNvSpPr>
              <p:nvPr/>
            </p:nvSpPr>
            <p:spPr>
              <a:xfrm>
                <a:off x="7035559" y="1255971"/>
                <a:ext cx="1803507" cy="369332"/>
              </a:xfrm>
              <a:prstGeom prst="rect">
                <a:avLst/>
              </a:prstGeom>
              <a:blipFill>
                <a:blip r:embed="rId17"/>
                <a:stretch>
                  <a:fillRect b="-1639"/>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9" name="TextBox 108">
                <a:extLst>
                  <a:ext uri="{FF2B5EF4-FFF2-40B4-BE49-F238E27FC236}">
                    <a16:creationId xmlns:a16="http://schemas.microsoft.com/office/drawing/2014/main" id="{D3E664FB-7E3E-4DE8-BCDA-135C758EF04D}"/>
                  </a:ext>
                </a:extLst>
              </p:cNvPr>
              <p:cNvSpPr txBox="1"/>
              <p:nvPr/>
            </p:nvSpPr>
            <p:spPr>
              <a:xfrm>
                <a:off x="270351" y="4170299"/>
                <a:ext cx="8478731" cy="369332"/>
              </a:xfrm>
              <a:prstGeom prst="rect">
                <a:avLst/>
              </a:prstGeom>
              <a:noFill/>
            </p:spPr>
            <p:txBody>
              <a:bodyPr wrap="none" rtlCol="0">
                <a:spAutoFit/>
              </a:bodyPr>
              <a:lstStyle/>
              <a:p>
                <a:pPr defTabSz="685800" fontAlgn="base">
                  <a:spcBef>
                    <a:spcPct val="0"/>
                  </a:spcBef>
                  <a:spcAft>
                    <a:spcPct val="0"/>
                  </a:spcAft>
                  <a:buClrTx/>
                  <a:defRPr/>
                </a:pPr>
                <a:r>
                  <a:rPr lang="en-US" sz="1800" b="1" kern="1200" dirty="0">
                    <a:solidFill>
                      <a:schemeClr val="tx1"/>
                    </a:solidFill>
                    <a:latin typeface="Calibri"/>
                    <a:ea typeface="+mn-ea"/>
                    <a:cs typeface="+mn-cs"/>
                  </a:rPr>
                  <a:t>Since </a:t>
                </a:r>
                <a14:m>
                  <m:oMath xmlns:m="http://schemas.openxmlformats.org/officeDocument/2006/math">
                    <m:sSub>
                      <m:sSubPr>
                        <m:ctrlPr>
                          <a:rPr lang="en-US" sz="1800" b="1" i="1" kern="1200">
                            <a:solidFill>
                              <a:schemeClr val="tx1"/>
                            </a:solidFill>
                            <a:latin typeface="Cambria Math" panose="02040503050406030204" pitchFamily="18" charset="0"/>
                            <a:ea typeface="+mn-ea"/>
                            <a:cs typeface="+mn-cs"/>
                          </a:rPr>
                        </m:ctrlPr>
                      </m:sSubPr>
                      <m:e>
                        <m:acc>
                          <m:accPr>
                            <m:chr m:val="̃"/>
                            <m:ctrlPr>
                              <a:rPr lang="en-US" sz="1800" b="1" i="1" kern="1200">
                                <a:solidFill>
                                  <a:schemeClr val="tx1"/>
                                </a:solidFill>
                                <a:latin typeface="Cambria Math" panose="02040503050406030204" pitchFamily="18" charset="0"/>
                                <a:ea typeface="+mn-ea"/>
                                <a:cs typeface="+mn-cs"/>
                              </a:rPr>
                            </m:ctrlPr>
                          </m:accPr>
                          <m:e>
                            <m:r>
                              <a:rPr lang="en-US" sz="1800" b="1" i="1" kern="1200">
                                <a:solidFill>
                                  <a:schemeClr val="tx1"/>
                                </a:solidFill>
                                <a:latin typeface="Cambria Math" panose="02040503050406030204" pitchFamily="18" charset="0"/>
                                <a:ea typeface="+mn-ea"/>
                                <a:cs typeface="+mn-cs"/>
                              </a:rPr>
                              <m:t>𝒊</m:t>
                            </m:r>
                          </m:e>
                        </m:acc>
                      </m:e>
                      <m:sub>
                        <m:r>
                          <a:rPr lang="en-US" sz="1800" b="1" i="1" kern="1200">
                            <a:solidFill>
                              <a:schemeClr val="tx1"/>
                            </a:solidFill>
                            <a:latin typeface="Cambria Math" panose="02040503050406030204" pitchFamily="18" charset="0"/>
                            <a:ea typeface="+mn-ea"/>
                            <a:cs typeface="+mn-cs"/>
                          </a:rPr>
                          <m:t>𝒂</m:t>
                        </m:r>
                      </m:sub>
                    </m:sSub>
                    <m:r>
                      <a:rPr lang="en-US" sz="1800" b="1" i="1" kern="1200">
                        <a:solidFill>
                          <a:schemeClr val="tx1"/>
                        </a:solidFill>
                        <a:latin typeface="Cambria Math" panose="02040503050406030204" pitchFamily="18" charset="0"/>
                        <a:ea typeface="+mn-ea"/>
                        <a:cs typeface="+mn-cs"/>
                      </a:rPr>
                      <m:t>+</m:t>
                    </m:r>
                    <m:sSub>
                      <m:sSubPr>
                        <m:ctrlPr>
                          <a:rPr lang="en-US" sz="1800" b="1" i="1" kern="1200">
                            <a:solidFill>
                              <a:schemeClr val="tx1"/>
                            </a:solidFill>
                            <a:latin typeface="Cambria Math" panose="02040503050406030204" pitchFamily="18" charset="0"/>
                            <a:ea typeface="+mn-ea"/>
                            <a:cs typeface="+mn-cs"/>
                          </a:rPr>
                        </m:ctrlPr>
                      </m:sSubPr>
                      <m:e>
                        <m:acc>
                          <m:accPr>
                            <m:chr m:val="̃"/>
                            <m:ctrlPr>
                              <a:rPr lang="en-US" sz="1800" b="1" i="1" kern="1200">
                                <a:solidFill>
                                  <a:schemeClr val="tx1"/>
                                </a:solidFill>
                                <a:latin typeface="Cambria Math" panose="02040503050406030204" pitchFamily="18" charset="0"/>
                                <a:ea typeface="+mn-ea"/>
                                <a:cs typeface="+mn-cs"/>
                              </a:rPr>
                            </m:ctrlPr>
                          </m:accPr>
                          <m:e>
                            <m:r>
                              <a:rPr lang="en-US" sz="1800" b="1" i="1" kern="1200">
                                <a:solidFill>
                                  <a:schemeClr val="tx1"/>
                                </a:solidFill>
                                <a:latin typeface="Cambria Math" panose="02040503050406030204" pitchFamily="18" charset="0"/>
                                <a:ea typeface="+mn-ea"/>
                                <a:cs typeface="+mn-cs"/>
                              </a:rPr>
                              <m:t>𝒊</m:t>
                            </m:r>
                          </m:e>
                        </m:acc>
                      </m:e>
                      <m:sub>
                        <m:r>
                          <a:rPr lang="en-US" sz="1800" b="1" i="1" kern="1200">
                            <a:solidFill>
                              <a:schemeClr val="tx1"/>
                            </a:solidFill>
                            <a:latin typeface="Cambria Math" panose="02040503050406030204" pitchFamily="18" charset="0"/>
                            <a:ea typeface="+mn-ea"/>
                            <a:cs typeface="+mn-cs"/>
                          </a:rPr>
                          <m:t>𝒃</m:t>
                        </m:r>
                      </m:sub>
                    </m:sSub>
                    <m:r>
                      <a:rPr lang="en-US" sz="1800" b="1" i="1" kern="1200">
                        <a:solidFill>
                          <a:schemeClr val="tx1"/>
                        </a:solidFill>
                        <a:latin typeface="Cambria Math" panose="02040503050406030204" pitchFamily="18" charset="0"/>
                        <a:ea typeface="+mn-ea"/>
                        <a:cs typeface="+mn-cs"/>
                      </a:rPr>
                      <m:t>+</m:t>
                    </m:r>
                    <m:sSub>
                      <m:sSubPr>
                        <m:ctrlPr>
                          <a:rPr lang="en-US" sz="1800" b="1" i="1" kern="1200">
                            <a:solidFill>
                              <a:schemeClr val="tx1"/>
                            </a:solidFill>
                            <a:latin typeface="Cambria Math" panose="02040503050406030204" pitchFamily="18" charset="0"/>
                            <a:ea typeface="+mn-ea"/>
                            <a:cs typeface="+mn-cs"/>
                          </a:rPr>
                        </m:ctrlPr>
                      </m:sSubPr>
                      <m:e>
                        <m:acc>
                          <m:accPr>
                            <m:chr m:val="̃"/>
                            <m:ctrlPr>
                              <a:rPr lang="en-US" sz="1800" b="1" i="1" kern="1200">
                                <a:solidFill>
                                  <a:schemeClr val="tx1"/>
                                </a:solidFill>
                                <a:latin typeface="Cambria Math" panose="02040503050406030204" pitchFamily="18" charset="0"/>
                                <a:ea typeface="+mn-ea"/>
                                <a:cs typeface="+mn-cs"/>
                              </a:rPr>
                            </m:ctrlPr>
                          </m:accPr>
                          <m:e>
                            <m:r>
                              <a:rPr lang="en-US" sz="1800" b="1" i="1" kern="1200">
                                <a:solidFill>
                                  <a:schemeClr val="tx1"/>
                                </a:solidFill>
                                <a:latin typeface="Cambria Math" panose="02040503050406030204" pitchFamily="18" charset="0"/>
                                <a:ea typeface="+mn-ea"/>
                                <a:cs typeface="+mn-cs"/>
                              </a:rPr>
                              <m:t>𝒊</m:t>
                            </m:r>
                          </m:e>
                        </m:acc>
                      </m:e>
                      <m:sub>
                        <m:r>
                          <a:rPr lang="en-US" sz="1800" b="1" i="1" kern="1200">
                            <a:solidFill>
                              <a:schemeClr val="tx1"/>
                            </a:solidFill>
                            <a:latin typeface="Cambria Math" panose="02040503050406030204" pitchFamily="18" charset="0"/>
                            <a:ea typeface="+mn-ea"/>
                            <a:cs typeface="+mn-cs"/>
                          </a:rPr>
                          <m:t>𝒄</m:t>
                        </m:r>
                      </m:sub>
                    </m:sSub>
                    <m:r>
                      <a:rPr lang="en-US" sz="1800" b="1" i="1" kern="1200">
                        <a:solidFill>
                          <a:schemeClr val="tx1"/>
                        </a:solidFill>
                        <a:latin typeface="Cambria Math" panose="02040503050406030204" pitchFamily="18" charset="0"/>
                        <a:ea typeface="+mn-ea"/>
                        <a:cs typeface="+mn-cs"/>
                      </a:rPr>
                      <m:t>=</m:t>
                    </m:r>
                    <m:r>
                      <a:rPr lang="en-US" sz="1800" b="1" i="1" kern="1200">
                        <a:solidFill>
                          <a:schemeClr val="tx1"/>
                        </a:solidFill>
                        <a:latin typeface="Cambria Math" panose="02040503050406030204" pitchFamily="18" charset="0"/>
                        <a:ea typeface="+mn-ea"/>
                        <a:cs typeface="+mn-cs"/>
                      </a:rPr>
                      <m:t>𝟎</m:t>
                    </m:r>
                  </m:oMath>
                </a14:m>
                <a:r>
                  <a:rPr lang="en-US" sz="1800" b="1" kern="1200" dirty="0">
                    <a:solidFill>
                      <a:schemeClr val="tx1"/>
                    </a:solidFill>
                    <a:latin typeface="Calibri"/>
                    <a:ea typeface="+mn-ea"/>
                    <a:cs typeface="+mn-cs"/>
                  </a:rPr>
                  <a:t> because of 3 phase 3 wire system,  the trajectory lies in a plane. </a:t>
                </a:r>
              </a:p>
            </p:txBody>
          </p:sp>
        </mc:Choice>
        <mc:Fallback xmlns="">
          <p:sp>
            <p:nvSpPr>
              <p:cNvPr id="109" name="TextBox 108">
                <a:extLst>
                  <a:ext uri="{FF2B5EF4-FFF2-40B4-BE49-F238E27FC236}">
                    <a16:creationId xmlns:a16="http://schemas.microsoft.com/office/drawing/2014/main" id="{D3E664FB-7E3E-4DE8-BCDA-135C758EF04D}"/>
                  </a:ext>
                </a:extLst>
              </p:cNvPr>
              <p:cNvSpPr txBox="1">
                <a:spLocks noRot="1" noChangeAspect="1" noMove="1" noResize="1" noEditPoints="1" noAdjustHandles="1" noChangeArrowheads="1" noChangeShapeType="1" noTextEdit="1"/>
              </p:cNvSpPr>
              <p:nvPr/>
            </p:nvSpPr>
            <p:spPr>
              <a:xfrm>
                <a:off x="270351" y="4170299"/>
                <a:ext cx="8478731" cy="369332"/>
              </a:xfrm>
              <a:prstGeom prst="rect">
                <a:avLst/>
              </a:prstGeom>
              <a:blipFill>
                <a:blip r:embed="rId18"/>
                <a:stretch>
                  <a:fillRect l="-575" t="-8197" b="-24590"/>
                </a:stretch>
              </a:blipFill>
            </p:spPr>
            <p:txBody>
              <a:bodyPr/>
              <a:lstStyle/>
              <a:p>
                <a:r>
                  <a:rPr lang="en-IN">
                    <a:noFill/>
                  </a:rPr>
                  <a:t> </a:t>
                </a:r>
              </a:p>
            </p:txBody>
          </p:sp>
        </mc:Fallback>
      </mc:AlternateContent>
      <p:sp>
        <p:nvSpPr>
          <p:cNvPr id="110" name="TextBox 109">
            <a:extLst>
              <a:ext uri="{FF2B5EF4-FFF2-40B4-BE49-F238E27FC236}">
                <a16:creationId xmlns:a16="http://schemas.microsoft.com/office/drawing/2014/main" id="{B9781FC4-7DAF-4813-B531-1F0485F1E83B}"/>
              </a:ext>
            </a:extLst>
          </p:cNvPr>
          <p:cNvSpPr txBox="1"/>
          <p:nvPr/>
        </p:nvSpPr>
        <p:spPr>
          <a:xfrm>
            <a:off x="1739720" y="4524591"/>
            <a:ext cx="5790111" cy="369332"/>
          </a:xfrm>
          <a:prstGeom prst="rect">
            <a:avLst/>
          </a:prstGeom>
          <a:noFill/>
        </p:spPr>
        <p:txBody>
          <a:bodyPr wrap="none" rtlCol="0">
            <a:spAutoFit/>
          </a:bodyPr>
          <a:lstStyle/>
          <a:p>
            <a:pPr defTabSz="685800" fontAlgn="base">
              <a:spcBef>
                <a:spcPct val="0"/>
              </a:spcBef>
              <a:spcAft>
                <a:spcPct val="0"/>
              </a:spcAft>
              <a:buClrTx/>
              <a:defRPr/>
            </a:pPr>
            <a:r>
              <a:rPr lang="en-US" sz="1800" b="1" kern="1200" dirty="0">
                <a:solidFill>
                  <a:schemeClr val="tx1"/>
                </a:solidFill>
                <a:latin typeface="Calibri"/>
                <a:ea typeface="+mn-ea"/>
                <a:cs typeface="+mn-cs"/>
              </a:rPr>
              <a:t>For balance 3 phases, the steady-state trajectory is a circle.</a:t>
            </a:r>
          </a:p>
        </p:txBody>
      </p:sp>
      <p:grpSp>
        <p:nvGrpSpPr>
          <p:cNvPr id="30" name="Group 29">
            <a:extLst>
              <a:ext uri="{FF2B5EF4-FFF2-40B4-BE49-F238E27FC236}">
                <a16:creationId xmlns:a16="http://schemas.microsoft.com/office/drawing/2014/main" id="{16352D31-8BE0-4D0F-8A7A-3C8EE08E34FB}"/>
              </a:ext>
            </a:extLst>
          </p:cNvPr>
          <p:cNvGrpSpPr/>
          <p:nvPr/>
        </p:nvGrpSpPr>
        <p:grpSpPr>
          <a:xfrm>
            <a:off x="5304664" y="1908126"/>
            <a:ext cx="1632272" cy="1087352"/>
            <a:chOff x="7054474" y="2572270"/>
            <a:chExt cx="2176362" cy="1449803"/>
          </a:xfrm>
        </p:grpSpPr>
        <p:cxnSp>
          <p:nvCxnSpPr>
            <p:cNvPr id="177" name="Straight Connector 176">
              <a:extLst>
                <a:ext uri="{FF2B5EF4-FFF2-40B4-BE49-F238E27FC236}">
                  <a16:creationId xmlns:a16="http://schemas.microsoft.com/office/drawing/2014/main" id="{6F0749A9-08FE-40AA-B7ED-29D7BAB1E1FF}"/>
                </a:ext>
              </a:extLst>
            </p:cNvPr>
            <p:cNvCxnSpPr>
              <a:cxnSpLocks/>
            </p:cNvCxnSpPr>
            <p:nvPr/>
          </p:nvCxnSpPr>
          <p:spPr>
            <a:xfrm>
              <a:off x="7058998" y="2949818"/>
              <a:ext cx="692434" cy="156907"/>
            </a:xfrm>
            <a:prstGeom prst="line">
              <a:avLst/>
            </a:prstGeom>
            <a:solidFill>
              <a:schemeClr val="bg1">
                <a:lumMod val="75000"/>
                <a:alpha val="30000"/>
              </a:schemeClr>
            </a:solidFill>
            <a:ln w="38100">
              <a:solidFill>
                <a:schemeClr val="bg1">
                  <a:lumMod val="75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grpSp>
          <p:nvGrpSpPr>
            <p:cNvPr id="29" name="Group 28">
              <a:extLst>
                <a:ext uri="{FF2B5EF4-FFF2-40B4-BE49-F238E27FC236}">
                  <a16:creationId xmlns:a16="http://schemas.microsoft.com/office/drawing/2014/main" id="{63233F65-D4B6-4263-A586-87E9816AC9D0}"/>
                </a:ext>
              </a:extLst>
            </p:cNvPr>
            <p:cNvGrpSpPr/>
            <p:nvPr/>
          </p:nvGrpSpPr>
          <p:grpSpPr>
            <a:xfrm>
              <a:off x="7054474" y="2572270"/>
              <a:ext cx="2176362" cy="1449803"/>
              <a:chOff x="7054474" y="2572270"/>
              <a:chExt cx="2176362" cy="1449803"/>
            </a:xfrm>
          </p:grpSpPr>
          <p:grpSp>
            <p:nvGrpSpPr>
              <p:cNvPr id="28" name="Group 27">
                <a:extLst>
                  <a:ext uri="{FF2B5EF4-FFF2-40B4-BE49-F238E27FC236}">
                    <a16:creationId xmlns:a16="http://schemas.microsoft.com/office/drawing/2014/main" id="{FBE14F28-F54A-4289-82BD-03CEA0F27FC1}"/>
                  </a:ext>
                </a:extLst>
              </p:cNvPr>
              <p:cNvGrpSpPr/>
              <p:nvPr/>
            </p:nvGrpSpPr>
            <p:grpSpPr>
              <a:xfrm>
                <a:off x="7754771" y="2572270"/>
                <a:ext cx="780891" cy="1449803"/>
                <a:chOff x="7754771" y="2572270"/>
                <a:chExt cx="780891" cy="1449803"/>
              </a:xfrm>
            </p:grpSpPr>
            <p:cxnSp>
              <p:nvCxnSpPr>
                <p:cNvPr id="171" name="Straight Connector 170">
                  <a:extLst>
                    <a:ext uri="{FF2B5EF4-FFF2-40B4-BE49-F238E27FC236}">
                      <a16:creationId xmlns:a16="http://schemas.microsoft.com/office/drawing/2014/main" id="{96A36484-E397-4DC3-A42E-AE4B1D2F64C6}"/>
                    </a:ext>
                  </a:extLst>
                </p:cNvPr>
                <p:cNvCxnSpPr>
                  <a:cxnSpLocks/>
                </p:cNvCxnSpPr>
                <p:nvPr/>
              </p:nvCxnSpPr>
              <p:spPr>
                <a:xfrm flipH="1">
                  <a:off x="8515964" y="2572270"/>
                  <a:ext cx="19698" cy="912004"/>
                </a:xfrm>
                <a:prstGeom prst="line">
                  <a:avLst/>
                </a:prstGeom>
                <a:solidFill>
                  <a:schemeClr val="bg1">
                    <a:lumMod val="75000"/>
                    <a:alpha val="30000"/>
                  </a:schemeClr>
                </a:solidFill>
                <a:ln w="38100">
                  <a:solidFill>
                    <a:schemeClr val="bg1">
                      <a:lumMod val="75000"/>
                    </a:schemeClr>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DE0CBA7A-7EF2-4B56-BEC1-93953B9F07D9}"/>
                    </a:ext>
                  </a:extLst>
                </p:cNvPr>
                <p:cNvCxnSpPr>
                  <a:cxnSpLocks/>
                </p:cNvCxnSpPr>
                <p:nvPr/>
              </p:nvCxnSpPr>
              <p:spPr>
                <a:xfrm flipH="1">
                  <a:off x="7754771" y="3110069"/>
                  <a:ext cx="19698" cy="912004"/>
                </a:xfrm>
                <a:prstGeom prst="line">
                  <a:avLst/>
                </a:prstGeom>
                <a:solidFill>
                  <a:schemeClr val="bg1">
                    <a:lumMod val="75000"/>
                    <a:alpha val="30000"/>
                  </a:schemeClr>
                </a:solidFill>
                <a:ln w="38100">
                  <a:solidFill>
                    <a:schemeClr val="bg1">
                      <a:lumMod val="75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27" name="Group 26">
                <a:extLst>
                  <a:ext uri="{FF2B5EF4-FFF2-40B4-BE49-F238E27FC236}">
                    <a16:creationId xmlns:a16="http://schemas.microsoft.com/office/drawing/2014/main" id="{F0FBF755-6A3A-47D8-A610-A1C6A0889804}"/>
                  </a:ext>
                </a:extLst>
              </p:cNvPr>
              <p:cNvGrpSpPr/>
              <p:nvPr/>
            </p:nvGrpSpPr>
            <p:grpSpPr>
              <a:xfrm>
                <a:off x="7054474" y="2582075"/>
                <a:ext cx="2176362" cy="1403993"/>
                <a:chOff x="7054474" y="2582075"/>
                <a:chExt cx="2176362" cy="1403993"/>
              </a:xfrm>
            </p:grpSpPr>
            <p:cxnSp>
              <p:nvCxnSpPr>
                <p:cNvPr id="112" name="Straight Connector 111">
                  <a:extLst>
                    <a:ext uri="{FF2B5EF4-FFF2-40B4-BE49-F238E27FC236}">
                      <a16:creationId xmlns:a16="http://schemas.microsoft.com/office/drawing/2014/main" id="{1102CD58-9F1E-49DE-B8FA-360B3F9FF6BA}"/>
                    </a:ext>
                  </a:extLst>
                </p:cNvPr>
                <p:cNvCxnSpPr>
                  <a:cxnSpLocks/>
                  <a:endCxn id="143" idx="6"/>
                </p:cNvCxnSpPr>
                <p:nvPr/>
              </p:nvCxnSpPr>
              <p:spPr>
                <a:xfrm flipH="1">
                  <a:off x="7146227" y="3476104"/>
                  <a:ext cx="1387040" cy="325313"/>
                </a:xfrm>
                <a:prstGeom prst="line">
                  <a:avLst/>
                </a:prstGeom>
                <a:solidFill>
                  <a:schemeClr val="bg1">
                    <a:lumMod val="75000"/>
                    <a:alpha val="30000"/>
                  </a:schemeClr>
                </a:solidFill>
                <a:ln w="38100">
                  <a:solidFill>
                    <a:schemeClr val="bg1">
                      <a:lumMod val="75000"/>
                    </a:schemeClr>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22F71AF5-0BA0-4E9C-A400-63C037829123}"/>
                    </a:ext>
                  </a:extLst>
                </p:cNvPr>
                <p:cNvCxnSpPr>
                  <a:cxnSpLocks/>
                </p:cNvCxnSpPr>
                <p:nvPr/>
              </p:nvCxnSpPr>
              <p:spPr>
                <a:xfrm>
                  <a:off x="8535017" y="3497843"/>
                  <a:ext cx="692434" cy="156907"/>
                </a:xfrm>
                <a:prstGeom prst="line">
                  <a:avLst/>
                </a:prstGeom>
                <a:solidFill>
                  <a:schemeClr val="bg1">
                    <a:lumMod val="75000"/>
                    <a:alpha val="30000"/>
                  </a:schemeClr>
                </a:solidFill>
                <a:ln w="38100">
                  <a:solidFill>
                    <a:schemeClr val="bg1">
                      <a:lumMod val="75000"/>
                    </a:schemeClr>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6ABBFF5B-AF21-437C-9399-8D10699919BE}"/>
                    </a:ext>
                  </a:extLst>
                </p:cNvPr>
                <p:cNvCxnSpPr>
                  <a:cxnSpLocks/>
                </p:cNvCxnSpPr>
                <p:nvPr/>
              </p:nvCxnSpPr>
              <p:spPr>
                <a:xfrm>
                  <a:off x="8531360" y="2582075"/>
                  <a:ext cx="692434" cy="156907"/>
                </a:xfrm>
                <a:prstGeom prst="line">
                  <a:avLst/>
                </a:prstGeom>
                <a:solidFill>
                  <a:schemeClr val="bg1">
                    <a:lumMod val="75000"/>
                    <a:alpha val="30000"/>
                  </a:schemeClr>
                </a:solidFill>
                <a:ln w="38100">
                  <a:solidFill>
                    <a:schemeClr val="bg1">
                      <a:lumMod val="75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0752EF88-FC98-44FD-8F87-D4384DB062B7}"/>
                    </a:ext>
                  </a:extLst>
                </p:cNvPr>
                <p:cNvCxnSpPr>
                  <a:cxnSpLocks/>
                </p:cNvCxnSpPr>
                <p:nvPr/>
              </p:nvCxnSpPr>
              <p:spPr>
                <a:xfrm flipH="1">
                  <a:off x="9211138" y="2738982"/>
                  <a:ext cx="19698" cy="912004"/>
                </a:xfrm>
                <a:prstGeom prst="line">
                  <a:avLst/>
                </a:prstGeom>
                <a:solidFill>
                  <a:schemeClr val="bg1">
                    <a:lumMod val="75000"/>
                    <a:alpha val="30000"/>
                  </a:schemeClr>
                </a:solidFill>
                <a:ln w="38100">
                  <a:solidFill>
                    <a:schemeClr val="bg1">
                      <a:lumMod val="75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B8B4686C-C278-4D24-ABDD-2EF223261B1B}"/>
                    </a:ext>
                  </a:extLst>
                </p:cNvPr>
                <p:cNvCxnSpPr>
                  <a:cxnSpLocks/>
                </p:cNvCxnSpPr>
                <p:nvPr/>
              </p:nvCxnSpPr>
              <p:spPr>
                <a:xfrm flipH="1">
                  <a:off x="7054526" y="2924256"/>
                  <a:ext cx="19698" cy="912004"/>
                </a:xfrm>
                <a:prstGeom prst="line">
                  <a:avLst/>
                </a:prstGeom>
                <a:solidFill>
                  <a:schemeClr val="bg1">
                    <a:lumMod val="75000"/>
                    <a:alpha val="30000"/>
                  </a:schemeClr>
                </a:solidFill>
                <a:ln w="38100">
                  <a:solidFill>
                    <a:schemeClr val="bg1">
                      <a:lumMod val="75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2A3A07A9-CE5C-4A3B-A14E-501C95AADCE6}"/>
                    </a:ext>
                  </a:extLst>
                </p:cNvPr>
                <p:cNvCxnSpPr>
                  <a:cxnSpLocks/>
                </p:cNvCxnSpPr>
                <p:nvPr/>
              </p:nvCxnSpPr>
              <p:spPr>
                <a:xfrm flipH="1">
                  <a:off x="7106462" y="2589576"/>
                  <a:ext cx="1387040" cy="325313"/>
                </a:xfrm>
                <a:prstGeom prst="line">
                  <a:avLst/>
                </a:prstGeom>
                <a:solidFill>
                  <a:schemeClr val="bg1">
                    <a:lumMod val="75000"/>
                    <a:alpha val="30000"/>
                  </a:schemeClr>
                </a:solidFill>
                <a:ln w="38100">
                  <a:solidFill>
                    <a:schemeClr val="bg1">
                      <a:lumMod val="75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80E7F9F5-4988-47FA-9E90-FF80BA853E8E}"/>
                    </a:ext>
                  </a:extLst>
                </p:cNvPr>
                <p:cNvCxnSpPr>
                  <a:cxnSpLocks/>
                </p:cNvCxnSpPr>
                <p:nvPr/>
              </p:nvCxnSpPr>
              <p:spPr>
                <a:xfrm flipH="1">
                  <a:off x="7771398" y="2784623"/>
                  <a:ext cx="1387040" cy="325313"/>
                </a:xfrm>
                <a:prstGeom prst="line">
                  <a:avLst/>
                </a:prstGeom>
                <a:solidFill>
                  <a:schemeClr val="bg1">
                    <a:lumMod val="75000"/>
                    <a:alpha val="30000"/>
                  </a:schemeClr>
                </a:solidFill>
                <a:ln w="38100">
                  <a:solidFill>
                    <a:schemeClr val="bg1">
                      <a:lumMod val="75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27BFDD7E-FCDC-4592-9ED1-CE61B1A68884}"/>
                    </a:ext>
                  </a:extLst>
                </p:cNvPr>
                <p:cNvCxnSpPr>
                  <a:cxnSpLocks/>
                </p:cNvCxnSpPr>
                <p:nvPr/>
              </p:nvCxnSpPr>
              <p:spPr>
                <a:xfrm flipH="1">
                  <a:off x="7804735" y="3660755"/>
                  <a:ext cx="1387040" cy="325313"/>
                </a:xfrm>
                <a:prstGeom prst="line">
                  <a:avLst/>
                </a:prstGeom>
                <a:solidFill>
                  <a:schemeClr val="bg1">
                    <a:lumMod val="75000"/>
                    <a:alpha val="30000"/>
                  </a:schemeClr>
                </a:solidFill>
                <a:ln w="38100">
                  <a:solidFill>
                    <a:schemeClr val="bg1">
                      <a:lumMod val="75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6680BE39-061C-465E-861C-BA0757C7E573}"/>
                    </a:ext>
                  </a:extLst>
                </p:cNvPr>
                <p:cNvCxnSpPr>
                  <a:cxnSpLocks/>
                </p:cNvCxnSpPr>
                <p:nvPr/>
              </p:nvCxnSpPr>
              <p:spPr>
                <a:xfrm>
                  <a:off x="7054474" y="3820244"/>
                  <a:ext cx="692434" cy="156907"/>
                </a:xfrm>
                <a:prstGeom prst="line">
                  <a:avLst/>
                </a:prstGeom>
                <a:solidFill>
                  <a:schemeClr val="bg1">
                    <a:lumMod val="75000"/>
                    <a:alpha val="30000"/>
                  </a:schemeClr>
                </a:solidFill>
                <a:ln w="38100">
                  <a:solidFill>
                    <a:schemeClr val="bg1">
                      <a:lumMod val="75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grpSp>
        </p:grpSp>
      </p:grpSp>
      <p:sp>
        <p:nvSpPr>
          <p:cNvPr id="153" name="Oval 152">
            <a:extLst>
              <a:ext uri="{FF2B5EF4-FFF2-40B4-BE49-F238E27FC236}">
                <a16:creationId xmlns:a16="http://schemas.microsoft.com/office/drawing/2014/main" id="{1116DBD7-A111-4B64-9146-0A0125801919}"/>
              </a:ext>
            </a:extLst>
          </p:cNvPr>
          <p:cNvSpPr/>
          <p:nvPr/>
        </p:nvSpPr>
        <p:spPr>
          <a:xfrm>
            <a:off x="5223551" y="2792399"/>
            <a:ext cx="137160" cy="13716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base">
              <a:spcBef>
                <a:spcPct val="0"/>
              </a:spcBef>
              <a:spcAft>
                <a:spcPct val="0"/>
              </a:spcAft>
              <a:buClrTx/>
              <a:defRPr/>
            </a:pPr>
            <a:endParaRPr lang="en-US" sz="1800" kern="1200">
              <a:solidFill>
                <a:prstClr val="white"/>
              </a:solidFill>
              <a:latin typeface="Calibri"/>
            </a:endParaRPr>
          </a:p>
        </p:txBody>
      </p:sp>
      <p:sp>
        <p:nvSpPr>
          <p:cNvPr id="143" name="Oval 142">
            <a:extLst>
              <a:ext uri="{FF2B5EF4-FFF2-40B4-BE49-F238E27FC236}">
                <a16:creationId xmlns:a16="http://schemas.microsoft.com/office/drawing/2014/main" id="{F0D0ECA9-1884-4E68-9DC9-072393257D33}"/>
              </a:ext>
            </a:extLst>
          </p:cNvPr>
          <p:cNvSpPr/>
          <p:nvPr/>
        </p:nvSpPr>
        <p:spPr>
          <a:xfrm>
            <a:off x="5222510" y="2782483"/>
            <a:ext cx="137160" cy="137160"/>
          </a:xfrm>
          <a:prstGeom prst="ellipse">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base">
              <a:spcBef>
                <a:spcPct val="0"/>
              </a:spcBef>
              <a:spcAft>
                <a:spcPct val="0"/>
              </a:spcAft>
              <a:buClrTx/>
              <a:defRPr/>
            </a:pPr>
            <a:endParaRPr lang="en-US" sz="1800" kern="1200">
              <a:solidFill>
                <a:prstClr val="white"/>
              </a:solidFill>
              <a:latin typeface="Calibri"/>
            </a:endParaRPr>
          </a:p>
        </p:txBody>
      </p:sp>
      <p:sp>
        <p:nvSpPr>
          <p:cNvPr id="182" name="Oval 181">
            <a:extLst>
              <a:ext uri="{FF2B5EF4-FFF2-40B4-BE49-F238E27FC236}">
                <a16:creationId xmlns:a16="http://schemas.microsoft.com/office/drawing/2014/main" id="{3BC0F822-F8C0-4B3E-80D4-B63C5C79E2F9}"/>
              </a:ext>
            </a:extLst>
          </p:cNvPr>
          <p:cNvSpPr/>
          <p:nvPr/>
        </p:nvSpPr>
        <p:spPr>
          <a:xfrm>
            <a:off x="5772698" y="2663380"/>
            <a:ext cx="137160" cy="13716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base">
              <a:spcBef>
                <a:spcPct val="0"/>
              </a:spcBef>
              <a:spcAft>
                <a:spcPct val="0"/>
              </a:spcAft>
              <a:buClrTx/>
              <a:defRPr/>
            </a:pPr>
            <a:endParaRPr lang="en-US" sz="1800" kern="1200">
              <a:solidFill>
                <a:prstClr val="white"/>
              </a:solidFill>
              <a:latin typeface="Calibri"/>
            </a:endParaRPr>
          </a:p>
        </p:txBody>
      </p:sp>
      <p:sp>
        <p:nvSpPr>
          <p:cNvPr id="141" name="Oval 140">
            <a:extLst>
              <a:ext uri="{FF2B5EF4-FFF2-40B4-BE49-F238E27FC236}">
                <a16:creationId xmlns:a16="http://schemas.microsoft.com/office/drawing/2014/main" id="{0FA6A790-D39A-4445-8BC9-39D0D30C19B0}"/>
              </a:ext>
            </a:extLst>
          </p:cNvPr>
          <p:cNvSpPr/>
          <p:nvPr/>
        </p:nvSpPr>
        <p:spPr>
          <a:xfrm>
            <a:off x="6329985" y="1861058"/>
            <a:ext cx="137160" cy="137160"/>
          </a:xfrm>
          <a:prstGeom prst="ellipse">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base">
              <a:spcBef>
                <a:spcPct val="0"/>
              </a:spcBef>
              <a:spcAft>
                <a:spcPct val="0"/>
              </a:spcAft>
              <a:buClrTx/>
              <a:defRPr/>
            </a:pPr>
            <a:endParaRPr lang="en-US" sz="1800" kern="1200">
              <a:solidFill>
                <a:prstClr val="white"/>
              </a:solidFill>
              <a:latin typeface="Calibri"/>
            </a:endParaRPr>
          </a:p>
        </p:txBody>
      </p:sp>
      <p:sp>
        <p:nvSpPr>
          <p:cNvPr id="156" name="Oval 155">
            <a:extLst>
              <a:ext uri="{FF2B5EF4-FFF2-40B4-BE49-F238E27FC236}">
                <a16:creationId xmlns:a16="http://schemas.microsoft.com/office/drawing/2014/main" id="{3ABD2890-20BC-4038-A554-08A58C60CD08}"/>
              </a:ext>
            </a:extLst>
          </p:cNvPr>
          <p:cNvSpPr/>
          <p:nvPr/>
        </p:nvSpPr>
        <p:spPr>
          <a:xfrm>
            <a:off x="6342577" y="3152646"/>
            <a:ext cx="137160" cy="13716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base">
              <a:spcBef>
                <a:spcPct val="0"/>
              </a:spcBef>
              <a:spcAft>
                <a:spcPct val="0"/>
              </a:spcAft>
              <a:buClrTx/>
              <a:defRPr/>
            </a:pPr>
            <a:endParaRPr lang="en-US" sz="1800" kern="1200">
              <a:solidFill>
                <a:prstClr val="white"/>
              </a:solidFill>
              <a:latin typeface="Calibri"/>
            </a:endParaRPr>
          </a:p>
        </p:txBody>
      </p:sp>
      <p:sp>
        <p:nvSpPr>
          <p:cNvPr id="183" name="Arc 182">
            <a:extLst>
              <a:ext uri="{FF2B5EF4-FFF2-40B4-BE49-F238E27FC236}">
                <a16:creationId xmlns:a16="http://schemas.microsoft.com/office/drawing/2014/main" id="{8B058BB2-A8BD-49EB-AA77-3E34A0119441}"/>
              </a:ext>
            </a:extLst>
          </p:cNvPr>
          <p:cNvSpPr/>
          <p:nvPr/>
        </p:nvSpPr>
        <p:spPr>
          <a:xfrm rot="3060000">
            <a:off x="4697017" y="2343116"/>
            <a:ext cx="3401568" cy="534924"/>
          </a:xfrm>
          <a:prstGeom prst="arc">
            <a:avLst>
              <a:gd name="adj1" fmla="val 9347923"/>
              <a:gd name="adj2" fmla="val 10800404"/>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base">
              <a:spcBef>
                <a:spcPct val="0"/>
              </a:spcBef>
              <a:spcAft>
                <a:spcPct val="0"/>
              </a:spcAft>
              <a:buClrTx/>
              <a:defRPr/>
            </a:pPr>
            <a:endParaRPr lang="en-US" sz="1800" kern="1200">
              <a:solidFill>
                <a:prstClr val="white"/>
              </a:solidFill>
              <a:latin typeface="Calibri"/>
            </a:endParaRPr>
          </a:p>
        </p:txBody>
      </p:sp>
      <p:sp>
        <p:nvSpPr>
          <p:cNvPr id="144" name="Oval 143">
            <a:extLst>
              <a:ext uri="{FF2B5EF4-FFF2-40B4-BE49-F238E27FC236}">
                <a16:creationId xmlns:a16="http://schemas.microsoft.com/office/drawing/2014/main" id="{A7E92E89-969F-4E34-A0DE-3CFC11235683}"/>
              </a:ext>
            </a:extLst>
          </p:cNvPr>
          <p:cNvSpPr/>
          <p:nvPr/>
        </p:nvSpPr>
        <p:spPr>
          <a:xfrm>
            <a:off x="5772306" y="2264720"/>
            <a:ext cx="137160" cy="137160"/>
          </a:xfrm>
          <a:prstGeom prst="ellipse">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base">
              <a:spcBef>
                <a:spcPct val="0"/>
              </a:spcBef>
              <a:spcAft>
                <a:spcPct val="0"/>
              </a:spcAft>
              <a:buClrTx/>
              <a:defRPr/>
            </a:pPr>
            <a:endParaRPr lang="en-US" sz="1800" kern="1200">
              <a:solidFill>
                <a:prstClr val="white"/>
              </a:solidFill>
              <a:latin typeface="Calibri"/>
            </a:endParaRPr>
          </a:p>
        </p:txBody>
      </p:sp>
    </p:spTree>
    <p:extLst>
      <p:ext uri="{BB962C8B-B14F-4D97-AF65-F5344CB8AC3E}">
        <p14:creationId xmlns:p14="http://schemas.microsoft.com/office/powerpoint/2010/main" val="1171634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78"/>
                                        </p:tgtEl>
                                        <p:attrNameLst>
                                          <p:attrName>style.visibility</p:attrName>
                                        </p:attrNameLst>
                                      </p:cBhvr>
                                      <p:to>
                                        <p:strVal val="visible"/>
                                      </p:to>
                                    </p:set>
                                    <p:animEffect transition="in" filter="circle(in)">
                                      <p:cBhvr>
                                        <p:cTn id="7" dur="2000"/>
                                        <p:tgtEl>
                                          <p:spTgt spid="78"/>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84"/>
                                        </p:tgtEl>
                                        <p:attrNameLst>
                                          <p:attrName>style.visibility</p:attrName>
                                        </p:attrNameLst>
                                      </p:cBhvr>
                                      <p:to>
                                        <p:strVal val="visible"/>
                                      </p:to>
                                    </p:set>
                                    <p:animEffect transition="in" filter="circle(in)">
                                      <p:cBhvr>
                                        <p:cTn id="12" dur="2000"/>
                                        <p:tgtEl>
                                          <p:spTgt spid="84"/>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85"/>
                                        </p:tgtEl>
                                        <p:attrNameLst>
                                          <p:attrName>style.visibility</p:attrName>
                                        </p:attrNameLst>
                                      </p:cBhvr>
                                      <p:to>
                                        <p:strVal val="visible"/>
                                      </p:to>
                                    </p:set>
                                    <p:animEffect transition="in" filter="circle(in)">
                                      <p:cBhvr>
                                        <p:cTn id="17" dur="2000"/>
                                        <p:tgtEl>
                                          <p:spTgt spid="8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10"/>
                                        </p:tgtEl>
                                        <p:attrNameLst>
                                          <p:attrName>style.visibility</p:attrName>
                                        </p:attrNameLst>
                                      </p:cBhvr>
                                      <p:to>
                                        <p:strVal val="visible"/>
                                      </p:to>
                                    </p:set>
                                    <p:animEffect transition="in" filter="wipe(left)">
                                      <p:cBhvr>
                                        <p:cTn id="22" dur="1000"/>
                                        <p:tgtEl>
                                          <p:spTgt spid="110"/>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38"/>
                                        </p:tgtEl>
                                        <p:attrNameLst>
                                          <p:attrName>style.visibility</p:attrName>
                                        </p:attrNameLst>
                                      </p:cBhvr>
                                      <p:to>
                                        <p:strVal val="visible"/>
                                      </p:to>
                                    </p:set>
                                    <p:animEffect transition="in" filter="fade">
                                      <p:cBhvr>
                                        <p:cTn id="27" dur="1000"/>
                                        <p:tgtEl>
                                          <p:spTgt spid="38"/>
                                        </p:tgtEl>
                                      </p:cBhvr>
                                    </p:animEffect>
                                    <p:anim calcmode="lin" valueType="num">
                                      <p:cBhvr>
                                        <p:cTn id="28" dur="1000" fill="hold"/>
                                        <p:tgtEl>
                                          <p:spTgt spid="38"/>
                                        </p:tgtEl>
                                        <p:attrNameLst>
                                          <p:attrName>ppt_x</p:attrName>
                                        </p:attrNameLst>
                                      </p:cBhvr>
                                      <p:tavLst>
                                        <p:tav tm="0">
                                          <p:val>
                                            <p:strVal val="#ppt_x"/>
                                          </p:val>
                                        </p:tav>
                                        <p:tav tm="100000">
                                          <p:val>
                                            <p:strVal val="#ppt_x"/>
                                          </p:val>
                                        </p:tav>
                                      </p:tavLst>
                                    </p:anim>
                                    <p:anim calcmode="lin" valueType="num">
                                      <p:cBhvr>
                                        <p:cTn id="29"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66"/>
                                        </p:tgtEl>
                                        <p:attrNameLst>
                                          <p:attrName>style.visibility</p:attrName>
                                        </p:attrNameLst>
                                      </p:cBhvr>
                                      <p:to>
                                        <p:strVal val="visible"/>
                                      </p:to>
                                    </p:set>
                                    <p:animEffect transition="in" filter="fade">
                                      <p:cBhvr>
                                        <p:cTn id="34" dur="1000"/>
                                        <p:tgtEl>
                                          <p:spTgt spid="66"/>
                                        </p:tgtEl>
                                      </p:cBhvr>
                                    </p:animEffect>
                                    <p:anim calcmode="lin" valueType="num">
                                      <p:cBhvr>
                                        <p:cTn id="35" dur="1000" fill="hold"/>
                                        <p:tgtEl>
                                          <p:spTgt spid="66"/>
                                        </p:tgtEl>
                                        <p:attrNameLst>
                                          <p:attrName>ppt_x</p:attrName>
                                        </p:attrNameLst>
                                      </p:cBhvr>
                                      <p:tavLst>
                                        <p:tav tm="0">
                                          <p:val>
                                            <p:strVal val="#ppt_x"/>
                                          </p:val>
                                        </p:tav>
                                        <p:tav tm="100000">
                                          <p:val>
                                            <p:strVal val="#ppt_x"/>
                                          </p:val>
                                        </p:tav>
                                      </p:tavLst>
                                    </p:anim>
                                    <p:anim calcmode="lin" valueType="num">
                                      <p:cBhvr>
                                        <p:cTn id="36" dur="1000" fill="hold"/>
                                        <p:tgtEl>
                                          <p:spTgt spid="66"/>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202"/>
                                        </p:tgtEl>
                                        <p:attrNameLst>
                                          <p:attrName>style.visibility</p:attrName>
                                        </p:attrNameLst>
                                      </p:cBhvr>
                                      <p:to>
                                        <p:strVal val="visible"/>
                                      </p:to>
                                    </p:set>
                                    <p:animEffect transition="in" filter="fade">
                                      <p:cBhvr>
                                        <p:cTn id="39" dur="1000"/>
                                        <p:tgtEl>
                                          <p:spTgt spid="202"/>
                                        </p:tgtEl>
                                      </p:cBhvr>
                                    </p:animEffect>
                                    <p:anim calcmode="lin" valueType="num">
                                      <p:cBhvr>
                                        <p:cTn id="40" dur="1000" fill="hold"/>
                                        <p:tgtEl>
                                          <p:spTgt spid="202"/>
                                        </p:tgtEl>
                                        <p:attrNameLst>
                                          <p:attrName>ppt_x</p:attrName>
                                        </p:attrNameLst>
                                      </p:cBhvr>
                                      <p:tavLst>
                                        <p:tav tm="0">
                                          <p:val>
                                            <p:strVal val="#ppt_x"/>
                                          </p:val>
                                        </p:tav>
                                        <p:tav tm="100000">
                                          <p:val>
                                            <p:strVal val="#ppt_x"/>
                                          </p:val>
                                        </p:tav>
                                      </p:tavLst>
                                    </p:anim>
                                    <p:anim calcmode="lin" valueType="num">
                                      <p:cBhvr>
                                        <p:cTn id="41" dur="1000" fill="hold"/>
                                        <p:tgtEl>
                                          <p:spTgt spid="202"/>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140"/>
                                        </p:tgtEl>
                                        <p:attrNameLst>
                                          <p:attrName>style.visibility</p:attrName>
                                        </p:attrNameLst>
                                      </p:cBhvr>
                                      <p:to>
                                        <p:strVal val="visible"/>
                                      </p:to>
                                    </p:set>
                                    <p:animEffect transition="in" filter="fade">
                                      <p:cBhvr>
                                        <p:cTn id="44" dur="1000"/>
                                        <p:tgtEl>
                                          <p:spTgt spid="140"/>
                                        </p:tgtEl>
                                      </p:cBhvr>
                                    </p:animEffect>
                                    <p:anim calcmode="lin" valueType="num">
                                      <p:cBhvr>
                                        <p:cTn id="45" dur="1000" fill="hold"/>
                                        <p:tgtEl>
                                          <p:spTgt spid="140"/>
                                        </p:tgtEl>
                                        <p:attrNameLst>
                                          <p:attrName>ppt_x</p:attrName>
                                        </p:attrNameLst>
                                      </p:cBhvr>
                                      <p:tavLst>
                                        <p:tav tm="0">
                                          <p:val>
                                            <p:strVal val="#ppt_x"/>
                                          </p:val>
                                        </p:tav>
                                        <p:tav tm="100000">
                                          <p:val>
                                            <p:strVal val="#ppt_x"/>
                                          </p:val>
                                        </p:tav>
                                      </p:tavLst>
                                    </p:anim>
                                    <p:anim calcmode="lin" valueType="num">
                                      <p:cBhvr>
                                        <p:cTn id="46" dur="1000" fill="hold"/>
                                        <p:tgtEl>
                                          <p:spTgt spid="140"/>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grpId="0" nodeType="clickEffect">
                                  <p:stCondLst>
                                    <p:cond delay="0"/>
                                  </p:stCondLst>
                                  <p:childTnLst>
                                    <p:set>
                                      <p:cBhvr>
                                        <p:cTn id="50" dur="1" fill="hold">
                                          <p:stCondLst>
                                            <p:cond delay="0"/>
                                          </p:stCondLst>
                                        </p:cTn>
                                        <p:tgtEl>
                                          <p:spTgt spid="139"/>
                                        </p:tgtEl>
                                        <p:attrNameLst>
                                          <p:attrName>style.visibility</p:attrName>
                                        </p:attrNameLst>
                                      </p:cBhvr>
                                      <p:to>
                                        <p:strVal val="visible"/>
                                      </p:to>
                                    </p:set>
                                    <p:animEffect transition="in" filter="fade">
                                      <p:cBhvr>
                                        <p:cTn id="51" dur="1000"/>
                                        <p:tgtEl>
                                          <p:spTgt spid="139"/>
                                        </p:tgtEl>
                                      </p:cBhvr>
                                    </p:animEffect>
                                    <p:anim calcmode="lin" valueType="num">
                                      <p:cBhvr>
                                        <p:cTn id="52" dur="1000" fill="hold"/>
                                        <p:tgtEl>
                                          <p:spTgt spid="139"/>
                                        </p:tgtEl>
                                        <p:attrNameLst>
                                          <p:attrName>ppt_x</p:attrName>
                                        </p:attrNameLst>
                                      </p:cBhvr>
                                      <p:tavLst>
                                        <p:tav tm="0">
                                          <p:val>
                                            <p:strVal val="#ppt_x"/>
                                          </p:val>
                                        </p:tav>
                                        <p:tav tm="100000">
                                          <p:val>
                                            <p:strVal val="#ppt_x"/>
                                          </p:val>
                                        </p:tav>
                                      </p:tavLst>
                                    </p:anim>
                                    <p:anim calcmode="lin" valueType="num">
                                      <p:cBhvr>
                                        <p:cTn id="53" dur="1000" fill="hold"/>
                                        <p:tgtEl>
                                          <p:spTgt spid="139"/>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143"/>
                                        </p:tgtEl>
                                        <p:attrNameLst>
                                          <p:attrName>style.visibility</p:attrName>
                                        </p:attrNameLst>
                                      </p:cBhvr>
                                      <p:to>
                                        <p:strVal val="visible"/>
                                      </p:to>
                                    </p:set>
                                    <p:animEffect transition="in" filter="fade">
                                      <p:cBhvr>
                                        <p:cTn id="56" dur="1000"/>
                                        <p:tgtEl>
                                          <p:spTgt spid="143"/>
                                        </p:tgtEl>
                                      </p:cBhvr>
                                    </p:animEffect>
                                    <p:anim calcmode="lin" valueType="num">
                                      <p:cBhvr>
                                        <p:cTn id="57" dur="1000" fill="hold"/>
                                        <p:tgtEl>
                                          <p:spTgt spid="143"/>
                                        </p:tgtEl>
                                        <p:attrNameLst>
                                          <p:attrName>ppt_x</p:attrName>
                                        </p:attrNameLst>
                                      </p:cBhvr>
                                      <p:tavLst>
                                        <p:tav tm="0">
                                          <p:val>
                                            <p:strVal val="#ppt_x"/>
                                          </p:val>
                                        </p:tav>
                                        <p:tav tm="100000">
                                          <p:val>
                                            <p:strVal val="#ppt_x"/>
                                          </p:val>
                                        </p:tav>
                                      </p:tavLst>
                                    </p:anim>
                                    <p:anim calcmode="lin" valueType="num">
                                      <p:cBhvr>
                                        <p:cTn id="58" dur="1000" fill="hold"/>
                                        <p:tgtEl>
                                          <p:spTgt spid="143"/>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142"/>
                                        </p:tgtEl>
                                        <p:attrNameLst>
                                          <p:attrName>style.visibility</p:attrName>
                                        </p:attrNameLst>
                                      </p:cBhvr>
                                      <p:to>
                                        <p:strVal val="visible"/>
                                      </p:to>
                                    </p:set>
                                    <p:animEffect transition="in" filter="fade">
                                      <p:cBhvr>
                                        <p:cTn id="63" dur="1000"/>
                                        <p:tgtEl>
                                          <p:spTgt spid="142"/>
                                        </p:tgtEl>
                                      </p:cBhvr>
                                    </p:animEffect>
                                    <p:anim calcmode="lin" valueType="num">
                                      <p:cBhvr>
                                        <p:cTn id="64" dur="1000" fill="hold"/>
                                        <p:tgtEl>
                                          <p:spTgt spid="142"/>
                                        </p:tgtEl>
                                        <p:attrNameLst>
                                          <p:attrName>ppt_x</p:attrName>
                                        </p:attrNameLst>
                                      </p:cBhvr>
                                      <p:tavLst>
                                        <p:tav tm="0">
                                          <p:val>
                                            <p:strVal val="#ppt_x"/>
                                          </p:val>
                                        </p:tav>
                                        <p:tav tm="100000">
                                          <p:val>
                                            <p:strVal val="#ppt_x"/>
                                          </p:val>
                                        </p:tav>
                                      </p:tavLst>
                                    </p:anim>
                                    <p:anim calcmode="lin" valueType="num">
                                      <p:cBhvr>
                                        <p:cTn id="65" dur="1000" fill="hold"/>
                                        <p:tgtEl>
                                          <p:spTgt spid="142"/>
                                        </p:tgtEl>
                                        <p:attrNameLst>
                                          <p:attrName>ppt_y</p:attrName>
                                        </p:attrNameLst>
                                      </p:cBhvr>
                                      <p:tavLst>
                                        <p:tav tm="0">
                                          <p:val>
                                            <p:strVal val="#ppt_y+.1"/>
                                          </p:val>
                                        </p:tav>
                                        <p:tav tm="100000">
                                          <p:val>
                                            <p:strVal val="#ppt_y"/>
                                          </p:val>
                                        </p:tav>
                                      </p:tavLst>
                                    </p:anim>
                                  </p:childTnLst>
                                </p:cTn>
                              </p:par>
                              <p:par>
                                <p:cTn id="66" presetID="42" presetClass="entr" presetSubtype="0" fill="hold" grpId="0" nodeType="withEffect">
                                  <p:stCondLst>
                                    <p:cond delay="0"/>
                                  </p:stCondLst>
                                  <p:childTnLst>
                                    <p:set>
                                      <p:cBhvr>
                                        <p:cTn id="67" dur="1" fill="hold">
                                          <p:stCondLst>
                                            <p:cond delay="0"/>
                                          </p:stCondLst>
                                        </p:cTn>
                                        <p:tgtEl>
                                          <p:spTgt spid="141"/>
                                        </p:tgtEl>
                                        <p:attrNameLst>
                                          <p:attrName>style.visibility</p:attrName>
                                        </p:attrNameLst>
                                      </p:cBhvr>
                                      <p:to>
                                        <p:strVal val="visible"/>
                                      </p:to>
                                    </p:set>
                                    <p:animEffect transition="in" filter="fade">
                                      <p:cBhvr>
                                        <p:cTn id="68" dur="1000"/>
                                        <p:tgtEl>
                                          <p:spTgt spid="141"/>
                                        </p:tgtEl>
                                      </p:cBhvr>
                                    </p:animEffect>
                                    <p:anim calcmode="lin" valueType="num">
                                      <p:cBhvr>
                                        <p:cTn id="69" dur="1000" fill="hold"/>
                                        <p:tgtEl>
                                          <p:spTgt spid="141"/>
                                        </p:tgtEl>
                                        <p:attrNameLst>
                                          <p:attrName>ppt_x</p:attrName>
                                        </p:attrNameLst>
                                      </p:cBhvr>
                                      <p:tavLst>
                                        <p:tav tm="0">
                                          <p:val>
                                            <p:strVal val="#ppt_x"/>
                                          </p:val>
                                        </p:tav>
                                        <p:tav tm="100000">
                                          <p:val>
                                            <p:strVal val="#ppt_x"/>
                                          </p:val>
                                        </p:tav>
                                      </p:tavLst>
                                    </p:anim>
                                    <p:anim calcmode="lin" valueType="num">
                                      <p:cBhvr>
                                        <p:cTn id="70" dur="1000" fill="hold"/>
                                        <p:tgtEl>
                                          <p:spTgt spid="141"/>
                                        </p:tgtEl>
                                        <p:attrNameLst>
                                          <p:attrName>ppt_y</p:attrName>
                                        </p:attrNameLst>
                                      </p:cBhvr>
                                      <p:tavLst>
                                        <p:tav tm="0">
                                          <p:val>
                                            <p:strVal val="#ppt_y+.1"/>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2" presetClass="entr" presetSubtype="2" fill="hold" nodeType="clickEffect">
                                  <p:stCondLst>
                                    <p:cond delay="0"/>
                                  </p:stCondLst>
                                  <p:childTnLst>
                                    <p:set>
                                      <p:cBhvr>
                                        <p:cTn id="74" dur="1" fill="hold">
                                          <p:stCondLst>
                                            <p:cond delay="0"/>
                                          </p:stCondLst>
                                        </p:cTn>
                                        <p:tgtEl>
                                          <p:spTgt spid="30"/>
                                        </p:tgtEl>
                                        <p:attrNameLst>
                                          <p:attrName>style.visibility</p:attrName>
                                        </p:attrNameLst>
                                      </p:cBhvr>
                                      <p:to>
                                        <p:strVal val="visible"/>
                                      </p:to>
                                    </p:set>
                                    <p:animEffect transition="in" filter="wipe(right)">
                                      <p:cBhvr>
                                        <p:cTn id="75" dur="500"/>
                                        <p:tgtEl>
                                          <p:spTgt spid="30"/>
                                        </p:tgtEl>
                                      </p:cBhvr>
                                    </p:animEffect>
                                  </p:childTnLst>
                                </p:cTn>
                              </p:par>
                            </p:childTnLst>
                          </p:cTn>
                        </p:par>
                        <p:par>
                          <p:cTn id="76" fill="hold">
                            <p:stCondLst>
                              <p:cond delay="500"/>
                            </p:stCondLst>
                            <p:childTnLst>
                              <p:par>
                                <p:cTn id="77" presetID="42" presetClass="entr" presetSubtype="0" fill="hold" grpId="0" nodeType="afterEffect">
                                  <p:stCondLst>
                                    <p:cond delay="0"/>
                                  </p:stCondLst>
                                  <p:childTnLst>
                                    <p:set>
                                      <p:cBhvr>
                                        <p:cTn id="78" dur="1" fill="hold">
                                          <p:stCondLst>
                                            <p:cond delay="0"/>
                                          </p:stCondLst>
                                        </p:cTn>
                                        <p:tgtEl>
                                          <p:spTgt spid="144"/>
                                        </p:tgtEl>
                                        <p:attrNameLst>
                                          <p:attrName>style.visibility</p:attrName>
                                        </p:attrNameLst>
                                      </p:cBhvr>
                                      <p:to>
                                        <p:strVal val="visible"/>
                                      </p:to>
                                    </p:set>
                                    <p:animEffect transition="in" filter="fade">
                                      <p:cBhvr>
                                        <p:cTn id="79" dur="1000"/>
                                        <p:tgtEl>
                                          <p:spTgt spid="144"/>
                                        </p:tgtEl>
                                      </p:cBhvr>
                                    </p:animEffect>
                                    <p:anim calcmode="lin" valueType="num">
                                      <p:cBhvr>
                                        <p:cTn id="80" dur="1000" fill="hold"/>
                                        <p:tgtEl>
                                          <p:spTgt spid="144"/>
                                        </p:tgtEl>
                                        <p:attrNameLst>
                                          <p:attrName>ppt_x</p:attrName>
                                        </p:attrNameLst>
                                      </p:cBhvr>
                                      <p:tavLst>
                                        <p:tav tm="0">
                                          <p:val>
                                            <p:strVal val="#ppt_x"/>
                                          </p:val>
                                        </p:tav>
                                        <p:tav tm="100000">
                                          <p:val>
                                            <p:strVal val="#ppt_x"/>
                                          </p:val>
                                        </p:tav>
                                      </p:tavLst>
                                    </p:anim>
                                    <p:anim calcmode="lin" valueType="num">
                                      <p:cBhvr>
                                        <p:cTn id="81" dur="1000" fill="hold"/>
                                        <p:tgtEl>
                                          <p:spTgt spid="144"/>
                                        </p:tgtEl>
                                        <p:attrNameLst>
                                          <p:attrName>ppt_y</p:attrName>
                                        </p:attrNameLst>
                                      </p:cBhvr>
                                      <p:tavLst>
                                        <p:tav tm="0">
                                          <p:val>
                                            <p:strVal val="#ppt_y+.1"/>
                                          </p:val>
                                        </p:tav>
                                        <p:tav tm="100000">
                                          <p:val>
                                            <p:strVal val="#ppt_y"/>
                                          </p:val>
                                        </p:tav>
                                      </p:tavLst>
                                    </p:anim>
                                  </p:childTnLst>
                                </p:cTn>
                              </p:par>
                              <p:par>
                                <p:cTn id="82" presetID="42" presetClass="entr" presetSubtype="0" fill="hold" grpId="0" nodeType="withEffect">
                                  <p:stCondLst>
                                    <p:cond delay="0"/>
                                  </p:stCondLst>
                                  <p:childTnLst>
                                    <p:set>
                                      <p:cBhvr>
                                        <p:cTn id="83" dur="1" fill="hold">
                                          <p:stCondLst>
                                            <p:cond delay="0"/>
                                          </p:stCondLst>
                                        </p:cTn>
                                        <p:tgtEl>
                                          <p:spTgt spid="204"/>
                                        </p:tgtEl>
                                        <p:attrNameLst>
                                          <p:attrName>style.visibility</p:attrName>
                                        </p:attrNameLst>
                                      </p:cBhvr>
                                      <p:to>
                                        <p:strVal val="visible"/>
                                      </p:to>
                                    </p:set>
                                    <p:animEffect transition="in" filter="fade">
                                      <p:cBhvr>
                                        <p:cTn id="84" dur="1000"/>
                                        <p:tgtEl>
                                          <p:spTgt spid="204"/>
                                        </p:tgtEl>
                                      </p:cBhvr>
                                    </p:animEffect>
                                    <p:anim calcmode="lin" valueType="num">
                                      <p:cBhvr>
                                        <p:cTn id="85" dur="1000" fill="hold"/>
                                        <p:tgtEl>
                                          <p:spTgt spid="204"/>
                                        </p:tgtEl>
                                        <p:attrNameLst>
                                          <p:attrName>ppt_x</p:attrName>
                                        </p:attrNameLst>
                                      </p:cBhvr>
                                      <p:tavLst>
                                        <p:tav tm="0">
                                          <p:val>
                                            <p:strVal val="#ppt_x"/>
                                          </p:val>
                                        </p:tav>
                                        <p:tav tm="100000">
                                          <p:val>
                                            <p:strVal val="#ppt_x"/>
                                          </p:val>
                                        </p:tav>
                                      </p:tavLst>
                                    </p:anim>
                                    <p:anim calcmode="lin" valueType="num">
                                      <p:cBhvr>
                                        <p:cTn id="86" dur="1000" fill="hold"/>
                                        <p:tgtEl>
                                          <p:spTgt spid="204"/>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1" nodeType="clickEffect">
                                  <p:stCondLst>
                                    <p:cond delay="0"/>
                                  </p:stCondLst>
                                  <p:childTnLst>
                                    <p:set>
                                      <p:cBhvr>
                                        <p:cTn id="90" dur="1" fill="hold">
                                          <p:stCondLst>
                                            <p:cond delay="0"/>
                                          </p:stCondLst>
                                        </p:cTn>
                                        <p:tgtEl>
                                          <p:spTgt spid="155"/>
                                        </p:tgtEl>
                                        <p:attrNameLst>
                                          <p:attrName>style.visibility</p:attrName>
                                        </p:attrNameLst>
                                      </p:cBhvr>
                                      <p:to>
                                        <p:strVal val="visible"/>
                                      </p:to>
                                    </p:set>
                                  </p:childTnLst>
                                </p:cTn>
                              </p:par>
                            </p:childTnLst>
                          </p:cTn>
                        </p:par>
                        <p:par>
                          <p:cTn id="91" fill="hold">
                            <p:stCondLst>
                              <p:cond delay="0"/>
                            </p:stCondLst>
                            <p:childTnLst>
                              <p:par>
                                <p:cTn id="92" presetID="0" presetClass="path" presetSubtype="0" accel="50000" decel="50000" fill="hold" grpId="0" nodeType="afterEffect">
                                  <p:stCondLst>
                                    <p:cond delay="0"/>
                                  </p:stCondLst>
                                  <p:childTnLst>
                                    <p:animMotion origin="layout" path="M 0.00191 -0.00031 L 0.00191 1.85185E-6 C 0.00278 -0.00309 0.004 -0.00525 0.00486 -0.00803 C 0.00521 -0.00864 0.00521 -0.00957 0.00538 -0.00988 C 0.00608 -0.01235 0.00608 -0.01204 0.00729 -0.01358 C 0.00799 -0.01852 0.00729 -0.0142 0.00851 -0.01975 C 0.00886 -0.02099 0.00886 -0.02284 0.00938 -0.02377 C 0.00955 -0.02531 0.01007 -0.02655 0.01042 -0.02747 C 0.01129 -0.02963 0.01233 -0.03148 0.0132 -0.03364 L 0.01476 -0.03766 C 0.01511 -0.03858 0.01528 -0.0392 0.01563 -0.04013 C 0.01615 -0.04105 0.01667 -0.04167 0.01719 -0.0429 C 0.01736 -0.04352 0.01754 -0.04475 0.01788 -0.04568 C 0.01858 -0.04784 0.02136 -0.05371 0.02136 -0.05401 L 0.02257 -0.05525 C 0.02518 -0.06173 0.02222 -0.05494 0.025 -0.05957 C 0.02587 -0.0608 0.02656 -0.06296 0.02761 -0.0642 C 0.03334 -0.07161 0.02813 -0.06543 0.03195 -0.06914 C 0.03247 -0.06945 0.03281 -0.07006 0.03299 -0.07068 C 0.03368 -0.07099 0.03403 -0.07192 0.03455 -0.07253 C 0.03594 -0.07346 0.03733 -0.07469 0.03854 -0.07531 C 0.03906 -0.07562 0.03976 -0.07562 0.04011 -0.07624 C 0.04115 -0.07655 0.04184 -0.07747 0.04288 -0.07809 C 0.04358 -0.07871 0.04497 -0.07932 0.04549 -0.07932 C 0.04653 -0.07994 0.04844 -0.08025 0.04844 -0.07994 L 0.04445 -0.08148 " pathEditMode="relative" rAng="0" ptsTypes="AAAAAAAAAAAAAAAAAAAAAAAAAA">
                                      <p:cBhvr>
                                        <p:cTn id="93" dur="2000" fill="hold"/>
                                        <p:tgtEl>
                                          <p:spTgt spid="155"/>
                                        </p:tgtEl>
                                        <p:attrNameLst>
                                          <p:attrName>ppt_x</p:attrName>
                                          <p:attrName>ppt_y</p:attrName>
                                        </p:attrNameLst>
                                      </p:cBhvr>
                                      <p:rCtr x="2326" y="-4043"/>
                                    </p:animMotion>
                                  </p:childTnLst>
                                </p:cTn>
                              </p:par>
                            </p:childTnLst>
                          </p:cTn>
                        </p:par>
                        <p:par>
                          <p:cTn id="94" fill="hold">
                            <p:stCondLst>
                              <p:cond delay="2000"/>
                            </p:stCondLst>
                            <p:childTnLst>
                              <p:par>
                                <p:cTn id="95" presetID="1" presetClass="entr" presetSubtype="0" fill="hold" grpId="0" nodeType="afterEffect">
                                  <p:stCondLst>
                                    <p:cond delay="0"/>
                                  </p:stCondLst>
                                  <p:childTnLst>
                                    <p:set>
                                      <p:cBhvr>
                                        <p:cTn id="96" dur="1" fill="hold">
                                          <p:stCondLst>
                                            <p:cond delay="0"/>
                                          </p:stCondLst>
                                        </p:cTn>
                                        <p:tgtEl>
                                          <p:spTgt spid="148"/>
                                        </p:tgtEl>
                                        <p:attrNameLst>
                                          <p:attrName>style.visibility</p:attrName>
                                        </p:attrNameLst>
                                      </p:cBhvr>
                                      <p:to>
                                        <p:strVal val="visible"/>
                                      </p:to>
                                    </p:set>
                                  </p:childTnLst>
                                </p:cTn>
                              </p:par>
                            </p:childTnLst>
                          </p:cTn>
                        </p:par>
                        <p:par>
                          <p:cTn id="97" fill="hold">
                            <p:stCondLst>
                              <p:cond delay="2000"/>
                            </p:stCondLst>
                            <p:childTnLst>
                              <p:par>
                                <p:cTn id="98" presetID="42" presetClass="entr" presetSubtype="0" fill="hold" grpId="0" nodeType="afterEffect">
                                  <p:stCondLst>
                                    <p:cond delay="0"/>
                                  </p:stCondLst>
                                  <p:childTnLst>
                                    <p:set>
                                      <p:cBhvr>
                                        <p:cTn id="99" dur="1" fill="hold">
                                          <p:stCondLst>
                                            <p:cond delay="0"/>
                                          </p:stCondLst>
                                        </p:cTn>
                                        <p:tgtEl>
                                          <p:spTgt spid="203"/>
                                        </p:tgtEl>
                                        <p:attrNameLst>
                                          <p:attrName>style.visibility</p:attrName>
                                        </p:attrNameLst>
                                      </p:cBhvr>
                                      <p:to>
                                        <p:strVal val="visible"/>
                                      </p:to>
                                    </p:set>
                                    <p:animEffect transition="in" filter="fade">
                                      <p:cBhvr>
                                        <p:cTn id="100" dur="1000"/>
                                        <p:tgtEl>
                                          <p:spTgt spid="203"/>
                                        </p:tgtEl>
                                      </p:cBhvr>
                                    </p:animEffect>
                                    <p:anim calcmode="lin" valueType="num">
                                      <p:cBhvr>
                                        <p:cTn id="101" dur="1000" fill="hold"/>
                                        <p:tgtEl>
                                          <p:spTgt spid="203"/>
                                        </p:tgtEl>
                                        <p:attrNameLst>
                                          <p:attrName>ppt_x</p:attrName>
                                        </p:attrNameLst>
                                      </p:cBhvr>
                                      <p:tavLst>
                                        <p:tav tm="0">
                                          <p:val>
                                            <p:strVal val="#ppt_x"/>
                                          </p:val>
                                        </p:tav>
                                        <p:tav tm="100000">
                                          <p:val>
                                            <p:strVal val="#ppt_x"/>
                                          </p:val>
                                        </p:tav>
                                      </p:tavLst>
                                    </p:anim>
                                    <p:anim calcmode="lin" valueType="num">
                                      <p:cBhvr>
                                        <p:cTn id="102" dur="1000" fill="hold"/>
                                        <p:tgtEl>
                                          <p:spTgt spid="203"/>
                                        </p:tgtEl>
                                        <p:attrNameLst>
                                          <p:attrName>ppt_y</p:attrName>
                                        </p:attrNameLst>
                                      </p:cBhvr>
                                      <p:tavLst>
                                        <p:tav tm="0">
                                          <p:val>
                                            <p:strVal val="#ppt_y+.1"/>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149"/>
                                        </p:tgtEl>
                                        <p:attrNameLst>
                                          <p:attrName>style.visibility</p:attrName>
                                        </p:attrNameLst>
                                      </p:cBhvr>
                                      <p:to>
                                        <p:strVal val="visible"/>
                                      </p:to>
                                    </p:set>
                                  </p:childTnLst>
                                </p:cTn>
                              </p:par>
                            </p:childTnLst>
                          </p:cTn>
                        </p:par>
                        <p:par>
                          <p:cTn id="107" fill="hold">
                            <p:stCondLst>
                              <p:cond delay="0"/>
                            </p:stCondLst>
                            <p:childTnLst>
                              <p:par>
                                <p:cTn id="108" presetID="0" presetClass="path" presetSubtype="0" accel="50000" decel="50000" fill="hold" grpId="1" nodeType="afterEffect">
                                  <p:stCondLst>
                                    <p:cond delay="0"/>
                                  </p:stCondLst>
                                  <p:childTnLst>
                                    <p:animMotion origin="layout" path="M -0.00013 -0.00139 L -0.00013 -0.00139 C 0.00144 -0.00139 0.0043 -0.00116 0.00612 -0.00046 C 0.00703 -0.00023 0.00716 0.00046 0.00821 0.00139 C 0.00925 0.00232 0.00951 0.00232 0.01081 0.00278 C 0.01107 0.00301 0.01146 0.00324 0.01185 0.0037 C 0.01198 0.0037 0.01224 0.00394 0.01263 0.00417 C 0.01315 0.0044 0.0138 0.00463 0.01446 0.00509 C 0.01498 0.00532 0.01628 0.00625 0.01706 0.00648 C 0.01797 0.00648 0.01888 0.00671 0.01992 0.00694 C 0.02071 0.00694 0.02149 0.00718 0.02227 0.00741 C 0.02279 0.00764 0.02344 0.00787 0.02409 0.00833 C 0.02435 0.00833 0.02448 0.00903 0.02487 0.00926 C 0.02513 0.00926 0.028 0.00995 0.02826 0.01019 C 0.02956 0.01088 0.02839 0.01019 0.03034 0.01111 C 0.03138 0.01134 0.03255 0.01181 0.03373 0.0125 C 0.03425 0.01273 0.03464 0.01319 0.03529 0.01343 C 0.03633 0.01366 0.0375 0.01366 0.03867 0.01389 C 0.04024 0.01435 0.04193 0.01458 0.04362 0.01528 C 0.04505 0.01574 0.04545 0.0162 0.04675 0.01713 C 0.0487 0.01829 0.0461 0.01644 0.04857 0.01806 C 0.04896 0.01829 0.04935 0.01852 0.04987 0.01898 C 0.0513 0.01968 0.053 0.02037 0.05456 0.0213 C 0.05482 0.0213 0.05495 0.02153 0.05534 0.02176 C 0.05573 0.02176 0.05612 0.02199 0.05664 0.02222 C 0.05782 0.02269 0.05782 0.02269 0.05873 0.02361 " pathEditMode="relative" ptsTypes="AAAAAAAAAAAAAAAAAAAAAAAAAA">
                                      <p:cBhvr>
                                        <p:cTn id="109" dur="2000" fill="hold"/>
                                        <p:tgtEl>
                                          <p:spTgt spid="149"/>
                                        </p:tgtEl>
                                        <p:attrNameLst>
                                          <p:attrName>ppt_x</p:attrName>
                                          <p:attrName>ppt_y</p:attrName>
                                        </p:attrNameLst>
                                      </p:cBhvr>
                                    </p:animMotion>
                                  </p:childTnLst>
                                </p:cTn>
                              </p:par>
                            </p:childTnLst>
                          </p:cTn>
                        </p:par>
                        <p:par>
                          <p:cTn id="110" fill="hold">
                            <p:stCondLst>
                              <p:cond delay="2000"/>
                            </p:stCondLst>
                            <p:childTnLst>
                              <p:par>
                                <p:cTn id="111" presetID="1" presetClass="entr" presetSubtype="0" fill="hold" grpId="0" nodeType="afterEffect">
                                  <p:stCondLst>
                                    <p:cond delay="0"/>
                                  </p:stCondLst>
                                  <p:childTnLst>
                                    <p:set>
                                      <p:cBhvr>
                                        <p:cTn id="112" dur="1" fill="hold">
                                          <p:stCondLst>
                                            <p:cond delay="0"/>
                                          </p:stCondLst>
                                        </p:cTn>
                                        <p:tgtEl>
                                          <p:spTgt spid="150"/>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1" nodeType="clickEffect">
                                  <p:stCondLst>
                                    <p:cond delay="0"/>
                                  </p:stCondLst>
                                  <p:childTnLst>
                                    <p:set>
                                      <p:cBhvr>
                                        <p:cTn id="116" dur="1" fill="hold">
                                          <p:stCondLst>
                                            <p:cond delay="0"/>
                                          </p:stCondLst>
                                        </p:cTn>
                                        <p:tgtEl>
                                          <p:spTgt spid="151"/>
                                        </p:tgtEl>
                                        <p:attrNameLst>
                                          <p:attrName>style.visibility</p:attrName>
                                        </p:attrNameLst>
                                      </p:cBhvr>
                                      <p:to>
                                        <p:strVal val="visible"/>
                                      </p:to>
                                    </p:set>
                                  </p:childTnLst>
                                </p:cTn>
                              </p:par>
                            </p:childTnLst>
                          </p:cTn>
                        </p:par>
                        <p:par>
                          <p:cTn id="117" fill="hold">
                            <p:stCondLst>
                              <p:cond delay="0"/>
                            </p:stCondLst>
                            <p:childTnLst>
                              <p:par>
                                <p:cTn id="118" presetID="0" presetClass="path" presetSubtype="0" accel="50000" decel="50000" fill="hold" grpId="0" nodeType="afterEffect">
                                  <p:stCondLst>
                                    <p:cond delay="0"/>
                                  </p:stCondLst>
                                  <p:childTnLst>
                                    <p:animMotion origin="layout" path="M 0.00122 -0.00216 L 0.00122 -0.00185 L 0.00573 -0.00309 C 0.00608 -0.0034 0.00643 -0.0034 0.00695 -0.0034 C 0.00834 -0.00432 0.00903 -0.00525 0.01042 -0.00679 C 0.01059 -0.0071 0.01077 -0.00741 0.01129 -0.00772 C 0.01164 -0.00803 0.01198 -0.00834 0.0125 -0.00864 C 0.01424 -0.01019 0.01407 -0.00988 0.01528 -0.01142 C 0.01667 -0.01636 0.01476 -0.0105 0.01684 -0.0142 C 0.01702 -0.01451 0.01684 -0.01543 0.01719 -0.01543 C 0.01754 -0.01636 0.01789 -0.01667 0.01823 -0.01729 C 0.01841 -0.01821 0.01858 -0.01883 0.01875 -0.01914 C 0.01997 -0.02284 0.01997 -0.02099 0.02136 -0.02562 C 0.02153 -0.02655 0.02153 -0.02716 0.02188 -0.02747 C 0.0224 -0.02901 0.02257 -0.0284 0.02344 -0.02901 C 0.02396 -0.02963 0.02448 -0.03025 0.025 -0.03087 C 0.02518 -0.03148 0.0257 -0.0321 0.02605 -0.03272 C 0.02639 -0.03364 0.02709 -0.03426 0.02761 -0.03488 C 0.0283 -0.03673 0.029 -0.03858 0.03004 -0.04013 C 0.03021 -0.04043 0.03056 -0.04105 0.03073 -0.04136 C 0.03091 -0.04229 0.03108 -0.0429 0.03125 -0.04321 C 0.03143 -0.04414 0.03143 -0.04383 0.03177 -0.04476 C 0.03212 -0.0463 0.03264 -0.04753 0.03299 -0.04877 C 0.03316 -0.04969 0.03334 -0.05062 0.03351 -0.05124 C 0.03351 -0.05185 0.03351 -0.05247 0.03386 -0.05309 C 0.03386 -0.05371 0.03403 -0.05401 0.03438 -0.05432 C 0.03438 -0.05494 0.03455 -0.05556 0.03455 -0.05587 C 0.03473 -0.05648 0.0349 -0.05679 0.03507 -0.0571 C 0.03525 -0.05803 0.03542 -0.05864 0.03559 -0.05895 C 0.03698 -0.06296 0.03577 -0.05926 0.03733 -0.06235 C 0.03941 -0.06759 0.03698 -0.06296 0.03924 -0.06698 C 0.04011 -0.0713 0.03872 -0.06451 0.04028 -0.07006 C 0.04046 -0.07099 0.04063 -0.07222 0.0408 -0.07284 C 0.0408 -0.07377 0.04115 -0.07377 0.04132 -0.07438 C 0.04132 -0.07469 0.0415 -0.07562 0.04167 -0.07562 C 0.04202 -0.07747 0.04254 -0.07901 0.04323 -0.08025 C 0.04341 -0.08087 0.04358 -0.08148 0.04375 -0.08179 C 0.04393 -0.08272 0.04445 -0.08334 0.0448 -0.08395 C 0.04497 -0.08457 0.04497 -0.08488 0.04532 -0.0855 C 0.04601 -0.08796 0.04549 -0.08673 0.04601 -0.08766 " pathEditMode="relative" rAng="0" ptsTypes="AAAAAAAAAAAAAAAAAAAAAAAAAAAAAAAAAAAAAAAA">
                                      <p:cBhvr>
                                        <p:cTn id="119" dur="2000" fill="hold"/>
                                        <p:tgtEl>
                                          <p:spTgt spid="151"/>
                                        </p:tgtEl>
                                        <p:attrNameLst>
                                          <p:attrName>ppt_x</p:attrName>
                                          <p:attrName>ppt_y</p:attrName>
                                        </p:attrNameLst>
                                      </p:cBhvr>
                                      <p:rCtr x="2240" y="-4259"/>
                                    </p:animMotion>
                                  </p:childTnLst>
                                </p:cTn>
                              </p:par>
                            </p:childTnLst>
                          </p:cTn>
                        </p:par>
                        <p:par>
                          <p:cTn id="120" fill="hold">
                            <p:stCondLst>
                              <p:cond delay="2000"/>
                            </p:stCondLst>
                            <p:childTnLst>
                              <p:par>
                                <p:cTn id="121" presetID="1" presetClass="entr" presetSubtype="0" fill="hold" grpId="0" nodeType="afterEffect">
                                  <p:stCondLst>
                                    <p:cond delay="0"/>
                                  </p:stCondLst>
                                  <p:childTnLst>
                                    <p:set>
                                      <p:cBhvr>
                                        <p:cTn id="122" dur="1" fill="hold">
                                          <p:stCondLst>
                                            <p:cond delay="0"/>
                                          </p:stCondLst>
                                        </p:cTn>
                                        <p:tgtEl>
                                          <p:spTgt spid="152"/>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153"/>
                                        </p:tgtEl>
                                        <p:attrNameLst>
                                          <p:attrName>style.visibility</p:attrName>
                                        </p:attrNameLst>
                                      </p:cBhvr>
                                      <p:to>
                                        <p:strVal val="visible"/>
                                      </p:to>
                                    </p:set>
                                  </p:childTnLst>
                                </p:cTn>
                              </p:par>
                            </p:childTnLst>
                          </p:cTn>
                        </p:par>
                        <p:par>
                          <p:cTn id="127" fill="hold">
                            <p:stCondLst>
                              <p:cond delay="0"/>
                            </p:stCondLst>
                            <p:childTnLst>
                              <p:par>
                                <p:cTn id="128" presetID="42" presetClass="path" presetSubtype="0" accel="50000" decel="50000" fill="hold" grpId="1" nodeType="afterEffect">
                                  <p:stCondLst>
                                    <p:cond delay="0"/>
                                  </p:stCondLst>
                                  <p:childTnLst>
                                    <p:animMotion origin="layout" path="M 4.16667E-6 0 L 0.05924 -0.02384 " pathEditMode="relative" rAng="0" ptsTypes="AA">
                                      <p:cBhvr>
                                        <p:cTn id="129" dur="2000" fill="hold"/>
                                        <p:tgtEl>
                                          <p:spTgt spid="153"/>
                                        </p:tgtEl>
                                        <p:attrNameLst>
                                          <p:attrName>ppt_x</p:attrName>
                                          <p:attrName>ppt_y</p:attrName>
                                        </p:attrNameLst>
                                      </p:cBhvr>
                                      <p:rCtr x="2956" y="-1204"/>
                                    </p:animMotion>
                                  </p:childTnLst>
                                </p:cTn>
                              </p:par>
                            </p:childTnLst>
                          </p:cTn>
                        </p:par>
                        <p:par>
                          <p:cTn id="130" fill="hold">
                            <p:stCondLst>
                              <p:cond delay="2000"/>
                            </p:stCondLst>
                            <p:childTnLst>
                              <p:par>
                                <p:cTn id="131" presetID="1" presetClass="entr" presetSubtype="0" fill="hold" grpId="0" nodeType="afterEffect">
                                  <p:stCondLst>
                                    <p:cond delay="0"/>
                                  </p:stCondLst>
                                  <p:childTnLst>
                                    <p:set>
                                      <p:cBhvr>
                                        <p:cTn id="132" dur="1" fill="hold">
                                          <p:stCondLst>
                                            <p:cond delay="0"/>
                                          </p:stCondLst>
                                        </p:cTn>
                                        <p:tgtEl>
                                          <p:spTgt spid="182"/>
                                        </p:tgtEl>
                                        <p:attrNameLst>
                                          <p:attrName>style.visibility</p:attrName>
                                        </p:attrNameLst>
                                      </p:cBhvr>
                                      <p:to>
                                        <p:strVal val="visible"/>
                                      </p:to>
                                    </p:set>
                                  </p:childTnLst>
                                </p:cTn>
                              </p:par>
                            </p:childTnLst>
                          </p:cTn>
                        </p:par>
                        <p:par>
                          <p:cTn id="133" fill="hold">
                            <p:stCondLst>
                              <p:cond delay="2000"/>
                            </p:stCondLst>
                            <p:childTnLst>
                              <p:par>
                                <p:cTn id="134" presetID="1" presetClass="entr" presetSubtype="0" fill="hold" grpId="0" nodeType="afterEffect">
                                  <p:stCondLst>
                                    <p:cond delay="0"/>
                                  </p:stCondLst>
                                  <p:childTnLst>
                                    <p:set>
                                      <p:cBhvr>
                                        <p:cTn id="135" dur="1" fill="hold">
                                          <p:stCondLst>
                                            <p:cond delay="0"/>
                                          </p:stCondLst>
                                        </p:cTn>
                                        <p:tgtEl>
                                          <p:spTgt spid="146"/>
                                        </p:tgtEl>
                                        <p:attrNameLst>
                                          <p:attrName>style.visibility</p:attrName>
                                        </p:attrNameLst>
                                      </p:cBhvr>
                                      <p:to>
                                        <p:strVal val="visible"/>
                                      </p:to>
                                    </p:set>
                                  </p:childTnLst>
                                </p:cTn>
                              </p:par>
                            </p:childTnLst>
                          </p:cTn>
                        </p:par>
                      </p:childTnLst>
                    </p:cTn>
                  </p:par>
                  <p:par>
                    <p:cTn id="136" fill="hold">
                      <p:stCondLst>
                        <p:cond delay="indefinite"/>
                      </p:stCondLst>
                      <p:childTnLst>
                        <p:par>
                          <p:cTn id="137" fill="hold">
                            <p:stCondLst>
                              <p:cond delay="0"/>
                            </p:stCondLst>
                            <p:childTnLst>
                              <p:par>
                                <p:cTn id="138" presetID="0" presetClass="path" presetSubtype="0" accel="50000" decel="50000" fill="hold" grpId="1" nodeType="clickEffect">
                                  <p:stCondLst>
                                    <p:cond delay="0"/>
                                  </p:stCondLst>
                                  <p:childTnLst>
                                    <p:animMotion origin="layout" path="M -2.22222E-6 1.85185E-6 L -2.22222E-6 0.00031 C 0.00035 0.00339 0.00035 0.00494 0.00104 0.00771 C 0.00122 0.00864 0.00139 0.00926 0.00191 0.01049 C 0.00226 0.01142 0.00261 0.01204 0.00295 0.01327 C 0.00313 0.0142 0.0033 0.01512 0.00347 0.01605 C 0.00365 0.01697 0.00382 0.01759 0.004 0.01821 C 0.004 0.01852 0.00417 0.01913 0.00452 0.01975 C 0.00452 0.02037 0.00469 0.02068 0.00504 0.02129 C 0.00608 0.02315 0.0092 0.02716 0.0092 0.02747 C 0.0092 0.0287 0.00955 0.03457 0.0099 0.03611 C 0.01111 0.04074 0.01198 0.04537 0.01354 0.04938 C 0.01441 0.05216 0.01545 0.05463 0.01632 0.05771 C 0.0165 0.05833 0.0165 0.05957 0.01684 0.06049 C 0.01702 0.06173 0.01736 0.06296 0.01771 0.0645 C 0.01771 0.06481 0.01771 0.06543 0.01806 0.06605 C 0.01858 0.06759 0.0191 0.06913 0.01997 0.07099 C 0.02014 0.0716 0.02014 0.07222 0.02049 0.07284 C 0.02049 0.07315 0.02049 0.07407 0.02066 0.07438 C 0.02101 0.07531 0.02153 0.07685 0.02222 0.07808 C 0.02275 0.07963 0.02292 0.08148 0.02344 0.08364 C 0.02379 0.08642 0.02379 0.08704 0.02431 0.09043 C 0.02448 0.09136 0.02466 0.09259 0.02483 0.09383 C 0.02535 0.09568 0.02604 0.09753 0.02656 0.09969 C 0.02691 0.10185 0.02726 0.10401 0.02761 0.10617 C 0.02795 0.10926 0.02761 0.11049 0.02882 0.11389 C 0.029 0.1142 0.03004 0.1179 0.03038 0.11913 C 0.03038 0.11975 0.03038 0.12068 0.03073 0.12129 C 0.03073 0.12191 0.03108 0.12191 0.03125 0.12253 C 0.03143 0.12345 0.0316 0.12438 0.03177 0.12531 C 0.03195 0.12562 0.03212 0.12592 0.03229 0.12654 C 0.03299 0.1287 0.03368 0.13117 0.0342 0.13302 C 0.03455 0.13457 0.03525 0.13549 0.03542 0.13734 C 0.03542 0.13765 0.03542 0.13827 0.03577 0.13858 C 0.03646 0.14105 0.03768 0.1429 0.03837 0.14568 C 0.03854 0.14599 0.03872 0.14691 0.03889 0.14753 C 0.03906 0.14845 0.03924 0.14907 0.03959 0.15 C 0.03976 0.15092 0.04011 0.15154 0.04045 0.15247 C 0.04045 0.15617 0.04045 0.15771 0.04115 0.16111 C 0.04115 0.16142 0.04132 0.16204 0.0415 0.16265 C 0.04184 0.16389 0.04236 0.16512 0.04254 0.16636 C 0.04254 0.16728 0.04254 0.1679 0.04288 0.16852 C 0.04306 0.16883 0.04341 0.16883 0.04358 0.16944 C 0.0441 0.16975 0.04445 0.17068 0.04479 0.17099 C 0.04479 0.17191 0.04479 0.17315 0.04514 0.17438 C 0.04514 0.175 0.04531 0.17531 0.04566 0.17592 C 0.04566 0.17623 0.04566 0.17654 0.04601 0.17716 " pathEditMode="relative" rAng="0" ptsTypes="AAAAAAAAAAAAAAAAAAAAAAAAAAAAAAAAAAAAAAAAAAAAAAA">
                                      <p:cBhvr>
                                        <p:cTn id="139" dur="2000" fill="hold"/>
                                        <p:tgtEl>
                                          <p:spTgt spid="146"/>
                                        </p:tgtEl>
                                        <p:attrNameLst>
                                          <p:attrName>ppt_x</p:attrName>
                                          <p:attrName>ppt_y</p:attrName>
                                        </p:attrNameLst>
                                      </p:cBhvr>
                                      <p:rCtr x="2292" y="8858"/>
                                    </p:animMotion>
                                  </p:childTnLst>
                                </p:cTn>
                              </p:par>
                            </p:childTnLst>
                          </p:cTn>
                        </p:par>
                      </p:childTnLst>
                    </p:cTn>
                  </p:par>
                  <p:par>
                    <p:cTn id="140" fill="hold">
                      <p:stCondLst>
                        <p:cond delay="indefinite"/>
                      </p:stCondLst>
                      <p:childTnLst>
                        <p:par>
                          <p:cTn id="141" fill="hold">
                            <p:stCondLst>
                              <p:cond delay="0"/>
                            </p:stCondLst>
                            <p:childTnLst>
                              <p:par>
                                <p:cTn id="142" presetID="1" presetClass="entr" presetSubtype="0" fill="hold" grpId="0" nodeType="clickEffect">
                                  <p:stCondLst>
                                    <p:cond delay="0"/>
                                  </p:stCondLst>
                                  <p:childTnLst>
                                    <p:set>
                                      <p:cBhvr>
                                        <p:cTn id="143" dur="1" fill="hold">
                                          <p:stCondLst>
                                            <p:cond delay="0"/>
                                          </p:stCondLst>
                                        </p:cTn>
                                        <p:tgtEl>
                                          <p:spTgt spid="157"/>
                                        </p:tgtEl>
                                        <p:attrNameLst>
                                          <p:attrName>style.visibility</p:attrName>
                                        </p:attrNameLst>
                                      </p:cBhvr>
                                      <p:to>
                                        <p:strVal val="visible"/>
                                      </p:to>
                                    </p:set>
                                  </p:childTnLst>
                                </p:cTn>
                              </p:par>
                            </p:childTnLst>
                          </p:cTn>
                        </p:par>
                        <p:par>
                          <p:cTn id="144" fill="hold">
                            <p:stCondLst>
                              <p:cond delay="0"/>
                            </p:stCondLst>
                            <p:childTnLst>
                              <p:par>
                                <p:cTn id="145" presetID="42" presetClass="path" presetSubtype="0" accel="50000" decel="50000" fill="hold" grpId="1" nodeType="afterEffect">
                                  <p:stCondLst>
                                    <p:cond delay="0"/>
                                  </p:stCondLst>
                                  <p:childTnLst>
                                    <p:animMotion origin="layout" path="M 0 0 L 0 0.25 E" pathEditMode="relative" ptsTypes="">
                                      <p:cBhvr>
                                        <p:cTn id="146" dur="2000" fill="hold"/>
                                        <p:tgtEl>
                                          <p:spTgt spid="157"/>
                                        </p:tgtEl>
                                        <p:attrNameLst>
                                          <p:attrName>ppt_x</p:attrName>
                                          <p:attrName>ppt_y</p:attrName>
                                        </p:attrNameLst>
                                      </p:cBhvr>
                                    </p:animMotion>
                                  </p:childTnLst>
                                </p:cTn>
                              </p:par>
                            </p:childTnLst>
                          </p:cTn>
                        </p:par>
                        <p:par>
                          <p:cTn id="147" fill="hold">
                            <p:stCondLst>
                              <p:cond delay="2000"/>
                            </p:stCondLst>
                            <p:childTnLst>
                              <p:par>
                                <p:cTn id="148" presetID="1" presetClass="entr" presetSubtype="0" fill="hold" grpId="0" nodeType="afterEffect">
                                  <p:stCondLst>
                                    <p:cond delay="0"/>
                                  </p:stCondLst>
                                  <p:childTnLst>
                                    <p:set>
                                      <p:cBhvr>
                                        <p:cTn id="149" dur="1" fill="hold">
                                          <p:stCondLst>
                                            <p:cond delay="0"/>
                                          </p:stCondLst>
                                        </p:cTn>
                                        <p:tgtEl>
                                          <p:spTgt spid="156"/>
                                        </p:tgtEl>
                                        <p:attrNameLst>
                                          <p:attrName>style.visibility</p:attrName>
                                        </p:attrNameLst>
                                      </p:cBhvr>
                                      <p:to>
                                        <p:strVal val="visible"/>
                                      </p:to>
                                    </p:set>
                                  </p:childTnLst>
                                </p:cTn>
                              </p:par>
                            </p:childTnLst>
                          </p:cTn>
                        </p:par>
                      </p:childTnLst>
                    </p:cTn>
                  </p:par>
                  <p:par>
                    <p:cTn id="150" fill="hold">
                      <p:stCondLst>
                        <p:cond delay="indefinite"/>
                      </p:stCondLst>
                      <p:childTnLst>
                        <p:par>
                          <p:cTn id="151" fill="hold">
                            <p:stCondLst>
                              <p:cond delay="0"/>
                            </p:stCondLst>
                            <p:childTnLst>
                              <p:par>
                                <p:cTn id="152" presetID="22" presetClass="entr" presetSubtype="8" fill="hold" nodeType="clickEffect">
                                  <p:stCondLst>
                                    <p:cond delay="0"/>
                                  </p:stCondLst>
                                  <p:childTnLst>
                                    <p:set>
                                      <p:cBhvr>
                                        <p:cTn id="153" dur="1" fill="hold">
                                          <p:stCondLst>
                                            <p:cond delay="0"/>
                                          </p:stCondLst>
                                        </p:cTn>
                                        <p:tgtEl>
                                          <p:spTgt spid="55"/>
                                        </p:tgtEl>
                                        <p:attrNameLst>
                                          <p:attrName>style.visibility</p:attrName>
                                        </p:attrNameLst>
                                      </p:cBhvr>
                                      <p:to>
                                        <p:strVal val="visible"/>
                                      </p:to>
                                    </p:set>
                                    <p:animEffect transition="in" filter="wipe(left)">
                                      <p:cBhvr>
                                        <p:cTn id="154" dur="500"/>
                                        <p:tgtEl>
                                          <p:spTgt spid="55"/>
                                        </p:tgtEl>
                                      </p:cBhvr>
                                    </p:animEffect>
                                  </p:childTnLst>
                                </p:cTn>
                              </p:par>
                            </p:childTnLst>
                          </p:cTn>
                        </p:par>
                        <p:par>
                          <p:cTn id="155" fill="hold">
                            <p:stCondLst>
                              <p:cond delay="500"/>
                            </p:stCondLst>
                            <p:childTnLst>
                              <p:par>
                                <p:cTn id="156" presetID="42" presetClass="entr" presetSubtype="0" fill="hold" grpId="0" nodeType="afterEffect">
                                  <p:stCondLst>
                                    <p:cond delay="0"/>
                                  </p:stCondLst>
                                  <p:childTnLst>
                                    <p:set>
                                      <p:cBhvr>
                                        <p:cTn id="157" dur="1" fill="hold">
                                          <p:stCondLst>
                                            <p:cond delay="0"/>
                                          </p:stCondLst>
                                        </p:cTn>
                                        <p:tgtEl>
                                          <p:spTgt spid="205"/>
                                        </p:tgtEl>
                                        <p:attrNameLst>
                                          <p:attrName>style.visibility</p:attrName>
                                        </p:attrNameLst>
                                      </p:cBhvr>
                                      <p:to>
                                        <p:strVal val="visible"/>
                                      </p:to>
                                    </p:set>
                                    <p:animEffect transition="in" filter="fade">
                                      <p:cBhvr>
                                        <p:cTn id="158" dur="1000"/>
                                        <p:tgtEl>
                                          <p:spTgt spid="205"/>
                                        </p:tgtEl>
                                      </p:cBhvr>
                                    </p:animEffect>
                                    <p:anim calcmode="lin" valueType="num">
                                      <p:cBhvr>
                                        <p:cTn id="159" dur="1000" fill="hold"/>
                                        <p:tgtEl>
                                          <p:spTgt spid="205"/>
                                        </p:tgtEl>
                                        <p:attrNameLst>
                                          <p:attrName>ppt_x</p:attrName>
                                        </p:attrNameLst>
                                      </p:cBhvr>
                                      <p:tavLst>
                                        <p:tav tm="0">
                                          <p:val>
                                            <p:strVal val="#ppt_x"/>
                                          </p:val>
                                        </p:tav>
                                        <p:tav tm="100000">
                                          <p:val>
                                            <p:strVal val="#ppt_x"/>
                                          </p:val>
                                        </p:tav>
                                      </p:tavLst>
                                    </p:anim>
                                    <p:anim calcmode="lin" valueType="num">
                                      <p:cBhvr>
                                        <p:cTn id="160" dur="1000" fill="hold"/>
                                        <p:tgtEl>
                                          <p:spTgt spid="205"/>
                                        </p:tgtEl>
                                        <p:attrNameLst>
                                          <p:attrName>ppt_y</p:attrName>
                                        </p:attrNameLst>
                                      </p:cBhvr>
                                      <p:tavLst>
                                        <p:tav tm="0">
                                          <p:val>
                                            <p:strVal val="#ppt_y+.1"/>
                                          </p:val>
                                        </p:tav>
                                        <p:tav tm="100000">
                                          <p:val>
                                            <p:strVal val="#ppt_y"/>
                                          </p:val>
                                        </p:tav>
                                      </p:tavLst>
                                    </p:anim>
                                  </p:childTnLst>
                                </p:cTn>
                              </p:par>
                              <p:par>
                                <p:cTn id="161" presetID="42" presetClass="entr" presetSubtype="0" fill="hold" grpId="0" nodeType="withEffect">
                                  <p:stCondLst>
                                    <p:cond delay="0"/>
                                  </p:stCondLst>
                                  <p:childTnLst>
                                    <p:set>
                                      <p:cBhvr>
                                        <p:cTn id="162" dur="1" fill="hold">
                                          <p:stCondLst>
                                            <p:cond delay="0"/>
                                          </p:stCondLst>
                                        </p:cTn>
                                        <p:tgtEl>
                                          <p:spTgt spid="169"/>
                                        </p:tgtEl>
                                        <p:attrNameLst>
                                          <p:attrName>style.visibility</p:attrName>
                                        </p:attrNameLst>
                                      </p:cBhvr>
                                      <p:to>
                                        <p:strVal val="visible"/>
                                      </p:to>
                                    </p:set>
                                    <p:animEffect transition="in" filter="fade">
                                      <p:cBhvr>
                                        <p:cTn id="163" dur="1000"/>
                                        <p:tgtEl>
                                          <p:spTgt spid="169"/>
                                        </p:tgtEl>
                                      </p:cBhvr>
                                    </p:animEffect>
                                    <p:anim calcmode="lin" valueType="num">
                                      <p:cBhvr>
                                        <p:cTn id="164" dur="1000" fill="hold"/>
                                        <p:tgtEl>
                                          <p:spTgt spid="169"/>
                                        </p:tgtEl>
                                        <p:attrNameLst>
                                          <p:attrName>ppt_x</p:attrName>
                                        </p:attrNameLst>
                                      </p:cBhvr>
                                      <p:tavLst>
                                        <p:tav tm="0">
                                          <p:val>
                                            <p:strVal val="#ppt_x"/>
                                          </p:val>
                                        </p:tav>
                                        <p:tav tm="100000">
                                          <p:val>
                                            <p:strVal val="#ppt_x"/>
                                          </p:val>
                                        </p:tav>
                                      </p:tavLst>
                                    </p:anim>
                                    <p:anim calcmode="lin" valueType="num">
                                      <p:cBhvr>
                                        <p:cTn id="165" dur="1000" fill="hold"/>
                                        <p:tgtEl>
                                          <p:spTgt spid="169"/>
                                        </p:tgtEl>
                                        <p:attrNameLst>
                                          <p:attrName>ppt_y</p:attrName>
                                        </p:attrNameLst>
                                      </p:cBhvr>
                                      <p:tavLst>
                                        <p:tav tm="0">
                                          <p:val>
                                            <p:strVal val="#ppt_y+.1"/>
                                          </p:val>
                                        </p:tav>
                                        <p:tav tm="100000">
                                          <p:val>
                                            <p:strVal val="#ppt_y"/>
                                          </p:val>
                                        </p:tav>
                                      </p:tavLst>
                                    </p:anim>
                                  </p:childTnLst>
                                </p:cTn>
                              </p:par>
                            </p:childTnLst>
                          </p:cTn>
                        </p:par>
                      </p:childTnLst>
                    </p:cTn>
                  </p:par>
                  <p:par>
                    <p:cTn id="166" fill="hold">
                      <p:stCondLst>
                        <p:cond delay="indefinite"/>
                      </p:stCondLst>
                      <p:childTnLst>
                        <p:par>
                          <p:cTn id="167" fill="hold">
                            <p:stCondLst>
                              <p:cond delay="0"/>
                            </p:stCondLst>
                            <p:childTnLst>
                              <p:par>
                                <p:cTn id="168" presetID="22" presetClass="entr" presetSubtype="1" fill="hold" grpId="0" nodeType="clickEffect">
                                  <p:stCondLst>
                                    <p:cond delay="0"/>
                                  </p:stCondLst>
                                  <p:childTnLst>
                                    <p:set>
                                      <p:cBhvr>
                                        <p:cTn id="169" dur="1" fill="hold">
                                          <p:stCondLst>
                                            <p:cond delay="0"/>
                                          </p:stCondLst>
                                        </p:cTn>
                                        <p:tgtEl>
                                          <p:spTgt spid="56"/>
                                        </p:tgtEl>
                                        <p:attrNameLst>
                                          <p:attrName>style.visibility</p:attrName>
                                        </p:attrNameLst>
                                      </p:cBhvr>
                                      <p:to>
                                        <p:strVal val="visible"/>
                                      </p:to>
                                    </p:set>
                                    <p:animEffect transition="in" filter="wipe(up)">
                                      <p:cBhvr>
                                        <p:cTn id="170" dur="2000"/>
                                        <p:tgtEl>
                                          <p:spTgt spid="56"/>
                                        </p:tgtEl>
                                      </p:cBhvr>
                                    </p:animEffect>
                                  </p:childTnLst>
                                </p:cTn>
                              </p:par>
                            </p:childTnLst>
                          </p:cTn>
                        </p:par>
                      </p:childTnLst>
                    </p:cTn>
                  </p:par>
                  <p:par>
                    <p:cTn id="171" fill="hold">
                      <p:stCondLst>
                        <p:cond delay="indefinite"/>
                      </p:stCondLst>
                      <p:childTnLst>
                        <p:par>
                          <p:cTn id="172" fill="hold">
                            <p:stCondLst>
                              <p:cond delay="0"/>
                            </p:stCondLst>
                            <p:childTnLst>
                              <p:par>
                                <p:cTn id="173" presetID="22" presetClass="entr" presetSubtype="1" fill="hold" grpId="0" nodeType="clickEffect">
                                  <p:stCondLst>
                                    <p:cond delay="0"/>
                                  </p:stCondLst>
                                  <p:childTnLst>
                                    <p:set>
                                      <p:cBhvr>
                                        <p:cTn id="174" dur="1" fill="hold">
                                          <p:stCondLst>
                                            <p:cond delay="0"/>
                                          </p:stCondLst>
                                        </p:cTn>
                                        <p:tgtEl>
                                          <p:spTgt spid="173"/>
                                        </p:tgtEl>
                                        <p:attrNameLst>
                                          <p:attrName>style.visibility</p:attrName>
                                        </p:attrNameLst>
                                      </p:cBhvr>
                                      <p:to>
                                        <p:strVal val="visible"/>
                                      </p:to>
                                    </p:set>
                                    <p:animEffect transition="in" filter="wipe(up)">
                                      <p:cBhvr>
                                        <p:cTn id="175" dur="500"/>
                                        <p:tgtEl>
                                          <p:spTgt spid="173"/>
                                        </p:tgtEl>
                                      </p:cBhvr>
                                    </p:animEffect>
                                  </p:childTnLst>
                                </p:cTn>
                              </p:par>
                            </p:childTnLst>
                          </p:cTn>
                        </p:par>
                        <p:par>
                          <p:cTn id="176" fill="hold">
                            <p:stCondLst>
                              <p:cond delay="500"/>
                            </p:stCondLst>
                            <p:childTnLst>
                              <p:par>
                                <p:cTn id="177" presetID="22" presetClass="entr" presetSubtype="4" fill="hold" grpId="0" nodeType="afterEffect">
                                  <p:stCondLst>
                                    <p:cond delay="0"/>
                                  </p:stCondLst>
                                  <p:childTnLst>
                                    <p:set>
                                      <p:cBhvr>
                                        <p:cTn id="178" dur="1" fill="hold">
                                          <p:stCondLst>
                                            <p:cond delay="0"/>
                                          </p:stCondLst>
                                        </p:cTn>
                                        <p:tgtEl>
                                          <p:spTgt spid="175"/>
                                        </p:tgtEl>
                                        <p:attrNameLst>
                                          <p:attrName>style.visibility</p:attrName>
                                        </p:attrNameLst>
                                      </p:cBhvr>
                                      <p:to>
                                        <p:strVal val="visible"/>
                                      </p:to>
                                    </p:set>
                                    <p:animEffect transition="in" filter="wipe(down)">
                                      <p:cBhvr>
                                        <p:cTn id="179" dur="2000"/>
                                        <p:tgtEl>
                                          <p:spTgt spid="175"/>
                                        </p:tgtEl>
                                      </p:cBhvr>
                                    </p:animEffect>
                                  </p:childTnLst>
                                </p:cTn>
                              </p:par>
                            </p:childTnLst>
                          </p:cTn>
                        </p:par>
                        <p:par>
                          <p:cTn id="180" fill="hold">
                            <p:stCondLst>
                              <p:cond delay="2500"/>
                            </p:stCondLst>
                            <p:childTnLst>
                              <p:par>
                                <p:cTn id="181" presetID="22" presetClass="entr" presetSubtype="1" fill="hold" grpId="0" nodeType="afterEffect">
                                  <p:stCondLst>
                                    <p:cond delay="0"/>
                                  </p:stCondLst>
                                  <p:childTnLst>
                                    <p:set>
                                      <p:cBhvr>
                                        <p:cTn id="182" dur="1" fill="hold">
                                          <p:stCondLst>
                                            <p:cond delay="0"/>
                                          </p:stCondLst>
                                        </p:cTn>
                                        <p:tgtEl>
                                          <p:spTgt spid="183"/>
                                        </p:tgtEl>
                                        <p:attrNameLst>
                                          <p:attrName>style.visibility</p:attrName>
                                        </p:attrNameLst>
                                      </p:cBhvr>
                                      <p:to>
                                        <p:strVal val="visible"/>
                                      </p:to>
                                    </p:set>
                                    <p:animEffect transition="in" filter="wipe(up)">
                                      <p:cBhvr>
                                        <p:cTn id="183" dur="750"/>
                                        <p:tgtEl>
                                          <p:spTgt spid="183"/>
                                        </p:tgtEl>
                                      </p:cBhvr>
                                    </p:animEffect>
                                  </p:childTnLst>
                                </p:cTn>
                              </p:par>
                            </p:childTnLst>
                          </p:cTn>
                        </p:par>
                      </p:childTnLst>
                    </p:cTn>
                  </p:par>
                  <p:par>
                    <p:cTn id="184" fill="hold">
                      <p:stCondLst>
                        <p:cond delay="indefinite"/>
                      </p:stCondLst>
                      <p:childTnLst>
                        <p:par>
                          <p:cTn id="185" fill="hold">
                            <p:stCondLst>
                              <p:cond delay="0"/>
                            </p:stCondLst>
                            <p:childTnLst>
                              <p:par>
                                <p:cTn id="186" presetID="42" presetClass="entr" presetSubtype="0" fill="hold" nodeType="clickEffect">
                                  <p:stCondLst>
                                    <p:cond delay="0"/>
                                  </p:stCondLst>
                                  <p:childTnLst>
                                    <p:set>
                                      <p:cBhvr>
                                        <p:cTn id="187" dur="1" fill="hold">
                                          <p:stCondLst>
                                            <p:cond delay="0"/>
                                          </p:stCondLst>
                                        </p:cTn>
                                        <p:tgtEl>
                                          <p:spTgt spid="188"/>
                                        </p:tgtEl>
                                        <p:attrNameLst>
                                          <p:attrName>style.visibility</p:attrName>
                                        </p:attrNameLst>
                                      </p:cBhvr>
                                      <p:to>
                                        <p:strVal val="visible"/>
                                      </p:to>
                                    </p:set>
                                    <p:animEffect transition="in" filter="fade">
                                      <p:cBhvr>
                                        <p:cTn id="188" dur="1000"/>
                                        <p:tgtEl>
                                          <p:spTgt spid="188"/>
                                        </p:tgtEl>
                                      </p:cBhvr>
                                    </p:animEffect>
                                    <p:anim calcmode="lin" valueType="num">
                                      <p:cBhvr>
                                        <p:cTn id="189" dur="1000" fill="hold"/>
                                        <p:tgtEl>
                                          <p:spTgt spid="188"/>
                                        </p:tgtEl>
                                        <p:attrNameLst>
                                          <p:attrName>ppt_x</p:attrName>
                                        </p:attrNameLst>
                                      </p:cBhvr>
                                      <p:tavLst>
                                        <p:tav tm="0">
                                          <p:val>
                                            <p:strVal val="#ppt_x"/>
                                          </p:val>
                                        </p:tav>
                                        <p:tav tm="100000">
                                          <p:val>
                                            <p:strVal val="#ppt_x"/>
                                          </p:val>
                                        </p:tav>
                                      </p:tavLst>
                                    </p:anim>
                                    <p:anim calcmode="lin" valueType="num">
                                      <p:cBhvr>
                                        <p:cTn id="190" dur="1000" fill="hold"/>
                                        <p:tgtEl>
                                          <p:spTgt spid="188"/>
                                        </p:tgtEl>
                                        <p:attrNameLst>
                                          <p:attrName>ppt_y</p:attrName>
                                        </p:attrNameLst>
                                      </p:cBhvr>
                                      <p:tavLst>
                                        <p:tav tm="0">
                                          <p:val>
                                            <p:strVal val="#ppt_y+.1"/>
                                          </p:val>
                                        </p:tav>
                                        <p:tav tm="100000">
                                          <p:val>
                                            <p:strVal val="#ppt_y"/>
                                          </p:val>
                                        </p:tav>
                                      </p:tavLst>
                                    </p:anim>
                                  </p:childTnLst>
                                </p:cTn>
                              </p:par>
                            </p:childTnLst>
                          </p:cTn>
                        </p:par>
                        <p:par>
                          <p:cTn id="191" fill="hold">
                            <p:stCondLst>
                              <p:cond delay="1000"/>
                            </p:stCondLst>
                            <p:childTnLst>
                              <p:par>
                                <p:cTn id="192" presetID="22" presetClass="entr" presetSubtype="8" fill="hold" grpId="0" nodeType="afterEffect">
                                  <p:stCondLst>
                                    <p:cond delay="0"/>
                                  </p:stCondLst>
                                  <p:childTnLst>
                                    <p:set>
                                      <p:cBhvr>
                                        <p:cTn id="193" dur="1" fill="hold">
                                          <p:stCondLst>
                                            <p:cond delay="0"/>
                                          </p:stCondLst>
                                        </p:cTn>
                                        <p:tgtEl>
                                          <p:spTgt spid="102"/>
                                        </p:tgtEl>
                                        <p:attrNameLst>
                                          <p:attrName>style.visibility</p:attrName>
                                        </p:attrNameLst>
                                      </p:cBhvr>
                                      <p:to>
                                        <p:strVal val="visible"/>
                                      </p:to>
                                    </p:set>
                                    <p:animEffect transition="in" filter="wipe(left)">
                                      <p:cBhvr>
                                        <p:cTn id="194" dur="500"/>
                                        <p:tgtEl>
                                          <p:spTgt spid="102"/>
                                        </p:tgtEl>
                                      </p:cBhvr>
                                    </p:animEffect>
                                  </p:childTnLst>
                                </p:cTn>
                              </p:par>
                            </p:childTnLst>
                          </p:cTn>
                        </p:par>
                      </p:childTnLst>
                    </p:cTn>
                  </p:par>
                  <p:par>
                    <p:cTn id="195" fill="hold">
                      <p:stCondLst>
                        <p:cond delay="indefinite"/>
                      </p:stCondLst>
                      <p:childTnLst>
                        <p:par>
                          <p:cTn id="196" fill="hold">
                            <p:stCondLst>
                              <p:cond delay="0"/>
                            </p:stCondLst>
                            <p:childTnLst>
                              <p:par>
                                <p:cTn id="197" presetID="22" presetClass="entr" presetSubtype="8" fill="hold" grpId="0" nodeType="clickEffect">
                                  <p:stCondLst>
                                    <p:cond delay="0"/>
                                  </p:stCondLst>
                                  <p:childTnLst>
                                    <p:set>
                                      <p:cBhvr>
                                        <p:cTn id="198" dur="1" fill="hold">
                                          <p:stCondLst>
                                            <p:cond delay="0"/>
                                          </p:stCondLst>
                                        </p:cTn>
                                        <p:tgtEl>
                                          <p:spTgt spid="109"/>
                                        </p:tgtEl>
                                        <p:attrNameLst>
                                          <p:attrName>style.visibility</p:attrName>
                                        </p:attrNameLst>
                                      </p:cBhvr>
                                      <p:to>
                                        <p:strVal val="visible"/>
                                      </p:to>
                                    </p:set>
                                    <p:animEffect transition="in" filter="wipe(left)">
                                      <p:cBhvr>
                                        <p:cTn id="199" dur="1000"/>
                                        <p:tgtEl>
                                          <p:spTgt spid="1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 grpId="0" animBg="1"/>
      <p:bldP spid="155" grpId="1" animBg="1"/>
      <p:bldP spid="146" grpId="0" animBg="1"/>
      <p:bldP spid="146" grpId="1" animBg="1"/>
      <p:bldP spid="151" grpId="0" animBg="1"/>
      <p:bldP spid="151" grpId="1" animBg="1"/>
      <p:bldP spid="142" grpId="0" animBg="1"/>
      <p:bldP spid="66" grpId="0" animBg="1"/>
      <p:bldP spid="139" grpId="0" animBg="1"/>
      <p:bldP spid="149" grpId="0" animBg="1"/>
      <p:bldP spid="149" grpId="1" animBg="1"/>
      <p:bldP spid="78" grpId="0"/>
      <p:bldP spid="84" grpId="0"/>
      <p:bldP spid="85" grpId="0"/>
      <p:bldP spid="148" grpId="0" animBg="1"/>
      <p:bldP spid="140" grpId="0" animBg="1"/>
      <p:bldP spid="152" grpId="0" animBg="1"/>
      <p:bldP spid="157" grpId="0" animBg="1"/>
      <p:bldP spid="157" grpId="1" animBg="1"/>
      <p:bldP spid="56" grpId="0" animBg="1"/>
      <p:bldP spid="150" grpId="0" animBg="1"/>
      <p:bldP spid="173" grpId="0" animBg="1"/>
      <p:bldP spid="169" grpId="0" animBg="1"/>
      <p:bldP spid="175" grpId="0" animBg="1"/>
      <p:bldP spid="202" grpId="0"/>
      <p:bldP spid="203" grpId="0"/>
      <p:bldP spid="204" grpId="0"/>
      <p:bldP spid="205" grpId="0"/>
      <p:bldP spid="102" grpId="0" animBg="1"/>
      <p:bldP spid="109" grpId="0"/>
      <p:bldP spid="110" grpId="0"/>
      <p:bldP spid="153" grpId="0" animBg="1"/>
      <p:bldP spid="153" grpId="1" animBg="1"/>
      <p:bldP spid="143" grpId="0" animBg="1"/>
      <p:bldP spid="182" grpId="0" animBg="1"/>
      <p:bldP spid="141" grpId="0" animBg="1"/>
      <p:bldP spid="156" grpId="0" animBg="1"/>
      <p:bldP spid="183" grpId="0" animBg="1"/>
      <p:bldP spid="14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lt2">
                <a:lumMod val="80000"/>
                <a:lumOff val="20000"/>
              </a:schemeClr>
            </a:gs>
            <a:gs pos="100000">
              <a:schemeClr val="lt1"/>
            </a:gs>
          </a:gsLst>
          <a:lin ang="5400012" scaled="0"/>
          <a:tileRect/>
        </a:gradFill>
        <a:effectLst/>
      </p:bgPr>
    </p:bg>
    <p:spTree>
      <p:nvGrpSpPr>
        <p:cNvPr id="1" name=""/>
        <p:cNvGrpSpPr/>
        <p:nvPr/>
      </p:nvGrpSpPr>
      <p:grpSpPr>
        <a:xfrm>
          <a:off x="0" y="0"/>
          <a:ext cx="0" cy="0"/>
          <a:chOff x="0" y="0"/>
          <a:chExt cx="0" cy="0"/>
        </a:xfrm>
      </p:grpSpPr>
      <p:grpSp>
        <p:nvGrpSpPr>
          <p:cNvPr id="58" name="Group 57">
            <a:extLst>
              <a:ext uri="{FF2B5EF4-FFF2-40B4-BE49-F238E27FC236}">
                <a16:creationId xmlns:a16="http://schemas.microsoft.com/office/drawing/2014/main" id="{566A43BE-9A6A-4DA0-B1B3-14E6EE02E655}"/>
              </a:ext>
            </a:extLst>
          </p:cNvPr>
          <p:cNvGrpSpPr/>
          <p:nvPr/>
        </p:nvGrpSpPr>
        <p:grpSpPr>
          <a:xfrm>
            <a:off x="4453078" y="1143166"/>
            <a:ext cx="4192062" cy="984596"/>
            <a:chOff x="6360865" y="3465142"/>
            <a:chExt cx="5589416" cy="1312795"/>
          </a:xfrm>
          <a:gradFill flip="none" rotWithShape="1">
            <a:gsLst>
              <a:gs pos="0">
                <a:srgbClr val="00B050"/>
              </a:gs>
              <a:gs pos="100000">
                <a:schemeClr val="lt1"/>
              </a:gs>
            </a:gsLst>
            <a:path path="shape">
              <a:fillToRect l="50000" t="50000" r="50000" b="50000"/>
            </a:path>
            <a:tileRect/>
          </a:gradFill>
        </p:grpSpPr>
        <p:sp>
          <p:nvSpPr>
            <p:cNvPr id="178" name="Parallelogram 177">
              <a:extLst>
                <a:ext uri="{FF2B5EF4-FFF2-40B4-BE49-F238E27FC236}">
                  <a16:creationId xmlns:a16="http://schemas.microsoft.com/office/drawing/2014/main" id="{322B5102-2196-4983-8CFC-56F17B1A4F9C}"/>
                </a:ext>
              </a:extLst>
            </p:cNvPr>
            <p:cNvSpPr/>
            <p:nvPr/>
          </p:nvSpPr>
          <p:spPr>
            <a:xfrm rot="11569536">
              <a:off x="6360865" y="3465142"/>
              <a:ext cx="5589416" cy="1312795"/>
            </a:xfrm>
            <a:prstGeom prst="parallelogram">
              <a:avLst>
                <a:gd name="adj" fmla="val 21497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base">
                <a:spcBef>
                  <a:spcPct val="0"/>
                </a:spcBef>
                <a:spcAft>
                  <a:spcPct val="0"/>
                </a:spcAft>
                <a:buClrTx/>
                <a:defRPr/>
              </a:pPr>
              <a:endParaRPr lang="en-US" sz="1800" kern="1200">
                <a:solidFill>
                  <a:prstClr val="white"/>
                </a:solidFill>
                <a:latin typeface="Calibri"/>
              </a:endParaRPr>
            </a:p>
          </p:txBody>
        </p:sp>
        <p:sp>
          <p:nvSpPr>
            <p:cNvPr id="9" name="Oval 8">
              <a:extLst>
                <a:ext uri="{FF2B5EF4-FFF2-40B4-BE49-F238E27FC236}">
                  <a16:creationId xmlns:a16="http://schemas.microsoft.com/office/drawing/2014/main" id="{7447AF07-35B6-4793-8DA4-6825DC30DB14}"/>
                </a:ext>
              </a:extLst>
            </p:cNvPr>
            <p:cNvSpPr/>
            <p:nvPr/>
          </p:nvSpPr>
          <p:spPr>
            <a:xfrm>
              <a:off x="7368266" y="3774589"/>
              <a:ext cx="3365058" cy="765635"/>
            </a:xfrm>
            <a:prstGeom prst="ellipse">
              <a:avLst/>
            </a:prstGeom>
            <a:grp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base">
                <a:spcBef>
                  <a:spcPct val="0"/>
                </a:spcBef>
                <a:spcAft>
                  <a:spcPct val="0"/>
                </a:spcAft>
                <a:buClrTx/>
                <a:defRPr/>
              </a:pPr>
              <a:endParaRPr lang="en-US" sz="1800" kern="1200">
                <a:solidFill>
                  <a:prstClr val="white"/>
                </a:solidFill>
                <a:latin typeface="Calibri"/>
              </a:endParaRPr>
            </a:p>
          </p:txBody>
        </p:sp>
      </p:grpSp>
      <p:sp>
        <p:nvSpPr>
          <p:cNvPr id="184" name="Parallelogram 183">
            <a:extLst>
              <a:ext uri="{FF2B5EF4-FFF2-40B4-BE49-F238E27FC236}">
                <a16:creationId xmlns:a16="http://schemas.microsoft.com/office/drawing/2014/main" id="{4DC988DE-603A-49EE-9956-5A0C78AFE0DF}"/>
              </a:ext>
            </a:extLst>
          </p:cNvPr>
          <p:cNvSpPr/>
          <p:nvPr/>
        </p:nvSpPr>
        <p:spPr>
          <a:xfrm rot="3069575">
            <a:off x="-56273" y="1920610"/>
            <a:ext cx="3867858" cy="1674645"/>
          </a:xfrm>
          <a:prstGeom prst="parallelogram">
            <a:avLst>
              <a:gd name="adj" fmla="val 0"/>
            </a:avLst>
          </a:prstGeom>
          <a:gradFill flip="none" rotWithShape="1">
            <a:gsLst>
              <a:gs pos="0">
                <a:schemeClr val="lt2">
                  <a:lumMod val="50000"/>
                  <a:lumOff val="50000"/>
                </a:schemeClr>
              </a:gs>
              <a:gs pos="100000">
                <a:schemeClr val="tx2">
                  <a:lumMod val="90000"/>
                  <a:lumOff val="1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base">
              <a:spcBef>
                <a:spcPct val="0"/>
              </a:spcBef>
              <a:spcAft>
                <a:spcPct val="0"/>
              </a:spcAft>
              <a:buClrTx/>
              <a:defRPr/>
            </a:pPr>
            <a:endParaRPr lang="en-US" sz="1800" kern="1200">
              <a:solidFill>
                <a:prstClr val="white"/>
              </a:solidFill>
              <a:latin typeface="Calibri"/>
            </a:endParaRPr>
          </a:p>
        </p:txBody>
      </p:sp>
      <p:grpSp>
        <p:nvGrpSpPr>
          <p:cNvPr id="23" name="Group 22">
            <a:extLst>
              <a:ext uri="{FF2B5EF4-FFF2-40B4-BE49-F238E27FC236}">
                <a16:creationId xmlns:a16="http://schemas.microsoft.com/office/drawing/2014/main" id="{826173DF-208F-4ECA-A3FE-E53602596DDD}"/>
              </a:ext>
            </a:extLst>
          </p:cNvPr>
          <p:cNvGrpSpPr/>
          <p:nvPr/>
        </p:nvGrpSpPr>
        <p:grpSpPr>
          <a:xfrm>
            <a:off x="583935" y="1239190"/>
            <a:ext cx="2523797" cy="2869658"/>
            <a:chOff x="6850354" y="1481959"/>
            <a:chExt cx="3365062" cy="3826210"/>
          </a:xfrm>
        </p:grpSpPr>
        <p:cxnSp>
          <p:nvCxnSpPr>
            <p:cNvPr id="4" name="Straight Connector 3">
              <a:extLst>
                <a:ext uri="{FF2B5EF4-FFF2-40B4-BE49-F238E27FC236}">
                  <a16:creationId xmlns:a16="http://schemas.microsoft.com/office/drawing/2014/main" id="{3620C279-FEB4-499D-B0F1-E157524E9E02}"/>
                </a:ext>
              </a:extLst>
            </p:cNvPr>
            <p:cNvCxnSpPr>
              <a:cxnSpLocks/>
            </p:cNvCxnSpPr>
            <p:nvPr/>
          </p:nvCxnSpPr>
          <p:spPr>
            <a:xfrm flipV="1">
              <a:off x="8533054" y="1481959"/>
              <a:ext cx="0" cy="3826210"/>
            </a:xfrm>
            <a:prstGeom prst="line">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71A6AFB-2A64-4D3D-91CD-4885068AB47B}"/>
                </a:ext>
              </a:extLst>
            </p:cNvPr>
            <p:cNvCxnSpPr>
              <a:cxnSpLocks/>
            </p:cNvCxnSpPr>
            <p:nvPr/>
          </p:nvCxnSpPr>
          <p:spPr>
            <a:xfrm flipH="1" flipV="1">
              <a:off x="6850354" y="3132248"/>
              <a:ext cx="3346662" cy="741871"/>
            </a:xfrm>
            <a:prstGeom prst="line">
              <a:avLst/>
            </a:prstGeom>
            <a:ln w="381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D7180A0-4B08-4B19-B678-36E79A84179B}"/>
                </a:ext>
              </a:extLst>
            </p:cNvPr>
            <p:cNvCxnSpPr>
              <a:cxnSpLocks/>
            </p:cNvCxnSpPr>
            <p:nvPr/>
          </p:nvCxnSpPr>
          <p:spPr>
            <a:xfrm flipH="1">
              <a:off x="6901587" y="3122093"/>
              <a:ext cx="3313829" cy="714337"/>
            </a:xfrm>
            <a:prstGeom prst="line">
              <a:avLst/>
            </a:prstGeom>
            <a:ln w="381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666D3254-23FE-4B7F-9C2D-2D4C083FE01C}"/>
                  </a:ext>
                </a:extLst>
              </p:cNvPr>
              <p:cNvSpPr>
                <a:spLocks noGrp="1"/>
              </p:cNvSpPr>
              <p:nvPr>
                <p:ph type="title"/>
              </p:nvPr>
            </p:nvSpPr>
            <p:spPr>
              <a:xfrm>
                <a:off x="558832" y="92220"/>
                <a:ext cx="7713900" cy="572700"/>
              </a:xfrm>
            </p:spPr>
            <p:txBody>
              <a:bodyPr/>
              <a:lstStyle/>
              <a:p>
                <a:r>
                  <a:rPr lang="en-US" dirty="0">
                    <a:solidFill>
                      <a:schemeClr val="bg2"/>
                    </a:solidFill>
                  </a:rPr>
                  <a:t>Clarke (abc to </a:t>
                </a:r>
                <a14:m>
                  <m:oMath xmlns:m="http://schemas.openxmlformats.org/officeDocument/2006/math">
                    <m:r>
                      <a:rPr lang="en-US" i="1">
                        <a:solidFill>
                          <a:schemeClr val="bg2"/>
                        </a:solidFill>
                        <a:latin typeface="Cambria Math" panose="02040503050406030204" pitchFamily="18" charset="0"/>
                      </a:rPr>
                      <m:t>𝜶𝜷</m:t>
                    </m:r>
                  </m:oMath>
                </a14:m>
                <a:r>
                  <a:rPr lang="en-US" dirty="0">
                    <a:solidFill>
                      <a:schemeClr val="bg2"/>
                    </a:solidFill>
                  </a:rPr>
                  <a:t>) Transformation</a:t>
                </a:r>
              </a:p>
            </p:txBody>
          </p:sp>
        </mc:Choice>
        <mc:Fallback xmlns="">
          <p:sp>
            <p:nvSpPr>
              <p:cNvPr id="2" name="Title 1">
                <a:extLst>
                  <a:ext uri="{FF2B5EF4-FFF2-40B4-BE49-F238E27FC236}">
                    <a16:creationId xmlns:a16="http://schemas.microsoft.com/office/drawing/2014/main" id="{666D3254-23FE-4B7F-9C2D-2D4C083FE01C}"/>
                  </a:ext>
                </a:extLst>
              </p:cNvPr>
              <p:cNvSpPr>
                <a:spLocks noGrp="1" noRot="1" noChangeAspect="1" noMove="1" noResize="1" noEditPoints="1" noAdjustHandles="1" noChangeArrowheads="1" noChangeShapeType="1" noTextEdit="1"/>
              </p:cNvSpPr>
              <p:nvPr>
                <p:ph type="title"/>
              </p:nvPr>
            </p:nvSpPr>
            <p:spPr>
              <a:xfrm>
                <a:off x="558832" y="92220"/>
                <a:ext cx="7713900" cy="572700"/>
              </a:xfrm>
              <a:blipFill>
                <a:blip r:embed="rId2"/>
                <a:stretch>
                  <a:fillRect l="-2372" t="-7447" b="-57447"/>
                </a:stretch>
              </a:blipFill>
            </p:spPr>
            <p:txBody>
              <a:bodyPr/>
              <a:lstStyle/>
              <a:p>
                <a:r>
                  <a:rPr lang="en-IN">
                    <a:noFill/>
                  </a:rPr>
                  <a:t> </a:t>
                </a:r>
              </a:p>
            </p:txBody>
          </p:sp>
        </mc:Fallback>
      </mc:AlternateContent>
      <p:sp>
        <p:nvSpPr>
          <p:cNvPr id="56" name="Arc 55">
            <a:extLst>
              <a:ext uri="{FF2B5EF4-FFF2-40B4-BE49-F238E27FC236}">
                <a16:creationId xmlns:a16="http://schemas.microsoft.com/office/drawing/2014/main" id="{D02A3EDF-8829-42F0-9B4D-C016FD0C6A52}"/>
              </a:ext>
            </a:extLst>
          </p:cNvPr>
          <p:cNvSpPr/>
          <p:nvPr/>
        </p:nvSpPr>
        <p:spPr>
          <a:xfrm rot="3060000">
            <a:off x="140351" y="2469704"/>
            <a:ext cx="3401568" cy="534924"/>
          </a:xfrm>
          <a:prstGeom prst="arc">
            <a:avLst>
              <a:gd name="adj1" fmla="val 617731"/>
              <a:gd name="adj2" fmla="val 10298656"/>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base">
              <a:spcBef>
                <a:spcPct val="0"/>
              </a:spcBef>
              <a:spcAft>
                <a:spcPct val="0"/>
              </a:spcAft>
              <a:buClrTx/>
              <a:defRPr/>
            </a:pPr>
            <a:endParaRPr lang="en-US" sz="1800" kern="1200">
              <a:solidFill>
                <a:prstClr val="white"/>
              </a:solidFill>
              <a:latin typeface="Calibri"/>
            </a:endParaRPr>
          </a:p>
        </p:txBody>
      </p:sp>
      <p:sp>
        <p:nvSpPr>
          <p:cNvPr id="173" name="Arc 172">
            <a:extLst>
              <a:ext uri="{FF2B5EF4-FFF2-40B4-BE49-F238E27FC236}">
                <a16:creationId xmlns:a16="http://schemas.microsoft.com/office/drawing/2014/main" id="{43016582-7E0D-4615-8F1C-6DA9F19E18E8}"/>
              </a:ext>
            </a:extLst>
          </p:cNvPr>
          <p:cNvSpPr/>
          <p:nvPr/>
        </p:nvSpPr>
        <p:spPr>
          <a:xfrm rot="3060000">
            <a:off x="136245" y="2467520"/>
            <a:ext cx="3401568" cy="534924"/>
          </a:xfrm>
          <a:prstGeom prst="arc">
            <a:avLst>
              <a:gd name="adj1" fmla="val 21555899"/>
              <a:gd name="adj2" fmla="val 614292"/>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base">
              <a:spcBef>
                <a:spcPct val="0"/>
              </a:spcBef>
              <a:spcAft>
                <a:spcPct val="0"/>
              </a:spcAft>
              <a:buClrTx/>
              <a:defRPr/>
            </a:pPr>
            <a:endParaRPr lang="en-US" sz="1800" kern="1200">
              <a:solidFill>
                <a:prstClr val="white"/>
              </a:solidFill>
              <a:latin typeface="Calibri"/>
            </a:endParaRPr>
          </a:p>
        </p:txBody>
      </p:sp>
      <p:sp>
        <p:nvSpPr>
          <p:cNvPr id="174" name="Arc 173">
            <a:extLst>
              <a:ext uri="{FF2B5EF4-FFF2-40B4-BE49-F238E27FC236}">
                <a16:creationId xmlns:a16="http://schemas.microsoft.com/office/drawing/2014/main" id="{D9F7B5A2-6B55-4931-9FF3-061736BF8459}"/>
              </a:ext>
            </a:extLst>
          </p:cNvPr>
          <p:cNvSpPr/>
          <p:nvPr/>
        </p:nvSpPr>
        <p:spPr>
          <a:xfrm rot="3060000">
            <a:off x="140990" y="2474164"/>
            <a:ext cx="3401568" cy="534924"/>
          </a:xfrm>
          <a:prstGeom prst="arc">
            <a:avLst>
              <a:gd name="adj1" fmla="val 10302493"/>
              <a:gd name="adj2" fmla="val 10800404"/>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base">
              <a:spcBef>
                <a:spcPct val="0"/>
              </a:spcBef>
              <a:spcAft>
                <a:spcPct val="0"/>
              </a:spcAft>
              <a:buClrTx/>
              <a:defRPr/>
            </a:pPr>
            <a:endParaRPr lang="en-US" sz="1800" kern="1200">
              <a:solidFill>
                <a:prstClr val="white"/>
              </a:solidFill>
              <a:latin typeface="Calibri"/>
            </a:endParaRPr>
          </a:p>
        </p:txBody>
      </p:sp>
      <p:sp>
        <p:nvSpPr>
          <p:cNvPr id="175" name="Arc 174">
            <a:extLst>
              <a:ext uri="{FF2B5EF4-FFF2-40B4-BE49-F238E27FC236}">
                <a16:creationId xmlns:a16="http://schemas.microsoft.com/office/drawing/2014/main" id="{7B505E14-6B36-4B35-9657-127F19C69C1E}"/>
              </a:ext>
            </a:extLst>
          </p:cNvPr>
          <p:cNvSpPr/>
          <p:nvPr/>
        </p:nvSpPr>
        <p:spPr>
          <a:xfrm rot="3060000">
            <a:off x="136244" y="2472023"/>
            <a:ext cx="3401568" cy="534924"/>
          </a:xfrm>
          <a:prstGeom prst="arc">
            <a:avLst>
              <a:gd name="adj1" fmla="val 10748178"/>
              <a:gd name="adj2" fmla="val 16041"/>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base">
              <a:spcBef>
                <a:spcPct val="0"/>
              </a:spcBef>
              <a:spcAft>
                <a:spcPct val="0"/>
              </a:spcAft>
              <a:buClrTx/>
              <a:defRPr/>
            </a:pPr>
            <a:endParaRPr lang="en-US" sz="1800" kern="1200">
              <a:solidFill>
                <a:prstClr val="white"/>
              </a:solidFill>
              <a:latin typeface="Calibri"/>
            </a:endParaRPr>
          </a:p>
        </p:txBody>
      </p:sp>
      <p:sp>
        <p:nvSpPr>
          <p:cNvPr id="3" name="Oval 2">
            <a:extLst>
              <a:ext uri="{FF2B5EF4-FFF2-40B4-BE49-F238E27FC236}">
                <a16:creationId xmlns:a16="http://schemas.microsoft.com/office/drawing/2014/main" id="{1BC5F592-98E1-4E5F-A3CB-2422B3E43636}"/>
              </a:ext>
            </a:extLst>
          </p:cNvPr>
          <p:cNvSpPr/>
          <p:nvPr/>
        </p:nvSpPr>
        <p:spPr>
          <a:xfrm>
            <a:off x="807245" y="1780685"/>
            <a:ext cx="137160" cy="137160"/>
          </a:xfrm>
          <a:prstGeom prst="ellipse">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base">
              <a:spcBef>
                <a:spcPct val="0"/>
              </a:spcBef>
              <a:spcAft>
                <a:spcPct val="0"/>
              </a:spcAft>
              <a:buClrTx/>
              <a:defRPr/>
            </a:pPr>
            <a:endParaRPr lang="en-US" sz="1800" kern="1200">
              <a:solidFill>
                <a:prstClr val="white"/>
              </a:solidFill>
              <a:latin typeface="Calibri"/>
            </a:endParaRPr>
          </a:p>
        </p:txBody>
      </p:sp>
      <p:sp>
        <p:nvSpPr>
          <p:cNvPr id="207" name="Oval 206">
            <a:extLst>
              <a:ext uri="{FF2B5EF4-FFF2-40B4-BE49-F238E27FC236}">
                <a16:creationId xmlns:a16="http://schemas.microsoft.com/office/drawing/2014/main" id="{034E9357-C940-4951-B647-A31B3DEF8ADB}"/>
              </a:ext>
            </a:extLst>
          </p:cNvPr>
          <p:cNvSpPr/>
          <p:nvPr/>
        </p:nvSpPr>
        <p:spPr>
          <a:xfrm>
            <a:off x="2272382" y="3629000"/>
            <a:ext cx="137160" cy="13716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base">
              <a:spcBef>
                <a:spcPct val="0"/>
              </a:spcBef>
              <a:spcAft>
                <a:spcPct val="0"/>
              </a:spcAft>
              <a:buClrTx/>
              <a:defRPr/>
            </a:pPr>
            <a:endParaRPr lang="en-US" sz="1800" kern="1200">
              <a:solidFill>
                <a:prstClr val="white"/>
              </a:solidFill>
              <a:latin typeface="Calibri"/>
            </a:endParaRPr>
          </a:p>
        </p:txBody>
      </p:sp>
      <p:grpSp>
        <p:nvGrpSpPr>
          <p:cNvPr id="40" name="Group 39">
            <a:extLst>
              <a:ext uri="{FF2B5EF4-FFF2-40B4-BE49-F238E27FC236}">
                <a16:creationId xmlns:a16="http://schemas.microsoft.com/office/drawing/2014/main" id="{421D8909-7801-4DF5-872B-97D02E88E48A}"/>
              </a:ext>
            </a:extLst>
          </p:cNvPr>
          <p:cNvGrpSpPr/>
          <p:nvPr/>
        </p:nvGrpSpPr>
        <p:grpSpPr>
          <a:xfrm>
            <a:off x="993168" y="1146714"/>
            <a:ext cx="1683073" cy="3150946"/>
            <a:chOff x="1734988" y="1473533"/>
            <a:chExt cx="2244097" cy="4201261"/>
          </a:xfrm>
        </p:grpSpPr>
        <p:cxnSp>
          <p:nvCxnSpPr>
            <p:cNvPr id="215" name="Straight Connector 214">
              <a:extLst>
                <a:ext uri="{FF2B5EF4-FFF2-40B4-BE49-F238E27FC236}">
                  <a16:creationId xmlns:a16="http://schemas.microsoft.com/office/drawing/2014/main" id="{7A151B44-E43E-43E1-A977-C9B50085880E}"/>
                </a:ext>
              </a:extLst>
            </p:cNvPr>
            <p:cNvCxnSpPr>
              <a:cxnSpLocks/>
            </p:cNvCxnSpPr>
            <p:nvPr/>
          </p:nvCxnSpPr>
          <p:spPr>
            <a:xfrm flipV="1">
              <a:off x="3224151" y="3705456"/>
              <a:ext cx="0" cy="618415"/>
            </a:xfrm>
            <a:prstGeom prst="line">
              <a:avLst/>
            </a:prstGeom>
            <a:ln w="25400">
              <a:solidFill>
                <a:schemeClr val="accent2">
                  <a:lumMod val="40000"/>
                  <a:lumOff val="60000"/>
                </a:schemeClr>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id="{9C20737D-0DF1-4FAD-B042-38594B3EFE09}"/>
                </a:ext>
              </a:extLst>
            </p:cNvPr>
            <p:cNvCxnSpPr>
              <a:cxnSpLocks/>
            </p:cNvCxnSpPr>
            <p:nvPr/>
          </p:nvCxnSpPr>
          <p:spPr>
            <a:xfrm flipV="1">
              <a:off x="3577964" y="3756218"/>
              <a:ext cx="0" cy="1261495"/>
            </a:xfrm>
            <a:prstGeom prst="line">
              <a:avLst/>
            </a:prstGeom>
            <a:ln w="25400">
              <a:solidFill>
                <a:schemeClr val="accent2">
                  <a:lumMod val="40000"/>
                  <a:lumOff val="60000"/>
                </a:schemeClr>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00C24C95-BD4D-4D71-A228-3BE168955CB8}"/>
                </a:ext>
              </a:extLst>
            </p:cNvPr>
            <p:cNvCxnSpPr>
              <a:cxnSpLocks/>
            </p:cNvCxnSpPr>
            <p:nvPr/>
          </p:nvCxnSpPr>
          <p:spPr>
            <a:xfrm flipV="1">
              <a:off x="3979085" y="3898324"/>
              <a:ext cx="0" cy="1776470"/>
            </a:xfrm>
            <a:prstGeom prst="line">
              <a:avLst/>
            </a:prstGeom>
            <a:ln w="25400">
              <a:solidFill>
                <a:schemeClr val="accent2">
                  <a:lumMod val="40000"/>
                  <a:lumOff val="60000"/>
                </a:schemeClr>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82C26869-9A25-4EAB-97B2-2BB431DE08B1}"/>
                </a:ext>
              </a:extLst>
            </p:cNvPr>
            <p:cNvCxnSpPr>
              <a:cxnSpLocks/>
            </p:cNvCxnSpPr>
            <p:nvPr/>
          </p:nvCxnSpPr>
          <p:spPr>
            <a:xfrm flipV="1">
              <a:off x="2488955" y="2935487"/>
              <a:ext cx="0" cy="549766"/>
            </a:xfrm>
            <a:prstGeom prst="line">
              <a:avLst/>
            </a:prstGeom>
            <a:ln w="25400">
              <a:solidFill>
                <a:schemeClr val="accent2">
                  <a:lumMod val="40000"/>
                  <a:lumOff val="60000"/>
                </a:schemeClr>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D6571E18-0073-4397-BF5F-42DF7FFF06D5}"/>
                </a:ext>
              </a:extLst>
            </p:cNvPr>
            <p:cNvCxnSpPr>
              <a:cxnSpLocks/>
            </p:cNvCxnSpPr>
            <p:nvPr/>
          </p:nvCxnSpPr>
          <p:spPr>
            <a:xfrm flipV="1">
              <a:off x="2091878" y="2196448"/>
              <a:ext cx="0" cy="1230035"/>
            </a:xfrm>
            <a:prstGeom prst="line">
              <a:avLst/>
            </a:prstGeom>
            <a:ln w="25400">
              <a:solidFill>
                <a:schemeClr val="accent2">
                  <a:lumMod val="40000"/>
                  <a:lumOff val="60000"/>
                </a:schemeClr>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D166629A-1BAF-413C-908B-84D935AB2C78}"/>
                </a:ext>
              </a:extLst>
            </p:cNvPr>
            <p:cNvCxnSpPr>
              <a:cxnSpLocks/>
            </p:cNvCxnSpPr>
            <p:nvPr/>
          </p:nvCxnSpPr>
          <p:spPr>
            <a:xfrm flipV="1">
              <a:off x="1734988" y="1473533"/>
              <a:ext cx="0" cy="1880236"/>
            </a:xfrm>
            <a:prstGeom prst="line">
              <a:avLst/>
            </a:prstGeom>
            <a:ln w="25400">
              <a:solidFill>
                <a:schemeClr val="accent2">
                  <a:lumMod val="40000"/>
                  <a:lumOff val="60000"/>
                </a:schemeClr>
              </a:solidFill>
              <a:prstDash val="sysDash"/>
              <a:tailEnd type="none"/>
            </a:ln>
          </p:spPr>
          <p:style>
            <a:lnRef idx="1">
              <a:schemeClr val="accent1"/>
            </a:lnRef>
            <a:fillRef idx="0">
              <a:schemeClr val="accent1"/>
            </a:fillRef>
            <a:effectRef idx="0">
              <a:schemeClr val="accent1"/>
            </a:effectRef>
            <a:fontRef idx="minor">
              <a:schemeClr val="tx1"/>
            </a:fontRef>
          </p:style>
        </p:cxnSp>
      </p:grpSp>
      <p:grpSp>
        <p:nvGrpSpPr>
          <p:cNvPr id="52" name="Group 51">
            <a:extLst>
              <a:ext uri="{FF2B5EF4-FFF2-40B4-BE49-F238E27FC236}">
                <a16:creationId xmlns:a16="http://schemas.microsoft.com/office/drawing/2014/main" id="{B5AA93E6-C315-4C77-AC14-2991BFC5D3C9}"/>
              </a:ext>
            </a:extLst>
          </p:cNvPr>
          <p:cNvGrpSpPr/>
          <p:nvPr/>
        </p:nvGrpSpPr>
        <p:grpSpPr>
          <a:xfrm>
            <a:off x="982828" y="1112550"/>
            <a:ext cx="2012992" cy="3567761"/>
            <a:chOff x="1721203" y="1427981"/>
            <a:chExt cx="2683988" cy="4757015"/>
          </a:xfrm>
        </p:grpSpPr>
        <p:cxnSp>
          <p:nvCxnSpPr>
            <p:cNvPr id="214" name="Straight Arrow Connector 213">
              <a:extLst>
                <a:ext uri="{FF2B5EF4-FFF2-40B4-BE49-F238E27FC236}">
                  <a16:creationId xmlns:a16="http://schemas.microsoft.com/office/drawing/2014/main" id="{B2751DB6-C991-4F8D-BBD0-4A2EAC80A7ED}"/>
                </a:ext>
              </a:extLst>
            </p:cNvPr>
            <p:cNvCxnSpPr>
              <a:cxnSpLocks/>
            </p:cNvCxnSpPr>
            <p:nvPr/>
          </p:nvCxnSpPr>
          <p:spPr>
            <a:xfrm>
              <a:off x="1721203" y="1427981"/>
              <a:ext cx="2263998" cy="4345248"/>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5" name="TextBox 224">
                  <a:extLst>
                    <a:ext uri="{FF2B5EF4-FFF2-40B4-BE49-F238E27FC236}">
                      <a16:creationId xmlns:a16="http://schemas.microsoft.com/office/drawing/2014/main" id="{964F640A-DE78-4D5F-9363-730CDED3FE40}"/>
                    </a:ext>
                  </a:extLst>
                </p:cNvPr>
                <p:cNvSpPr txBox="1"/>
                <p:nvPr/>
              </p:nvSpPr>
              <p:spPr>
                <a:xfrm>
                  <a:off x="3810670" y="5692553"/>
                  <a:ext cx="594521" cy="492443"/>
                </a:xfrm>
                <a:prstGeom prst="rect">
                  <a:avLst/>
                </a:prstGeom>
                <a:noFill/>
              </p:spPr>
              <p:txBody>
                <a:bodyPr wrap="none" rtlCol="0">
                  <a:spAutoFit/>
                </a:bodyPr>
                <a:lstStyle/>
                <a:p>
                  <a:pPr defTabSz="685800" fontAlgn="base">
                    <a:spcBef>
                      <a:spcPct val="0"/>
                    </a:spcBef>
                    <a:spcAft>
                      <a:spcPct val="0"/>
                    </a:spcAft>
                    <a:buClrTx/>
                    <a:defRPr/>
                  </a:pPr>
                  <a14:m>
                    <m:oMathPara xmlns:m="http://schemas.openxmlformats.org/officeDocument/2006/math">
                      <m:oMathParaPr>
                        <m:jc m:val="centerGroup"/>
                      </m:oMathParaPr>
                      <m:oMath xmlns:m="http://schemas.openxmlformats.org/officeDocument/2006/math">
                        <m:sSub>
                          <m:sSubPr>
                            <m:ctrlPr>
                              <a:rPr lang="en-US" sz="1800" b="1" i="1" kern="1200">
                                <a:solidFill>
                                  <a:srgbClr val="FF0000"/>
                                </a:solidFill>
                                <a:latin typeface="Cambria Math" panose="02040503050406030204" pitchFamily="18" charset="0"/>
                                <a:ea typeface="+mn-ea"/>
                                <a:cs typeface="+mn-cs"/>
                              </a:rPr>
                            </m:ctrlPr>
                          </m:sSubPr>
                          <m:e>
                            <m:acc>
                              <m:accPr>
                                <m:chr m:val="̃"/>
                                <m:ctrlPr>
                                  <a:rPr lang="en-US" sz="1800" b="1" i="1" kern="1200">
                                    <a:solidFill>
                                      <a:srgbClr val="FF0000"/>
                                    </a:solidFill>
                                    <a:latin typeface="Cambria Math" panose="02040503050406030204" pitchFamily="18" charset="0"/>
                                    <a:ea typeface="+mn-ea"/>
                                    <a:cs typeface="+mn-cs"/>
                                  </a:rPr>
                                </m:ctrlPr>
                              </m:accPr>
                              <m:e>
                                <m:r>
                                  <a:rPr lang="en-US" sz="1800" b="1" i="1" kern="1200">
                                    <a:solidFill>
                                      <a:srgbClr val="FF0000"/>
                                    </a:solidFill>
                                    <a:latin typeface="Cambria Math" panose="02040503050406030204" pitchFamily="18" charset="0"/>
                                    <a:ea typeface="+mn-ea"/>
                                    <a:cs typeface="+mn-cs"/>
                                  </a:rPr>
                                  <m:t>𝒊</m:t>
                                </m:r>
                              </m:e>
                            </m:acc>
                          </m:e>
                          <m:sub>
                            <m:r>
                              <a:rPr lang="en-US" sz="1800" b="1" i="1" kern="1200">
                                <a:solidFill>
                                  <a:srgbClr val="FF0000"/>
                                </a:solidFill>
                                <a:latin typeface="Cambria Math" panose="02040503050406030204" pitchFamily="18" charset="0"/>
                                <a:ea typeface="+mn-ea"/>
                                <a:cs typeface="+mn-cs"/>
                              </a:rPr>
                              <m:t>𝜶</m:t>
                            </m:r>
                          </m:sub>
                        </m:sSub>
                      </m:oMath>
                    </m:oMathPara>
                  </a14:m>
                  <a:endParaRPr lang="en-US" sz="1800" b="1" kern="1200">
                    <a:solidFill>
                      <a:prstClr val="black"/>
                    </a:solidFill>
                    <a:latin typeface="Calibri"/>
                    <a:ea typeface="+mn-ea"/>
                    <a:cs typeface="+mn-cs"/>
                  </a:endParaRPr>
                </a:p>
              </p:txBody>
            </p:sp>
          </mc:Choice>
          <mc:Fallback xmlns="">
            <p:sp>
              <p:nvSpPr>
                <p:cNvPr id="225" name="TextBox 224">
                  <a:extLst>
                    <a:ext uri="{FF2B5EF4-FFF2-40B4-BE49-F238E27FC236}">
                      <a16:creationId xmlns:a16="http://schemas.microsoft.com/office/drawing/2014/main" id="{964F640A-DE78-4D5F-9363-730CDED3FE40}"/>
                    </a:ext>
                  </a:extLst>
                </p:cNvPr>
                <p:cNvSpPr txBox="1">
                  <a:spLocks noRot="1" noChangeAspect="1" noMove="1" noResize="1" noEditPoints="1" noAdjustHandles="1" noChangeArrowheads="1" noChangeShapeType="1" noTextEdit="1"/>
                </p:cNvSpPr>
                <p:nvPr/>
              </p:nvSpPr>
              <p:spPr>
                <a:xfrm>
                  <a:off x="3810670" y="5692553"/>
                  <a:ext cx="594521" cy="492443"/>
                </a:xfrm>
                <a:prstGeom prst="rect">
                  <a:avLst/>
                </a:prstGeom>
                <a:blipFill>
                  <a:blip r:embed="rId3"/>
                  <a:stretch>
                    <a:fillRect r="-16438"/>
                  </a:stretch>
                </a:blipFill>
              </p:spPr>
              <p:txBody>
                <a:bodyPr/>
                <a:lstStyle/>
                <a:p>
                  <a:r>
                    <a:rPr lang="en-IN">
                      <a:noFill/>
                    </a:rPr>
                    <a:t> </a:t>
                  </a:r>
                </a:p>
              </p:txBody>
            </p:sp>
          </mc:Fallback>
        </mc:AlternateContent>
      </p:grpSp>
      <p:grpSp>
        <p:nvGrpSpPr>
          <p:cNvPr id="53" name="Group 52">
            <a:extLst>
              <a:ext uri="{FF2B5EF4-FFF2-40B4-BE49-F238E27FC236}">
                <a16:creationId xmlns:a16="http://schemas.microsoft.com/office/drawing/2014/main" id="{C619268C-2201-4F70-984C-3C424F2A6431}"/>
              </a:ext>
            </a:extLst>
          </p:cNvPr>
          <p:cNvGrpSpPr/>
          <p:nvPr/>
        </p:nvGrpSpPr>
        <p:grpSpPr>
          <a:xfrm>
            <a:off x="5208629" y="1354442"/>
            <a:ext cx="2967633" cy="810237"/>
            <a:chOff x="7368265" y="3746840"/>
            <a:chExt cx="3956843" cy="1080315"/>
          </a:xfrm>
        </p:grpSpPr>
        <mc:AlternateContent xmlns:mc="http://schemas.openxmlformats.org/markup-compatibility/2006" xmlns:a14="http://schemas.microsoft.com/office/drawing/2010/main">
          <mc:Choice Requires="a14">
            <p:sp>
              <p:nvSpPr>
                <p:cNvPr id="119" name="TextBox 118">
                  <a:extLst>
                    <a:ext uri="{FF2B5EF4-FFF2-40B4-BE49-F238E27FC236}">
                      <a16:creationId xmlns:a16="http://schemas.microsoft.com/office/drawing/2014/main" id="{CC7936B5-7428-4848-B6F6-1A46C90248D4}"/>
                    </a:ext>
                  </a:extLst>
                </p:cNvPr>
                <p:cNvSpPr txBox="1"/>
                <p:nvPr/>
              </p:nvSpPr>
              <p:spPr>
                <a:xfrm>
                  <a:off x="10730587" y="4334713"/>
                  <a:ext cx="594521" cy="492442"/>
                </a:xfrm>
                <a:prstGeom prst="rect">
                  <a:avLst/>
                </a:prstGeom>
                <a:noFill/>
              </p:spPr>
              <p:txBody>
                <a:bodyPr wrap="none" rtlCol="0">
                  <a:spAutoFit/>
                </a:bodyPr>
                <a:lstStyle/>
                <a:p>
                  <a:pPr defTabSz="685800" fontAlgn="base">
                    <a:spcBef>
                      <a:spcPct val="0"/>
                    </a:spcBef>
                    <a:spcAft>
                      <a:spcPct val="0"/>
                    </a:spcAft>
                    <a:buClrTx/>
                    <a:defRPr/>
                  </a:pPr>
                  <a14:m>
                    <m:oMathPara xmlns:m="http://schemas.openxmlformats.org/officeDocument/2006/math">
                      <m:oMathParaPr>
                        <m:jc m:val="centerGroup"/>
                      </m:oMathParaPr>
                      <m:oMath xmlns:m="http://schemas.openxmlformats.org/officeDocument/2006/math">
                        <m:sSub>
                          <m:sSubPr>
                            <m:ctrlPr>
                              <a:rPr lang="en-US" sz="1800" b="1" i="1" kern="1200">
                                <a:solidFill>
                                  <a:srgbClr val="FF0000"/>
                                </a:solidFill>
                                <a:latin typeface="Cambria Math" panose="02040503050406030204" pitchFamily="18" charset="0"/>
                                <a:ea typeface="+mn-ea"/>
                                <a:cs typeface="+mn-cs"/>
                              </a:rPr>
                            </m:ctrlPr>
                          </m:sSubPr>
                          <m:e>
                            <m:acc>
                              <m:accPr>
                                <m:chr m:val="̃"/>
                                <m:ctrlPr>
                                  <a:rPr lang="en-US" sz="1800" b="1" i="1" kern="1200">
                                    <a:solidFill>
                                      <a:srgbClr val="FF0000"/>
                                    </a:solidFill>
                                    <a:latin typeface="Cambria Math" panose="02040503050406030204" pitchFamily="18" charset="0"/>
                                    <a:ea typeface="+mn-ea"/>
                                    <a:cs typeface="+mn-cs"/>
                                  </a:rPr>
                                </m:ctrlPr>
                              </m:accPr>
                              <m:e>
                                <m:r>
                                  <a:rPr lang="en-US" sz="1800" b="1" i="1" kern="1200">
                                    <a:solidFill>
                                      <a:srgbClr val="FF0000"/>
                                    </a:solidFill>
                                    <a:latin typeface="Cambria Math" panose="02040503050406030204" pitchFamily="18" charset="0"/>
                                    <a:ea typeface="+mn-ea"/>
                                    <a:cs typeface="+mn-cs"/>
                                  </a:rPr>
                                  <m:t>𝒊</m:t>
                                </m:r>
                              </m:e>
                            </m:acc>
                          </m:e>
                          <m:sub>
                            <m:r>
                              <a:rPr lang="en-US" sz="1800" b="1" i="1" kern="1200">
                                <a:solidFill>
                                  <a:srgbClr val="FF0000"/>
                                </a:solidFill>
                                <a:latin typeface="Cambria Math" panose="02040503050406030204" pitchFamily="18" charset="0"/>
                                <a:ea typeface="+mn-ea"/>
                                <a:cs typeface="+mn-cs"/>
                              </a:rPr>
                              <m:t>𝜶</m:t>
                            </m:r>
                          </m:sub>
                        </m:sSub>
                      </m:oMath>
                    </m:oMathPara>
                  </a14:m>
                  <a:endParaRPr lang="en-US" sz="1800" b="1" kern="1200">
                    <a:solidFill>
                      <a:prstClr val="black"/>
                    </a:solidFill>
                    <a:latin typeface="Calibri"/>
                    <a:ea typeface="+mn-ea"/>
                    <a:cs typeface="+mn-cs"/>
                  </a:endParaRPr>
                </a:p>
              </p:txBody>
            </p:sp>
          </mc:Choice>
          <mc:Fallback xmlns="">
            <p:sp>
              <p:nvSpPr>
                <p:cNvPr id="119" name="TextBox 118">
                  <a:extLst>
                    <a:ext uri="{FF2B5EF4-FFF2-40B4-BE49-F238E27FC236}">
                      <a16:creationId xmlns:a16="http://schemas.microsoft.com/office/drawing/2014/main" id="{CC7936B5-7428-4848-B6F6-1A46C90248D4}"/>
                    </a:ext>
                  </a:extLst>
                </p:cNvPr>
                <p:cNvSpPr txBox="1">
                  <a:spLocks noRot="1" noChangeAspect="1" noMove="1" noResize="1" noEditPoints="1" noAdjustHandles="1" noChangeArrowheads="1" noChangeShapeType="1" noTextEdit="1"/>
                </p:cNvSpPr>
                <p:nvPr/>
              </p:nvSpPr>
              <p:spPr>
                <a:xfrm>
                  <a:off x="10730587" y="4334713"/>
                  <a:ext cx="594521" cy="492442"/>
                </a:xfrm>
                <a:prstGeom prst="rect">
                  <a:avLst/>
                </a:prstGeom>
                <a:blipFill>
                  <a:blip r:embed="rId4"/>
                  <a:stretch>
                    <a:fillRect r="-16438"/>
                  </a:stretch>
                </a:blipFill>
              </p:spPr>
              <p:txBody>
                <a:bodyPr/>
                <a:lstStyle/>
                <a:p>
                  <a:r>
                    <a:rPr lang="en-IN">
                      <a:noFill/>
                    </a:rPr>
                    <a:t> </a:t>
                  </a:r>
                </a:p>
              </p:txBody>
            </p:sp>
          </mc:Fallback>
        </mc:AlternateContent>
        <p:cxnSp>
          <p:nvCxnSpPr>
            <p:cNvPr id="226" name="Straight Connector 225">
              <a:extLst>
                <a:ext uri="{FF2B5EF4-FFF2-40B4-BE49-F238E27FC236}">
                  <a16:creationId xmlns:a16="http://schemas.microsoft.com/office/drawing/2014/main" id="{C15B92FC-8ABA-4264-B042-10F83D2B4147}"/>
                </a:ext>
              </a:extLst>
            </p:cNvPr>
            <p:cNvCxnSpPr>
              <a:cxnSpLocks/>
            </p:cNvCxnSpPr>
            <p:nvPr/>
          </p:nvCxnSpPr>
          <p:spPr>
            <a:xfrm flipH="1" flipV="1">
              <a:off x="7368265" y="3746840"/>
              <a:ext cx="3411100" cy="756154"/>
            </a:xfrm>
            <a:prstGeom prst="line">
              <a:avLst/>
            </a:prstGeom>
            <a:ln w="57150">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grpSp>
      <p:grpSp>
        <p:nvGrpSpPr>
          <p:cNvPr id="61" name="Group 60">
            <a:extLst>
              <a:ext uri="{FF2B5EF4-FFF2-40B4-BE49-F238E27FC236}">
                <a16:creationId xmlns:a16="http://schemas.microsoft.com/office/drawing/2014/main" id="{DE32A55E-FFF8-4D5C-A9BB-8CA395C44E8D}"/>
              </a:ext>
            </a:extLst>
          </p:cNvPr>
          <p:cNvGrpSpPr/>
          <p:nvPr/>
        </p:nvGrpSpPr>
        <p:grpSpPr>
          <a:xfrm>
            <a:off x="5247054" y="1095421"/>
            <a:ext cx="2900694" cy="787154"/>
            <a:chOff x="7419498" y="3401483"/>
            <a:chExt cx="3867591" cy="1049538"/>
          </a:xfrm>
        </p:grpSpPr>
        <p:grpSp>
          <p:nvGrpSpPr>
            <p:cNvPr id="57" name="Group 56">
              <a:extLst>
                <a:ext uri="{FF2B5EF4-FFF2-40B4-BE49-F238E27FC236}">
                  <a16:creationId xmlns:a16="http://schemas.microsoft.com/office/drawing/2014/main" id="{70B5E6FC-D07F-49ED-8ED2-449CBDE1343C}"/>
                </a:ext>
              </a:extLst>
            </p:cNvPr>
            <p:cNvGrpSpPr/>
            <p:nvPr/>
          </p:nvGrpSpPr>
          <p:grpSpPr>
            <a:xfrm>
              <a:off x="7419498" y="3401483"/>
              <a:ext cx="3867591" cy="1049538"/>
              <a:chOff x="7419498" y="3401483"/>
              <a:chExt cx="3867591" cy="1049538"/>
            </a:xfrm>
          </p:grpSpPr>
          <p:cxnSp>
            <p:nvCxnSpPr>
              <p:cNvPr id="145" name="Straight Connector 144">
                <a:extLst>
                  <a:ext uri="{FF2B5EF4-FFF2-40B4-BE49-F238E27FC236}">
                    <a16:creationId xmlns:a16="http://schemas.microsoft.com/office/drawing/2014/main" id="{AE31BDD0-E605-4958-BD7A-FF9A94A44DF9}"/>
                  </a:ext>
                </a:extLst>
              </p:cNvPr>
              <p:cNvCxnSpPr>
                <a:cxnSpLocks/>
              </p:cNvCxnSpPr>
              <p:nvPr/>
            </p:nvCxnSpPr>
            <p:spPr>
              <a:xfrm flipH="1">
                <a:off x="7419498" y="3736684"/>
                <a:ext cx="3313829" cy="714337"/>
              </a:xfrm>
              <a:prstGeom prst="line">
                <a:avLst/>
              </a:prstGeom>
              <a:ln w="57150">
                <a:solidFill>
                  <a:srgbClr val="0000FF"/>
                </a:solidFill>
                <a:headEnd type="triangle"/>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0" name="TextBox 119">
                    <a:extLst>
                      <a:ext uri="{FF2B5EF4-FFF2-40B4-BE49-F238E27FC236}">
                        <a16:creationId xmlns:a16="http://schemas.microsoft.com/office/drawing/2014/main" id="{B0307487-BDBB-4977-97FA-41EE11E137FC}"/>
                      </a:ext>
                    </a:extLst>
                  </p:cNvPr>
                  <p:cNvSpPr txBox="1"/>
                  <p:nvPr/>
                </p:nvSpPr>
                <p:spPr>
                  <a:xfrm>
                    <a:off x="10692568" y="3401483"/>
                    <a:ext cx="594521" cy="525870"/>
                  </a:xfrm>
                  <a:prstGeom prst="rect">
                    <a:avLst/>
                  </a:prstGeom>
                  <a:noFill/>
                </p:spPr>
                <p:txBody>
                  <a:bodyPr wrap="none" rtlCol="0">
                    <a:spAutoFit/>
                  </a:bodyPr>
                  <a:lstStyle/>
                  <a:p>
                    <a:pPr defTabSz="685800" fontAlgn="base">
                      <a:spcBef>
                        <a:spcPct val="0"/>
                      </a:spcBef>
                      <a:spcAft>
                        <a:spcPct val="0"/>
                      </a:spcAft>
                      <a:buClrTx/>
                      <a:defRPr/>
                    </a:pPr>
                    <a14:m>
                      <m:oMathPara xmlns:m="http://schemas.openxmlformats.org/officeDocument/2006/math">
                        <m:oMathParaPr>
                          <m:jc m:val="centerGroup"/>
                        </m:oMathParaPr>
                        <m:oMath xmlns:m="http://schemas.openxmlformats.org/officeDocument/2006/math">
                          <m:sSub>
                            <m:sSubPr>
                              <m:ctrlPr>
                                <a:rPr lang="en-US" sz="1800" b="1" i="1" kern="1200">
                                  <a:solidFill>
                                    <a:srgbClr val="0000FF"/>
                                  </a:solidFill>
                                  <a:latin typeface="Cambria Math" panose="02040503050406030204" pitchFamily="18" charset="0"/>
                                  <a:ea typeface="+mn-ea"/>
                                  <a:cs typeface="+mn-cs"/>
                                </a:rPr>
                              </m:ctrlPr>
                            </m:sSubPr>
                            <m:e>
                              <m:acc>
                                <m:accPr>
                                  <m:chr m:val="̃"/>
                                  <m:ctrlPr>
                                    <a:rPr lang="en-US" sz="1800" b="1" i="1" kern="1200">
                                      <a:solidFill>
                                        <a:srgbClr val="0000FF"/>
                                      </a:solidFill>
                                      <a:latin typeface="Cambria Math" panose="02040503050406030204" pitchFamily="18" charset="0"/>
                                      <a:ea typeface="+mn-ea"/>
                                      <a:cs typeface="+mn-cs"/>
                                    </a:rPr>
                                  </m:ctrlPr>
                                </m:accPr>
                                <m:e>
                                  <m:r>
                                    <a:rPr lang="en-US" sz="1800" b="1" i="1" kern="1200">
                                      <a:solidFill>
                                        <a:srgbClr val="0000FF"/>
                                      </a:solidFill>
                                      <a:latin typeface="Cambria Math" panose="02040503050406030204" pitchFamily="18" charset="0"/>
                                      <a:ea typeface="+mn-ea"/>
                                      <a:cs typeface="+mn-cs"/>
                                    </a:rPr>
                                    <m:t>𝒊</m:t>
                                  </m:r>
                                </m:e>
                              </m:acc>
                            </m:e>
                            <m:sub>
                              <m:r>
                                <a:rPr lang="en-US" sz="1800" b="1" i="1" kern="1200">
                                  <a:solidFill>
                                    <a:srgbClr val="0000FF"/>
                                  </a:solidFill>
                                  <a:latin typeface="Cambria Math" panose="02040503050406030204" pitchFamily="18" charset="0"/>
                                  <a:ea typeface="+mn-ea"/>
                                  <a:cs typeface="+mn-cs"/>
                                </a:rPr>
                                <m:t>𝜷</m:t>
                              </m:r>
                            </m:sub>
                          </m:sSub>
                        </m:oMath>
                      </m:oMathPara>
                    </a14:m>
                    <a:endParaRPr lang="en-US" sz="1800" b="1" kern="1200">
                      <a:solidFill>
                        <a:prstClr val="black"/>
                      </a:solidFill>
                      <a:latin typeface="Calibri"/>
                      <a:ea typeface="+mn-ea"/>
                      <a:cs typeface="+mn-cs"/>
                    </a:endParaRPr>
                  </a:p>
                </p:txBody>
              </p:sp>
            </mc:Choice>
            <mc:Fallback xmlns="">
              <p:sp>
                <p:nvSpPr>
                  <p:cNvPr id="120" name="TextBox 119">
                    <a:extLst>
                      <a:ext uri="{FF2B5EF4-FFF2-40B4-BE49-F238E27FC236}">
                        <a16:creationId xmlns:a16="http://schemas.microsoft.com/office/drawing/2014/main" id="{B0307487-BDBB-4977-97FA-41EE11E137FC}"/>
                      </a:ext>
                    </a:extLst>
                  </p:cNvPr>
                  <p:cNvSpPr txBox="1">
                    <a:spLocks noRot="1" noChangeAspect="1" noMove="1" noResize="1" noEditPoints="1" noAdjustHandles="1" noChangeArrowheads="1" noChangeShapeType="1" noTextEdit="1"/>
                  </p:cNvSpPr>
                  <p:nvPr/>
                </p:nvSpPr>
                <p:spPr>
                  <a:xfrm>
                    <a:off x="10692568" y="3401483"/>
                    <a:ext cx="594521" cy="525870"/>
                  </a:xfrm>
                  <a:prstGeom prst="rect">
                    <a:avLst/>
                  </a:prstGeom>
                  <a:blipFill>
                    <a:blip r:embed="rId5"/>
                    <a:stretch>
                      <a:fillRect r="-14865" b="-10938"/>
                    </a:stretch>
                  </a:blipFill>
                </p:spPr>
                <p:txBody>
                  <a:bodyPr/>
                  <a:lstStyle/>
                  <a:p>
                    <a:r>
                      <a:rPr lang="en-IN">
                        <a:noFill/>
                      </a:rPr>
                      <a:t> </a:t>
                    </a:r>
                  </a:p>
                </p:txBody>
              </p:sp>
            </mc:Fallback>
          </mc:AlternateContent>
        </p:grpSp>
        <p:sp>
          <p:nvSpPr>
            <p:cNvPr id="147" name="Oval 146">
              <a:extLst>
                <a:ext uri="{FF2B5EF4-FFF2-40B4-BE49-F238E27FC236}">
                  <a16:creationId xmlns:a16="http://schemas.microsoft.com/office/drawing/2014/main" id="{E0990265-1DF1-46B0-A44F-839F4CA1CCA9}"/>
                </a:ext>
              </a:extLst>
            </p:cNvPr>
            <p:cNvSpPr/>
            <p:nvPr/>
          </p:nvSpPr>
          <p:spPr>
            <a:xfrm>
              <a:off x="8956872" y="4022291"/>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base">
                <a:spcBef>
                  <a:spcPct val="0"/>
                </a:spcBef>
                <a:spcAft>
                  <a:spcPct val="0"/>
                </a:spcAft>
                <a:buClrTx/>
                <a:defRPr/>
              </a:pPr>
              <a:endParaRPr lang="en-US" sz="1800" kern="1200">
                <a:solidFill>
                  <a:prstClr val="white"/>
                </a:solidFill>
                <a:latin typeface="Calibri"/>
              </a:endParaRPr>
            </a:p>
          </p:txBody>
        </p:sp>
      </p:grpSp>
      <p:grpSp>
        <p:nvGrpSpPr>
          <p:cNvPr id="54" name="Group 53">
            <a:extLst>
              <a:ext uri="{FF2B5EF4-FFF2-40B4-BE49-F238E27FC236}">
                <a16:creationId xmlns:a16="http://schemas.microsoft.com/office/drawing/2014/main" id="{977C7383-6407-4480-8713-26C10FC1037B}"/>
              </a:ext>
            </a:extLst>
          </p:cNvPr>
          <p:cNvGrpSpPr/>
          <p:nvPr/>
        </p:nvGrpSpPr>
        <p:grpSpPr>
          <a:xfrm>
            <a:off x="610155" y="1600904"/>
            <a:ext cx="2792130" cy="2533752"/>
            <a:chOff x="1224304" y="2079119"/>
            <a:chExt cx="3722839" cy="3378336"/>
          </a:xfrm>
        </p:grpSpPr>
        <p:cxnSp>
          <p:nvCxnSpPr>
            <p:cNvPr id="16" name="Straight Arrow Connector 15">
              <a:extLst>
                <a:ext uri="{FF2B5EF4-FFF2-40B4-BE49-F238E27FC236}">
                  <a16:creationId xmlns:a16="http://schemas.microsoft.com/office/drawing/2014/main" id="{B61ED084-29F1-44E3-A7FC-89F8971FAAD2}"/>
                </a:ext>
              </a:extLst>
            </p:cNvPr>
            <p:cNvCxnSpPr>
              <a:cxnSpLocks/>
            </p:cNvCxnSpPr>
            <p:nvPr/>
          </p:nvCxnSpPr>
          <p:spPr>
            <a:xfrm>
              <a:off x="1224304" y="2079119"/>
              <a:ext cx="3248663" cy="3073615"/>
            </a:xfrm>
            <a:prstGeom prst="straightConnector1">
              <a:avLst/>
            </a:prstGeom>
            <a:ln w="57150">
              <a:solidFill>
                <a:srgbClr val="0000FF"/>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7" name="TextBox 226">
                  <a:extLst>
                    <a:ext uri="{FF2B5EF4-FFF2-40B4-BE49-F238E27FC236}">
                      <a16:creationId xmlns:a16="http://schemas.microsoft.com/office/drawing/2014/main" id="{3A6FBEA7-6A40-476A-B6BC-E41252CDDC87}"/>
                    </a:ext>
                  </a:extLst>
                </p:cNvPr>
                <p:cNvSpPr txBox="1"/>
                <p:nvPr/>
              </p:nvSpPr>
              <p:spPr>
                <a:xfrm>
                  <a:off x="4352622" y="4931584"/>
                  <a:ext cx="594521" cy="525871"/>
                </a:xfrm>
                <a:prstGeom prst="rect">
                  <a:avLst/>
                </a:prstGeom>
                <a:noFill/>
              </p:spPr>
              <p:txBody>
                <a:bodyPr wrap="none" rtlCol="0">
                  <a:spAutoFit/>
                </a:bodyPr>
                <a:lstStyle/>
                <a:p>
                  <a:pPr defTabSz="685800" fontAlgn="base">
                    <a:spcBef>
                      <a:spcPct val="0"/>
                    </a:spcBef>
                    <a:spcAft>
                      <a:spcPct val="0"/>
                    </a:spcAft>
                    <a:buClrTx/>
                    <a:defRPr/>
                  </a:pPr>
                  <a14:m>
                    <m:oMathPara xmlns:m="http://schemas.openxmlformats.org/officeDocument/2006/math">
                      <m:oMathParaPr>
                        <m:jc m:val="centerGroup"/>
                      </m:oMathParaPr>
                      <m:oMath xmlns:m="http://schemas.openxmlformats.org/officeDocument/2006/math">
                        <m:sSub>
                          <m:sSubPr>
                            <m:ctrlPr>
                              <a:rPr lang="en-US" sz="1800" b="1" i="1" kern="1200">
                                <a:solidFill>
                                  <a:srgbClr val="0000FF"/>
                                </a:solidFill>
                                <a:latin typeface="Cambria Math" panose="02040503050406030204" pitchFamily="18" charset="0"/>
                                <a:ea typeface="+mn-ea"/>
                                <a:cs typeface="+mn-cs"/>
                              </a:rPr>
                            </m:ctrlPr>
                          </m:sSubPr>
                          <m:e>
                            <m:acc>
                              <m:accPr>
                                <m:chr m:val="̃"/>
                                <m:ctrlPr>
                                  <a:rPr lang="en-US" sz="1800" b="1" i="1" kern="1200">
                                    <a:solidFill>
                                      <a:srgbClr val="0000FF"/>
                                    </a:solidFill>
                                    <a:latin typeface="Cambria Math" panose="02040503050406030204" pitchFamily="18" charset="0"/>
                                    <a:ea typeface="+mn-ea"/>
                                    <a:cs typeface="+mn-cs"/>
                                  </a:rPr>
                                </m:ctrlPr>
                              </m:accPr>
                              <m:e>
                                <m:r>
                                  <a:rPr lang="en-US" sz="1800" b="1" i="1" kern="1200">
                                    <a:solidFill>
                                      <a:srgbClr val="0000FF"/>
                                    </a:solidFill>
                                    <a:latin typeface="Cambria Math" panose="02040503050406030204" pitchFamily="18" charset="0"/>
                                    <a:ea typeface="+mn-ea"/>
                                    <a:cs typeface="+mn-cs"/>
                                  </a:rPr>
                                  <m:t>𝒊</m:t>
                                </m:r>
                              </m:e>
                            </m:acc>
                          </m:e>
                          <m:sub>
                            <m:r>
                              <a:rPr lang="en-US" sz="1800" b="1" i="1" kern="1200">
                                <a:solidFill>
                                  <a:srgbClr val="0000FF"/>
                                </a:solidFill>
                                <a:latin typeface="Cambria Math" panose="02040503050406030204" pitchFamily="18" charset="0"/>
                                <a:ea typeface="+mn-ea"/>
                                <a:cs typeface="+mn-cs"/>
                              </a:rPr>
                              <m:t>𝜷</m:t>
                            </m:r>
                          </m:sub>
                        </m:sSub>
                      </m:oMath>
                    </m:oMathPara>
                  </a14:m>
                  <a:endParaRPr lang="en-US" sz="1800" b="1" kern="1200">
                    <a:solidFill>
                      <a:prstClr val="black"/>
                    </a:solidFill>
                    <a:latin typeface="Calibri"/>
                    <a:ea typeface="+mn-ea"/>
                    <a:cs typeface="+mn-cs"/>
                  </a:endParaRPr>
                </a:p>
              </p:txBody>
            </p:sp>
          </mc:Choice>
          <mc:Fallback xmlns="">
            <p:sp>
              <p:nvSpPr>
                <p:cNvPr id="227" name="TextBox 226">
                  <a:extLst>
                    <a:ext uri="{FF2B5EF4-FFF2-40B4-BE49-F238E27FC236}">
                      <a16:creationId xmlns:a16="http://schemas.microsoft.com/office/drawing/2014/main" id="{3A6FBEA7-6A40-476A-B6BC-E41252CDDC87}"/>
                    </a:ext>
                  </a:extLst>
                </p:cNvPr>
                <p:cNvSpPr txBox="1">
                  <a:spLocks noRot="1" noChangeAspect="1" noMove="1" noResize="1" noEditPoints="1" noAdjustHandles="1" noChangeArrowheads="1" noChangeShapeType="1" noTextEdit="1"/>
                </p:cNvSpPr>
                <p:nvPr/>
              </p:nvSpPr>
              <p:spPr>
                <a:xfrm>
                  <a:off x="4352622" y="4931584"/>
                  <a:ext cx="594521" cy="525871"/>
                </a:xfrm>
                <a:prstGeom prst="rect">
                  <a:avLst/>
                </a:prstGeom>
                <a:blipFill>
                  <a:blip r:embed="rId6"/>
                  <a:stretch>
                    <a:fillRect r="-15068" b="-10938"/>
                  </a:stretch>
                </a:blipFill>
              </p:spPr>
              <p:txBody>
                <a:bodyPr/>
                <a:lstStyle/>
                <a:p>
                  <a:r>
                    <a:rPr lang="en-IN">
                      <a:noFill/>
                    </a:rPr>
                    <a:t> </a:t>
                  </a:r>
                </a:p>
              </p:txBody>
            </p:sp>
          </mc:Fallback>
        </mc:AlternateContent>
      </p:grpSp>
      <p:sp>
        <p:nvSpPr>
          <p:cNvPr id="224" name="Oval 223">
            <a:extLst>
              <a:ext uri="{FF2B5EF4-FFF2-40B4-BE49-F238E27FC236}">
                <a16:creationId xmlns:a16="http://schemas.microsoft.com/office/drawing/2014/main" id="{8F572D8D-9CE7-4C8E-9D73-EA10A0600FCD}"/>
              </a:ext>
            </a:extLst>
          </p:cNvPr>
          <p:cNvSpPr/>
          <p:nvPr/>
        </p:nvSpPr>
        <p:spPr>
          <a:xfrm>
            <a:off x="1775390" y="2683496"/>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base">
              <a:spcBef>
                <a:spcPct val="0"/>
              </a:spcBef>
              <a:spcAft>
                <a:spcPct val="0"/>
              </a:spcAft>
              <a:buClrTx/>
              <a:defRPr/>
            </a:pPr>
            <a:endParaRPr lang="en-US" sz="1800" kern="1200">
              <a:solidFill>
                <a:prstClr val="white"/>
              </a:solidFill>
              <a:latin typeface="Calibri"/>
            </a:endParaRPr>
          </a:p>
        </p:txBody>
      </p:sp>
      <p:grpSp>
        <p:nvGrpSpPr>
          <p:cNvPr id="62" name="Group 61">
            <a:extLst>
              <a:ext uri="{FF2B5EF4-FFF2-40B4-BE49-F238E27FC236}">
                <a16:creationId xmlns:a16="http://schemas.microsoft.com/office/drawing/2014/main" id="{8D145B02-623D-4E56-B69E-B1DF7CE5BBB9}"/>
              </a:ext>
            </a:extLst>
          </p:cNvPr>
          <p:cNvGrpSpPr/>
          <p:nvPr/>
        </p:nvGrpSpPr>
        <p:grpSpPr>
          <a:xfrm>
            <a:off x="5364793" y="1763620"/>
            <a:ext cx="2153018" cy="152390"/>
            <a:chOff x="7576484" y="4292414"/>
            <a:chExt cx="2870691" cy="203187"/>
          </a:xfrm>
        </p:grpSpPr>
        <p:sp>
          <p:nvSpPr>
            <p:cNvPr id="208" name="Oval 207">
              <a:extLst>
                <a:ext uri="{FF2B5EF4-FFF2-40B4-BE49-F238E27FC236}">
                  <a16:creationId xmlns:a16="http://schemas.microsoft.com/office/drawing/2014/main" id="{20D8A90C-40B9-4AB4-BE90-C111CBC54F70}"/>
                </a:ext>
              </a:extLst>
            </p:cNvPr>
            <p:cNvSpPr/>
            <p:nvPr/>
          </p:nvSpPr>
          <p:spPr>
            <a:xfrm>
              <a:off x="7576484" y="4292414"/>
              <a:ext cx="182880" cy="182880"/>
            </a:xfrm>
            <a:prstGeom prst="ellipse">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base">
                <a:spcBef>
                  <a:spcPct val="0"/>
                </a:spcBef>
                <a:spcAft>
                  <a:spcPct val="0"/>
                </a:spcAft>
                <a:buClrTx/>
                <a:defRPr/>
              </a:pPr>
              <a:endParaRPr lang="en-US" sz="1800" kern="1200">
                <a:solidFill>
                  <a:prstClr val="white"/>
                </a:solidFill>
                <a:latin typeface="Calibri"/>
              </a:endParaRPr>
            </a:p>
          </p:txBody>
        </p:sp>
        <p:sp>
          <p:nvSpPr>
            <p:cNvPr id="209" name="Oval 208">
              <a:extLst>
                <a:ext uri="{FF2B5EF4-FFF2-40B4-BE49-F238E27FC236}">
                  <a16:creationId xmlns:a16="http://schemas.microsoft.com/office/drawing/2014/main" id="{E662B36F-E8A2-44D8-852D-30A8437949A9}"/>
                </a:ext>
              </a:extLst>
            </p:cNvPr>
            <p:cNvSpPr/>
            <p:nvPr/>
          </p:nvSpPr>
          <p:spPr>
            <a:xfrm>
              <a:off x="10264295" y="4312721"/>
              <a:ext cx="182880" cy="18288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base">
                <a:spcBef>
                  <a:spcPct val="0"/>
                </a:spcBef>
                <a:spcAft>
                  <a:spcPct val="0"/>
                </a:spcAft>
                <a:buClrTx/>
                <a:defRPr/>
              </a:pPr>
              <a:endParaRPr lang="en-US" sz="1800" kern="1200">
                <a:solidFill>
                  <a:prstClr val="white"/>
                </a:solidFill>
                <a:latin typeface="Calibri"/>
              </a:endParaRPr>
            </a:p>
          </p:txBody>
        </p:sp>
      </p:grpSp>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B3FB06CD-5A7B-4723-A48C-8157BBF0D2BC}"/>
                  </a:ext>
                </a:extLst>
              </p:cNvPr>
              <p:cNvSpPr txBox="1"/>
              <p:nvPr/>
            </p:nvSpPr>
            <p:spPr>
              <a:xfrm>
                <a:off x="4669885" y="3535283"/>
                <a:ext cx="3328668" cy="910699"/>
              </a:xfrm>
              <a:prstGeom prst="rect">
                <a:avLst/>
              </a:prstGeom>
              <a:noFill/>
            </p:spPr>
            <p:txBody>
              <a:bodyPr wrap="none" rtlCol="0">
                <a:spAutoFit/>
              </a:bodyPr>
              <a:lstStyle/>
              <a:p>
                <a:pPr defTabSz="685800" fontAlgn="base">
                  <a:spcBef>
                    <a:spcPct val="0"/>
                  </a:spcBef>
                  <a:spcAft>
                    <a:spcPct val="0"/>
                  </a:spcAft>
                  <a:buClrTx/>
                  <a:defRPr/>
                </a:pPr>
                <a14:m>
                  <m:oMathPara xmlns:m="http://schemas.openxmlformats.org/officeDocument/2006/math">
                    <m:oMathParaPr>
                      <m:jc m:val="centerGroup"/>
                    </m:oMathParaPr>
                    <m:oMath xmlns:m="http://schemas.openxmlformats.org/officeDocument/2006/math">
                      <m:d>
                        <m:dPr>
                          <m:begChr m:val="["/>
                          <m:endChr m:val="]"/>
                          <m:ctrlPr>
                            <a:rPr lang="en-US" sz="1800" b="1" i="1" kern="1200" smtClean="0">
                              <a:solidFill>
                                <a:schemeClr val="tx1"/>
                              </a:solidFill>
                              <a:latin typeface="Cambria Math" panose="02040503050406030204" pitchFamily="18" charset="0"/>
                              <a:ea typeface="+mn-ea"/>
                              <a:cs typeface="+mn-cs"/>
                            </a:rPr>
                          </m:ctrlPr>
                        </m:dPr>
                        <m:e>
                          <m:m>
                            <m:mPr>
                              <m:mcs>
                                <m:mc>
                                  <m:mcPr>
                                    <m:count m:val="1"/>
                                    <m:mcJc m:val="center"/>
                                  </m:mcPr>
                                </m:mc>
                              </m:mcs>
                              <m:ctrlPr>
                                <a:rPr lang="en-US" sz="1800" b="1" i="1" kern="1200">
                                  <a:solidFill>
                                    <a:schemeClr val="tx1"/>
                                  </a:solidFill>
                                  <a:latin typeface="Cambria Math" panose="02040503050406030204" pitchFamily="18" charset="0"/>
                                  <a:ea typeface="+mn-ea"/>
                                  <a:cs typeface="+mn-cs"/>
                                </a:rPr>
                              </m:ctrlPr>
                            </m:mPr>
                            <m:mr>
                              <m:e>
                                <m:sSub>
                                  <m:sSubPr>
                                    <m:ctrlPr>
                                      <a:rPr lang="en-US" sz="1800" b="1" i="1" kern="1200">
                                        <a:solidFill>
                                          <a:schemeClr val="tx1"/>
                                        </a:solidFill>
                                        <a:latin typeface="Cambria Math" panose="02040503050406030204" pitchFamily="18" charset="0"/>
                                        <a:ea typeface="+mn-ea"/>
                                        <a:cs typeface="+mn-cs"/>
                                      </a:rPr>
                                    </m:ctrlPr>
                                  </m:sSubPr>
                                  <m:e>
                                    <m:acc>
                                      <m:accPr>
                                        <m:chr m:val="̃"/>
                                        <m:ctrlPr>
                                          <a:rPr lang="en-US" sz="1800" b="1" i="1" kern="1200">
                                            <a:solidFill>
                                              <a:schemeClr val="tx1"/>
                                            </a:solidFill>
                                            <a:latin typeface="Cambria Math" panose="02040503050406030204" pitchFamily="18" charset="0"/>
                                            <a:ea typeface="+mn-ea"/>
                                            <a:cs typeface="+mn-cs"/>
                                          </a:rPr>
                                        </m:ctrlPr>
                                      </m:accPr>
                                      <m:e>
                                        <m:r>
                                          <a:rPr lang="en-US" sz="1800" b="1" i="1" kern="1200">
                                            <a:solidFill>
                                              <a:schemeClr val="tx1"/>
                                            </a:solidFill>
                                            <a:latin typeface="Cambria Math" panose="02040503050406030204" pitchFamily="18" charset="0"/>
                                            <a:ea typeface="+mn-ea"/>
                                            <a:cs typeface="+mn-cs"/>
                                          </a:rPr>
                                          <m:t>𝒊</m:t>
                                        </m:r>
                                      </m:e>
                                    </m:acc>
                                  </m:e>
                                  <m:sub>
                                    <m:r>
                                      <a:rPr lang="en-US" sz="1800" b="1" i="1" kern="1200">
                                        <a:solidFill>
                                          <a:schemeClr val="tx1"/>
                                        </a:solidFill>
                                        <a:latin typeface="Cambria Math" panose="02040503050406030204" pitchFamily="18" charset="0"/>
                                        <a:ea typeface="+mn-ea"/>
                                        <a:cs typeface="+mn-cs"/>
                                      </a:rPr>
                                      <m:t>𝜶</m:t>
                                    </m:r>
                                  </m:sub>
                                </m:sSub>
                              </m:e>
                            </m:mr>
                            <m:mr>
                              <m:e>
                                <m:sSub>
                                  <m:sSubPr>
                                    <m:ctrlPr>
                                      <a:rPr lang="en-US" sz="1800" b="1" i="1" kern="1200">
                                        <a:solidFill>
                                          <a:schemeClr val="tx1"/>
                                        </a:solidFill>
                                        <a:latin typeface="Cambria Math" panose="02040503050406030204" pitchFamily="18" charset="0"/>
                                        <a:ea typeface="+mn-ea"/>
                                        <a:cs typeface="+mn-cs"/>
                                      </a:rPr>
                                    </m:ctrlPr>
                                  </m:sSubPr>
                                  <m:e>
                                    <m:acc>
                                      <m:accPr>
                                        <m:chr m:val="̃"/>
                                        <m:ctrlPr>
                                          <a:rPr lang="en-US" sz="1800" b="1" i="1" kern="1200">
                                            <a:solidFill>
                                              <a:schemeClr val="tx1"/>
                                            </a:solidFill>
                                            <a:latin typeface="Cambria Math" panose="02040503050406030204" pitchFamily="18" charset="0"/>
                                            <a:ea typeface="+mn-ea"/>
                                            <a:cs typeface="+mn-cs"/>
                                          </a:rPr>
                                        </m:ctrlPr>
                                      </m:accPr>
                                      <m:e>
                                        <m:r>
                                          <a:rPr lang="en-US" sz="1800" b="1" i="1" kern="1200">
                                            <a:solidFill>
                                              <a:schemeClr val="tx1"/>
                                            </a:solidFill>
                                            <a:latin typeface="Cambria Math" panose="02040503050406030204" pitchFamily="18" charset="0"/>
                                            <a:ea typeface="+mn-ea"/>
                                            <a:cs typeface="+mn-cs"/>
                                          </a:rPr>
                                          <m:t>𝒊</m:t>
                                        </m:r>
                                      </m:e>
                                    </m:acc>
                                  </m:e>
                                  <m:sub>
                                    <m:r>
                                      <a:rPr lang="en-US" sz="1800" b="1" i="1" kern="1200">
                                        <a:solidFill>
                                          <a:schemeClr val="tx1"/>
                                        </a:solidFill>
                                        <a:latin typeface="Cambria Math" panose="02040503050406030204" pitchFamily="18" charset="0"/>
                                        <a:ea typeface="+mn-ea"/>
                                        <a:cs typeface="+mn-cs"/>
                                      </a:rPr>
                                      <m:t>𝜷</m:t>
                                    </m:r>
                                  </m:sub>
                                </m:sSub>
                              </m:e>
                            </m:mr>
                          </m:m>
                        </m:e>
                      </m:d>
                      <m:r>
                        <a:rPr lang="en-US" sz="1800" b="1" i="1" kern="1200">
                          <a:solidFill>
                            <a:schemeClr val="tx1"/>
                          </a:solidFill>
                          <a:latin typeface="Cambria Math" panose="02040503050406030204" pitchFamily="18" charset="0"/>
                          <a:ea typeface="+mn-ea"/>
                          <a:cs typeface="+mn-cs"/>
                        </a:rPr>
                        <m:t>=</m:t>
                      </m:r>
                      <m:rad>
                        <m:radPr>
                          <m:degHide m:val="on"/>
                          <m:ctrlPr>
                            <a:rPr lang="en-US" sz="1800" b="1" i="1" kern="1200">
                              <a:solidFill>
                                <a:schemeClr val="tx1"/>
                              </a:solidFill>
                              <a:latin typeface="Cambria Math" panose="02040503050406030204" pitchFamily="18" charset="0"/>
                              <a:ea typeface="+mn-ea"/>
                              <a:cs typeface="+mn-cs"/>
                            </a:rPr>
                          </m:ctrlPr>
                        </m:radPr>
                        <m:deg/>
                        <m:e>
                          <m:f>
                            <m:fPr>
                              <m:ctrlPr>
                                <a:rPr lang="en-US" sz="1800" b="1" i="1" kern="1200">
                                  <a:solidFill>
                                    <a:schemeClr val="tx1"/>
                                  </a:solidFill>
                                  <a:latin typeface="Cambria Math" panose="02040503050406030204" pitchFamily="18" charset="0"/>
                                  <a:ea typeface="+mn-ea"/>
                                  <a:cs typeface="+mn-cs"/>
                                </a:rPr>
                              </m:ctrlPr>
                            </m:fPr>
                            <m:num>
                              <m:r>
                                <a:rPr lang="en-US" sz="1800" b="1" i="1" kern="1200">
                                  <a:solidFill>
                                    <a:schemeClr val="tx1"/>
                                  </a:solidFill>
                                  <a:latin typeface="Cambria Math" panose="02040503050406030204" pitchFamily="18" charset="0"/>
                                  <a:ea typeface="+mn-ea"/>
                                  <a:cs typeface="+mn-cs"/>
                                </a:rPr>
                                <m:t>𝟐</m:t>
                              </m:r>
                            </m:num>
                            <m:den>
                              <m:r>
                                <a:rPr lang="en-US" sz="1800" b="1" i="1" kern="1200">
                                  <a:solidFill>
                                    <a:schemeClr val="tx1"/>
                                  </a:solidFill>
                                  <a:latin typeface="Cambria Math" panose="02040503050406030204" pitchFamily="18" charset="0"/>
                                  <a:ea typeface="+mn-ea"/>
                                  <a:cs typeface="+mn-cs"/>
                                </a:rPr>
                                <m:t>𝟑</m:t>
                              </m:r>
                            </m:den>
                          </m:f>
                        </m:e>
                      </m:rad>
                      <m:d>
                        <m:dPr>
                          <m:begChr m:val="["/>
                          <m:endChr m:val="]"/>
                          <m:ctrlPr>
                            <a:rPr lang="en-US" sz="1800" b="1" i="1" kern="1200">
                              <a:solidFill>
                                <a:schemeClr val="tx1"/>
                              </a:solidFill>
                              <a:latin typeface="Cambria Math" panose="02040503050406030204" pitchFamily="18" charset="0"/>
                              <a:ea typeface="+mn-ea"/>
                              <a:cs typeface="+mn-cs"/>
                            </a:rPr>
                          </m:ctrlPr>
                        </m:dPr>
                        <m:e>
                          <m:m>
                            <m:mPr>
                              <m:mcs>
                                <m:mc>
                                  <m:mcPr>
                                    <m:count m:val="3"/>
                                    <m:mcJc m:val="center"/>
                                  </m:mcPr>
                                </m:mc>
                              </m:mcs>
                              <m:ctrlPr>
                                <a:rPr lang="en-US" sz="1800" b="1" i="1" kern="1200">
                                  <a:solidFill>
                                    <a:schemeClr val="tx1"/>
                                  </a:solidFill>
                                  <a:latin typeface="Cambria Math" panose="02040503050406030204" pitchFamily="18" charset="0"/>
                                  <a:ea typeface="+mn-ea"/>
                                  <a:cs typeface="+mn-cs"/>
                                </a:rPr>
                              </m:ctrlPr>
                            </m:mPr>
                            <m:mr>
                              <m:e>
                                <m:r>
                                  <m:rPr>
                                    <m:brk m:alnAt="7"/>
                                  </m:rPr>
                                  <a:rPr lang="en-US" sz="1800" b="1" i="1" kern="1200">
                                    <a:solidFill>
                                      <a:schemeClr val="tx1"/>
                                    </a:solidFill>
                                    <a:latin typeface="Cambria Math" panose="02040503050406030204" pitchFamily="18" charset="0"/>
                                    <a:ea typeface="+mn-ea"/>
                                    <a:cs typeface="+mn-cs"/>
                                  </a:rPr>
                                  <m:t>𝟏</m:t>
                                </m:r>
                              </m:e>
                              <m:e>
                                <m:r>
                                  <a:rPr lang="en-US" sz="1800" b="1" i="1" kern="1200">
                                    <a:solidFill>
                                      <a:schemeClr val="tx1"/>
                                    </a:solidFill>
                                    <a:latin typeface="Cambria Math" panose="02040503050406030204" pitchFamily="18" charset="0"/>
                                    <a:ea typeface="+mn-ea"/>
                                    <a:cs typeface="+mn-cs"/>
                                  </a:rPr>
                                  <m:t>−</m:t>
                                </m:r>
                                <m:r>
                                  <a:rPr lang="en-US" sz="1800" b="1" i="1" kern="1200">
                                    <a:solidFill>
                                      <a:schemeClr val="tx1"/>
                                    </a:solidFill>
                                    <a:latin typeface="Cambria Math" panose="02040503050406030204" pitchFamily="18" charset="0"/>
                                    <a:ea typeface="+mn-ea"/>
                                    <a:cs typeface="+mn-cs"/>
                                  </a:rPr>
                                  <m:t>𝟏</m:t>
                                </m:r>
                                <m:r>
                                  <m:rPr>
                                    <m:lit/>
                                  </m:rPr>
                                  <a:rPr lang="en-US" sz="1800" b="1" i="1" kern="1200">
                                    <a:solidFill>
                                      <a:schemeClr val="tx1"/>
                                    </a:solidFill>
                                    <a:latin typeface="Cambria Math" panose="02040503050406030204" pitchFamily="18" charset="0"/>
                                    <a:ea typeface="+mn-ea"/>
                                    <a:cs typeface="+mn-cs"/>
                                  </a:rPr>
                                  <m:t>/</m:t>
                                </m:r>
                                <m:r>
                                  <a:rPr lang="en-US" sz="1800" b="1" i="1" kern="1200">
                                    <a:solidFill>
                                      <a:schemeClr val="tx1"/>
                                    </a:solidFill>
                                    <a:latin typeface="Cambria Math" panose="02040503050406030204" pitchFamily="18" charset="0"/>
                                    <a:ea typeface="+mn-ea"/>
                                    <a:cs typeface="+mn-cs"/>
                                  </a:rPr>
                                  <m:t>𝟐</m:t>
                                </m:r>
                              </m:e>
                              <m:e>
                                <m:r>
                                  <a:rPr lang="en-US" sz="1800" b="1" i="1" kern="1200">
                                    <a:solidFill>
                                      <a:schemeClr val="tx1"/>
                                    </a:solidFill>
                                    <a:latin typeface="Cambria Math" panose="02040503050406030204" pitchFamily="18" charset="0"/>
                                    <a:ea typeface="+mn-ea"/>
                                    <a:cs typeface="+mn-cs"/>
                                  </a:rPr>
                                  <m:t>−</m:t>
                                </m:r>
                                <m:r>
                                  <a:rPr lang="en-US" sz="1800" b="1" i="1" kern="1200">
                                    <a:solidFill>
                                      <a:schemeClr val="tx1"/>
                                    </a:solidFill>
                                    <a:latin typeface="Cambria Math" panose="02040503050406030204" pitchFamily="18" charset="0"/>
                                    <a:ea typeface="+mn-ea"/>
                                    <a:cs typeface="+mn-cs"/>
                                  </a:rPr>
                                  <m:t>𝟏</m:t>
                                </m:r>
                                <m:r>
                                  <a:rPr lang="en-US" sz="1800" b="1" i="1" kern="1200">
                                    <a:solidFill>
                                      <a:schemeClr val="tx1"/>
                                    </a:solidFill>
                                    <a:latin typeface="Cambria Math" panose="02040503050406030204" pitchFamily="18" charset="0"/>
                                    <a:ea typeface="+mn-ea"/>
                                    <a:cs typeface="+mn-cs"/>
                                  </a:rPr>
                                  <m:t>/</m:t>
                                </m:r>
                                <m:r>
                                  <a:rPr lang="en-US" sz="1800" b="1" i="1" kern="1200">
                                    <a:solidFill>
                                      <a:schemeClr val="tx1"/>
                                    </a:solidFill>
                                    <a:latin typeface="Cambria Math" panose="02040503050406030204" pitchFamily="18" charset="0"/>
                                    <a:ea typeface="+mn-ea"/>
                                    <a:cs typeface="+mn-cs"/>
                                  </a:rPr>
                                  <m:t>𝟐</m:t>
                                </m:r>
                              </m:e>
                            </m:mr>
                            <m:mr>
                              <m:e>
                                <m:r>
                                  <a:rPr lang="en-US" sz="1800" b="1" i="1" kern="1200">
                                    <a:solidFill>
                                      <a:schemeClr val="tx1"/>
                                    </a:solidFill>
                                    <a:latin typeface="Cambria Math" panose="02040503050406030204" pitchFamily="18" charset="0"/>
                                    <a:ea typeface="+mn-ea"/>
                                    <a:cs typeface="+mn-cs"/>
                                  </a:rPr>
                                  <m:t>𝟎</m:t>
                                </m:r>
                              </m:e>
                              <m:e>
                                <m:rad>
                                  <m:radPr>
                                    <m:degHide m:val="on"/>
                                    <m:ctrlPr>
                                      <a:rPr lang="en-US" sz="1800" b="1" i="1" kern="1200">
                                        <a:solidFill>
                                          <a:schemeClr val="tx1"/>
                                        </a:solidFill>
                                        <a:latin typeface="Cambria Math" panose="02040503050406030204" pitchFamily="18" charset="0"/>
                                        <a:ea typeface="+mn-ea"/>
                                        <a:cs typeface="+mn-cs"/>
                                      </a:rPr>
                                    </m:ctrlPr>
                                  </m:radPr>
                                  <m:deg/>
                                  <m:e>
                                    <m:r>
                                      <a:rPr lang="en-US" sz="1800" b="1" i="1" kern="1200">
                                        <a:solidFill>
                                          <a:schemeClr val="tx1"/>
                                        </a:solidFill>
                                        <a:latin typeface="Cambria Math" panose="02040503050406030204" pitchFamily="18" charset="0"/>
                                        <a:ea typeface="+mn-ea"/>
                                        <a:cs typeface="+mn-cs"/>
                                      </a:rPr>
                                      <m:t>𝟑</m:t>
                                    </m:r>
                                  </m:e>
                                </m:rad>
                                <m:r>
                                  <m:rPr>
                                    <m:lit/>
                                  </m:rPr>
                                  <a:rPr lang="en-US" sz="1800" b="1" i="1" kern="1200">
                                    <a:solidFill>
                                      <a:schemeClr val="tx1"/>
                                    </a:solidFill>
                                    <a:latin typeface="Cambria Math" panose="02040503050406030204" pitchFamily="18" charset="0"/>
                                    <a:ea typeface="+mn-ea"/>
                                    <a:cs typeface="+mn-cs"/>
                                  </a:rPr>
                                  <m:t>/</m:t>
                                </m:r>
                                <m:r>
                                  <a:rPr lang="en-US" sz="1800" b="1" i="1" kern="1200">
                                    <a:solidFill>
                                      <a:schemeClr val="tx1"/>
                                    </a:solidFill>
                                    <a:latin typeface="Cambria Math" panose="02040503050406030204" pitchFamily="18" charset="0"/>
                                    <a:ea typeface="+mn-ea"/>
                                    <a:cs typeface="+mn-cs"/>
                                  </a:rPr>
                                  <m:t>𝟐</m:t>
                                </m:r>
                              </m:e>
                              <m:e>
                                <m:r>
                                  <a:rPr lang="en-US" sz="1800" b="1" i="1" kern="1200">
                                    <a:solidFill>
                                      <a:schemeClr val="tx1"/>
                                    </a:solidFill>
                                    <a:latin typeface="Cambria Math" panose="02040503050406030204" pitchFamily="18" charset="0"/>
                                    <a:ea typeface="+mn-ea"/>
                                    <a:cs typeface="+mn-cs"/>
                                  </a:rPr>
                                  <m:t>−</m:t>
                                </m:r>
                                <m:rad>
                                  <m:radPr>
                                    <m:degHide m:val="on"/>
                                    <m:ctrlPr>
                                      <a:rPr lang="en-US" sz="1800" b="1" i="1" kern="1200">
                                        <a:solidFill>
                                          <a:schemeClr val="tx1"/>
                                        </a:solidFill>
                                        <a:latin typeface="Cambria Math" panose="02040503050406030204" pitchFamily="18" charset="0"/>
                                        <a:ea typeface="+mn-ea"/>
                                        <a:cs typeface="+mn-cs"/>
                                      </a:rPr>
                                    </m:ctrlPr>
                                  </m:radPr>
                                  <m:deg/>
                                  <m:e>
                                    <m:r>
                                      <a:rPr lang="en-US" sz="1800" b="1" i="1" kern="1200">
                                        <a:solidFill>
                                          <a:schemeClr val="tx1"/>
                                        </a:solidFill>
                                        <a:latin typeface="Cambria Math" panose="02040503050406030204" pitchFamily="18" charset="0"/>
                                        <a:ea typeface="+mn-ea"/>
                                        <a:cs typeface="+mn-cs"/>
                                      </a:rPr>
                                      <m:t>𝟑</m:t>
                                    </m:r>
                                  </m:e>
                                </m:rad>
                                <m:r>
                                  <m:rPr>
                                    <m:lit/>
                                  </m:rPr>
                                  <a:rPr lang="en-US" sz="1800" b="1" i="1" kern="1200">
                                    <a:solidFill>
                                      <a:schemeClr val="tx1"/>
                                    </a:solidFill>
                                    <a:latin typeface="Cambria Math" panose="02040503050406030204" pitchFamily="18" charset="0"/>
                                    <a:ea typeface="+mn-ea"/>
                                    <a:cs typeface="+mn-cs"/>
                                  </a:rPr>
                                  <m:t>/</m:t>
                                </m:r>
                                <m:r>
                                  <a:rPr lang="en-US" sz="1800" b="1" i="1" kern="1200">
                                    <a:solidFill>
                                      <a:schemeClr val="tx1"/>
                                    </a:solidFill>
                                    <a:latin typeface="Cambria Math" panose="02040503050406030204" pitchFamily="18" charset="0"/>
                                    <a:ea typeface="+mn-ea"/>
                                    <a:cs typeface="+mn-cs"/>
                                  </a:rPr>
                                  <m:t>𝟐</m:t>
                                </m:r>
                              </m:e>
                            </m:mr>
                          </m:m>
                        </m:e>
                      </m:d>
                    </m:oMath>
                  </m:oMathPara>
                </a14:m>
                <a:endParaRPr lang="en-US" sz="1800" b="1" kern="1200">
                  <a:solidFill>
                    <a:schemeClr val="tx1"/>
                  </a:solidFill>
                  <a:latin typeface="Calibri"/>
                  <a:ea typeface="+mn-ea"/>
                  <a:cs typeface="+mn-cs"/>
                </a:endParaRPr>
              </a:p>
            </p:txBody>
          </p:sp>
        </mc:Choice>
        <mc:Fallback xmlns="">
          <p:sp>
            <p:nvSpPr>
              <p:cNvPr id="63" name="TextBox 62">
                <a:extLst>
                  <a:ext uri="{FF2B5EF4-FFF2-40B4-BE49-F238E27FC236}">
                    <a16:creationId xmlns:a16="http://schemas.microsoft.com/office/drawing/2014/main" id="{B3FB06CD-5A7B-4723-A48C-8157BBF0D2BC}"/>
                  </a:ext>
                </a:extLst>
              </p:cNvPr>
              <p:cNvSpPr txBox="1">
                <a:spLocks noRot="1" noChangeAspect="1" noMove="1" noResize="1" noEditPoints="1" noAdjustHandles="1" noChangeArrowheads="1" noChangeShapeType="1" noTextEdit="1"/>
              </p:cNvSpPr>
              <p:nvPr/>
            </p:nvSpPr>
            <p:spPr>
              <a:xfrm>
                <a:off x="4669885" y="3535283"/>
                <a:ext cx="3328668" cy="910699"/>
              </a:xfrm>
              <a:prstGeom prst="rect">
                <a:avLst/>
              </a:prstGeom>
              <a:blipFill>
                <a:blip r:embed="rId7"/>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4" name="TextBox 63">
                <a:extLst>
                  <a:ext uri="{FF2B5EF4-FFF2-40B4-BE49-F238E27FC236}">
                    <a16:creationId xmlns:a16="http://schemas.microsoft.com/office/drawing/2014/main" id="{07776707-374A-42CD-8A55-B6A9184492C4}"/>
                  </a:ext>
                </a:extLst>
              </p:cNvPr>
              <p:cNvSpPr txBox="1"/>
              <p:nvPr/>
            </p:nvSpPr>
            <p:spPr>
              <a:xfrm>
                <a:off x="7805070" y="3584313"/>
                <a:ext cx="659837" cy="972702"/>
              </a:xfrm>
              <a:prstGeom prst="rect">
                <a:avLst/>
              </a:prstGeom>
              <a:noFill/>
            </p:spPr>
            <p:txBody>
              <a:bodyPr wrap="square">
                <a:spAutoFit/>
              </a:bodyPr>
              <a:lstStyle/>
              <a:p>
                <a:pPr defTabSz="685800">
                  <a:buClrTx/>
                  <a:defRPr/>
                </a:pPr>
                <a14:m>
                  <m:oMathPara xmlns:m="http://schemas.openxmlformats.org/officeDocument/2006/math">
                    <m:oMathParaPr>
                      <m:jc m:val="centerGroup"/>
                    </m:oMathParaPr>
                    <m:oMath xmlns:m="http://schemas.openxmlformats.org/officeDocument/2006/math">
                      <m:d>
                        <m:dPr>
                          <m:begChr m:val="["/>
                          <m:endChr m:val="]"/>
                          <m:ctrlPr>
                            <a:rPr lang="en-US" sz="1800" b="1" i="1" kern="1200" smtClean="0">
                              <a:solidFill>
                                <a:schemeClr val="tx1"/>
                              </a:solidFill>
                              <a:latin typeface="Cambria Math" panose="02040503050406030204" pitchFamily="18" charset="0"/>
                              <a:ea typeface="+mn-ea"/>
                              <a:cs typeface="+mn-cs"/>
                            </a:rPr>
                          </m:ctrlPr>
                        </m:dPr>
                        <m:e>
                          <m:m>
                            <m:mPr>
                              <m:mcs>
                                <m:mc>
                                  <m:mcPr>
                                    <m:count m:val="1"/>
                                    <m:mcJc m:val="center"/>
                                  </m:mcPr>
                                </m:mc>
                              </m:mcs>
                              <m:ctrlPr>
                                <a:rPr lang="en-US" sz="1800" b="1" i="1" kern="1200">
                                  <a:solidFill>
                                    <a:schemeClr val="tx1"/>
                                  </a:solidFill>
                                  <a:latin typeface="Cambria Math" panose="02040503050406030204" pitchFamily="18" charset="0"/>
                                  <a:ea typeface="+mn-ea"/>
                                  <a:cs typeface="+mn-cs"/>
                                </a:rPr>
                              </m:ctrlPr>
                            </m:mPr>
                            <m:mr>
                              <m:e>
                                <m:sSub>
                                  <m:sSubPr>
                                    <m:ctrlPr>
                                      <a:rPr lang="en-US" sz="1800" b="1" i="1" kern="1200">
                                        <a:solidFill>
                                          <a:schemeClr val="tx1"/>
                                        </a:solidFill>
                                        <a:latin typeface="Cambria Math" panose="02040503050406030204" pitchFamily="18" charset="0"/>
                                        <a:ea typeface="+mn-ea"/>
                                        <a:cs typeface="+mn-cs"/>
                                      </a:rPr>
                                    </m:ctrlPr>
                                  </m:sSubPr>
                                  <m:e>
                                    <m:acc>
                                      <m:accPr>
                                        <m:chr m:val="̃"/>
                                        <m:ctrlPr>
                                          <a:rPr lang="en-US" sz="1800" b="1" i="1" kern="1200">
                                            <a:solidFill>
                                              <a:schemeClr val="tx1"/>
                                            </a:solidFill>
                                            <a:latin typeface="Cambria Math" panose="02040503050406030204" pitchFamily="18" charset="0"/>
                                            <a:ea typeface="+mn-ea"/>
                                            <a:cs typeface="+mn-cs"/>
                                          </a:rPr>
                                        </m:ctrlPr>
                                      </m:accPr>
                                      <m:e>
                                        <m:r>
                                          <a:rPr lang="en-US" sz="1800" b="1" i="1" kern="1200">
                                            <a:solidFill>
                                              <a:schemeClr val="tx1"/>
                                            </a:solidFill>
                                            <a:latin typeface="Cambria Math" panose="02040503050406030204" pitchFamily="18" charset="0"/>
                                            <a:ea typeface="+mn-ea"/>
                                            <a:cs typeface="+mn-cs"/>
                                          </a:rPr>
                                          <m:t>𝒊</m:t>
                                        </m:r>
                                      </m:e>
                                    </m:acc>
                                  </m:e>
                                  <m:sub>
                                    <m:r>
                                      <a:rPr lang="en-US" sz="1800" b="1" i="1" kern="1200">
                                        <a:solidFill>
                                          <a:schemeClr val="tx1"/>
                                        </a:solidFill>
                                        <a:latin typeface="Cambria Math" panose="02040503050406030204" pitchFamily="18" charset="0"/>
                                        <a:ea typeface="+mn-ea"/>
                                        <a:cs typeface="+mn-cs"/>
                                      </a:rPr>
                                      <m:t>𝒂</m:t>
                                    </m:r>
                                  </m:sub>
                                </m:sSub>
                              </m:e>
                            </m:mr>
                            <m:mr>
                              <m:e>
                                <m:sSub>
                                  <m:sSubPr>
                                    <m:ctrlPr>
                                      <a:rPr lang="en-US" sz="1800" b="1" i="1" kern="1200">
                                        <a:solidFill>
                                          <a:schemeClr val="tx1"/>
                                        </a:solidFill>
                                        <a:latin typeface="Cambria Math" panose="02040503050406030204" pitchFamily="18" charset="0"/>
                                        <a:ea typeface="+mn-ea"/>
                                        <a:cs typeface="+mn-cs"/>
                                      </a:rPr>
                                    </m:ctrlPr>
                                  </m:sSubPr>
                                  <m:e>
                                    <m:acc>
                                      <m:accPr>
                                        <m:chr m:val="̃"/>
                                        <m:ctrlPr>
                                          <a:rPr lang="en-US" sz="1800" b="1" i="1" kern="1200">
                                            <a:solidFill>
                                              <a:schemeClr val="tx1"/>
                                            </a:solidFill>
                                            <a:latin typeface="Cambria Math" panose="02040503050406030204" pitchFamily="18" charset="0"/>
                                            <a:ea typeface="+mn-ea"/>
                                            <a:cs typeface="+mn-cs"/>
                                          </a:rPr>
                                        </m:ctrlPr>
                                      </m:accPr>
                                      <m:e>
                                        <m:r>
                                          <a:rPr lang="en-US" sz="1800" b="1" i="1" kern="1200">
                                            <a:solidFill>
                                              <a:schemeClr val="tx1"/>
                                            </a:solidFill>
                                            <a:latin typeface="Cambria Math" panose="02040503050406030204" pitchFamily="18" charset="0"/>
                                            <a:ea typeface="+mn-ea"/>
                                            <a:cs typeface="+mn-cs"/>
                                          </a:rPr>
                                          <m:t>𝒊</m:t>
                                        </m:r>
                                      </m:e>
                                    </m:acc>
                                  </m:e>
                                  <m:sub>
                                    <m:r>
                                      <a:rPr lang="en-US" sz="1800" b="1" i="1" kern="1200">
                                        <a:solidFill>
                                          <a:schemeClr val="tx1"/>
                                        </a:solidFill>
                                        <a:latin typeface="Cambria Math" panose="02040503050406030204" pitchFamily="18" charset="0"/>
                                        <a:ea typeface="+mn-ea"/>
                                        <a:cs typeface="+mn-cs"/>
                                      </a:rPr>
                                      <m:t>𝒃</m:t>
                                    </m:r>
                                  </m:sub>
                                </m:sSub>
                              </m:e>
                            </m:mr>
                            <m:mr>
                              <m:e>
                                <m:sSub>
                                  <m:sSubPr>
                                    <m:ctrlPr>
                                      <a:rPr lang="en-US" sz="1800" b="1" i="1" kern="1200">
                                        <a:solidFill>
                                          <a:schemeClr val="tx1"/>
                                        </a:solidFill>
                                        <a:latin typeface="Cambria Math" panose="02040503050406030204" pitchFamily="18" charset="0"/>
                                        <a:ea typeface="+mn-ea"/>
                                        <a:cs typeface="+mn-cs"/>
                                      </a:rPr>
                                    </m:ctrlPr>
                                  </m:sSubPr>
                                  <m:e>
                                    <m:acc>
                                      <m:accPr>
                                        <m:chr m:val="̃"/>
                                        <m:ctrlPr>
                                          <a:rPr lang="en-US" sz="1800" b="1" i="1" kern="1200">
                                            <a:solidFill>
                                              <a:schemeClr val="tx1"/>
                                            </a:solidFill>
                                            <a:latin typeface="Cambria Math" panose="02040503050406030204" pitchFamily="18" charset="0"/>
                                            <a:ea typeface="+mn-ea"/>
                                            <a:cs typeface="+mn-cs"/>
                                          </a:rPr>
                                        </m:ctrlPr>
                                      </m:accPr>
                                      <m:e>
                                        <m:r>
                                          <a:rPr lang="en-US" sz="1800" b="1" i="1" kern="1200">
                                            <a:solidFill>
                                              <a:schemeClr val="tx1"/>
                                            </a:solidFill>
                                            <a:latin typeface="Cambria Math" panose="02040503050406030204" pitchFamily="18" charset="0"/>
                                            <a:ea typeface="+mn-ea"/>
                                            <a:cs typeface="+mn-cs"/>
                                          </a:rPr>
                                          <m:t>𝒊</m:t>
                                        </m:r>
                                      </m:e>
                                    </m:acc>
                                  </m:e>
                                  <m:sub>
                                    <m:r>
                                      <a:rPr lang="en-US" sz="1800" b="1" i="1" kern="1200">
                                        <a:solidFill>
                                          <a:schemeClr val="tx1"/>
                                        </a:solidFill>
                                        <a:latin typeface="Cambria Math" panose="02040503050406030204" pitchFamily="18" charset="0"/>
                                        <a:ea typeface="+mn-ea"/>
                                        <a:cs typeface="+mn-cs"/>
                                      </a:rPr>
                                      <m:t>𝒄</m:t>
                                    </m:r>
                                  </m:sub>
                                </m:sSub>
                              </m:e>
                            </m:mr>
                          </m:m>
                        </m:e>
                      </m:d>
                    </m:oMath>
                  </m:oMathPara>
                </a14:m>
                <a:endParaRPr lang="en-US" sz="1800" kern="1200">
                  <a:solidFill>
                    <a:schemeClr val="tx1"/>
                  </a:solidFill>
                  <a:latin typeface="Calibri"/>
                  <a:ea typeface="+mn-ea"/>
                  <a:cs typeface="+mn-cs"/>
                </a:endParaRPr>
              </a:p>
            </p:txBody>
          </p:sp>
        </mc:Choice>
        <mc:Fallback xmlns="">
          <p:sp>
            <p:nvSpPr>
              <p:cNvPr id="64" name="TextBox 63">
                <a:extLst>
                  <a:ext uri="{FF2B5EF4-FFF2-40B4-BE49-F238E27FC236}">
                    <a16:creationId xmlns:a16="http://schemas.microsoft.com/office/drawing/2014/main" id="{07776707-374A-42CD-8A55-B6A9184492C4}"/>
                  </a:ext>
                </a:extLst>
              </p:cNvPr>
              <p:cNvSpPr txBox="1">
                <a:spLocks noRot="1" noChangeAspect="1" noMove="1" noResize="1" noEditPoints="1" noAdjustHandles="1" noChangeArrowheads="1" noChangeShapeType="1" noTextEdit="1"/>
              </p:cNvSpPr>
              <p:nvPr/>
            </p:nvSpPr>
            <p:spPr>
              <a:xfrm>
                <a:off x="7805070" y="3584313"/>
                <a:ext cx="659837" cy="972702"/>
              </a:xfrm>
              <a:prstGeom prst="rect">
                <a:avLst/>
              </a:prstGeom>
              <a:blipFill>
                <a:blip r:embed="rId8"/>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C36C7F85-F70B-4A04-814D-92A9DF7FD8BE}"/>
                  </a:ext>
                </a:extLst>
              </p:cNvPr>
              <p:cNvSpPr txBox="1"/>
              <p:nvPr/>
            </p:nvSpPr>
            <p:spPr>
              <a:xfrm>
                <a:off x="6614082" y="4466952"/>
                <a:ext cx="550605" cy="369332"/>
              </a:xfrm>
              <a:prstGeom prst="rect">
                <a:avLst/>
              </a:prstGeom>
              <a:noFill/>
            </p:spPr>
            <p:txBody>
              <a:bodyPr wrap="square" rtlCol="0">
                <a:spAutoFit/>
              </a:bodyPr>
              <a:lstStyle/>
              <a:p>
                <a:pPr defTabSz="685800">
                  <a:buClrTx/>
                  <a:defRPr/>
                </a:pPr>
                <a14:m>
                  <m:oMathPara xmlns:m="http://schemas.openxmlformats.org/officeDocument/2006/math">
                    <m:oMathParaPr>
                      <m:jc m:val="centerGroup"/>
                    </m:oMathParaPr>
                    <m:oMath xmlns:m="http://schemas.openxmlformats.org/officeDocument/2006/math">
                      <m:sSub>
                        <m:sSubPr>
                          <m:ctrlPr>
                            <a:rPr lang="en-US" sz="1800" b="1" i="1" kern="1200" smtClean="0">
                              <a:solidFill>
                                <a:schemeClr val="tx1"/>
                              </a:solidFill>
                              <a:latin typeface="Cambria Math" panose="02040503050406030204" pitchFamily="18" charset="0"/>
                              <a:ea typeface="+mn-ea"/>
                              <a:cs typeface="+mn-cs"/>
                            </a:rPr>
                          </m:ctrlPr>
                        </m:sSubPr>
                        <m:e>
                          <m:r>
                            <a:rPr lang="en-US" sz="1800" b="1" i="1" kern="1200">
                              <a:solidFill>
                                <a:schemeClr val="tx1"/>
                              </a:solidFill>
                              <a:latin typeface="Cambria Math" panose="02040503050406030204" pitchFamily="18" charset="0"/>
                              <a:ea typeface="+mn-ea"/>
                              <a:cs typeface="+mn-cs"/>
                            </a:rPr>
                            <m:t>𝑻</m:t>
                          </m:r>
                        </m:e>
                        <m:sub>
                          <m:r>
                            <a:rPr lang="en-US" sz="1800" b="1" i="1" kern="1200">
                              <a:solidFill>
                                <a:schemeClr val="tx1"/>
                              </a:solidFill>
                              <a:latin typeface="Cambria Math" panose="02040503050406030204" pitchFamily="18" charset="0"/>
                              <a:ea typeface="+mn-ea"/>
                              <a:cs typeface="+mn-cs"/>
                            </a:rPr>
                            <m:t>𝟏</m:t>
                          </m:r>
                        </m:sub>
                      </m:sSub>
                    </m:oMath>
                  </m:oMathPara>
                </a14:m>
                <a:endParaRPr lang="en-US" sz="1800" b="1" kern="1200" dirty="0">
                  <a:solidFill>
                    <a:schemeClr val="tx1"/>
                  </a:solidFill>
                  <a:latin typeface="Calibri"/>
                  <a:ea typeface="+mn-ea"/>
                  <a:cs typeface="+mn-cs"/>
                </a:endParaRPr>
              </a:p>
            </p:txBody>
          </p:sp>
        </mc:Choice>
        <mc:Fallback xmlns="">
          <p:sp>
            <p:nvSpPr>
              <p:cNvPr id="7" name="TextBox 6">
                <a:extLst>
                  <a:ext uri="{FF2B5EF4-FFF2-40B4-BE49-F238E27FC236}">
                    <a16:creationId xmlns:a16="http://schemas.microsoft.com/office/drawing/2014/main" id="{C36C7F85-F70B-4A04-814D-92A9DF7FD8BE}"/>
                  </a:ext>
                </a:extLst>
              </p:cNvPr>
              <p:cNvSpPr txBox="1">
                <a:spLocks noRot="1" noChangeAspect="1" noMove="1" noResize="1" noEditPoints="1" noAdjustHandles="1" noChangeArrowheads="1" noChangeShapeType="1" noTextEdit="1"/>
              </p:cNvSpPr>
              <p:nvPr/>
            </p:nvSpPr>
            <p:spPr>
              <a:xfrm>
                <a:off x="6614082" y="4466952"/>
                <a:ext cx="550605" cy="369332"/>
              </a:xfrm>
              <a:prstGeom prst="rect">
                <a:avLst/>
              </a:prstGeom>
              <a:blipFill>
                <a:blip r:embed="rId9"/>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7" name="TextBox 66">
                <a:extLst>
                  <a:ext uri="{FF2B5EF4-FFF2-40B4-BE49-F238E27FC236}">
                    <a16:creationId xmlns:a16="http://schemas.microsoft.com/office/drawing/2014/main" id="{D2A3093A-8344-40D3-BF9B-AFB850EE96CE}"/>
                  </a:ext>
                </a:extLst>
              </p:cNvPr>
              <p:cNvSpPr txBox="1"/>
              <p:nvPr/>
            </p:nvSpPr>
            <p:spPr>
              <a:xfrm>
                <a:off x="174095" y="4782098"/>
                <a:ext cx="8795810" cy="369332"/>
              </a:xfrm>
              <a:prstGeom prst="rect">
                <a:avLst/>
              </a:prstGeom>
              <a:noFill/>
            </p:spPr>
            <p:txBody>
              <a:bodyPr wrap="square">
                <a:spAutoFit/>
              </a:bodyPr>
              <a:lstStyle/>
              <a:p>
                <a:pPr defTabSz="685800">
                  <a:buClrTx/>
                  <a:defRPr/>
                </a:pPr>
                <a:r>
                  <a:rPr lang="en-US" sz="1800" b="1" kern="1200" dirty="0">
                    <a:solidFill>
                      <a:prstClr val="white"/>
                    </a:solidFill>
                    <a:latin typeface="Calibri"/>
                    <a:ea typeface="+mn-ea"/>
                    <a:cs typeface="+mn-cs"/>
                  </a:rPr>
                  <a:t>Due to planar trajectory, 2D coordinates (</a:t>
                </a:r>
                <a14:m>
                  <m:oMath xmlns:m="http://schemas.openxmlformats.org/officeDocument/2006/math">
                    <m:r>
                      <a:rPr lang="en-US" sz="1800" b="1" i="1" kern="1200">
                        <a:solidFill>
                          <a:prstClr val="white"/>
                        </a:solidFill>
                        <a:latin typeface="Cambria Math" panose="02040503050406030204" pitchFamily="18" charset="0"/>
                        <a:ea typeface="+mn-ea"/>
                        <a:cs typeface="+mn-cs"/>
                      </a:rPr>
                      <m:t>𝜶𝜷</m:t>
                    </m:r>
                  </m:oMath>
                </a14:m>
                <a:r>
                  <a:rPr lang="en-US" sz="1800" b="1" kern="1200" dirty="0">
                    <a:solidFill>
                      <a:prstClr val="white"/>
                    </a:solidFill>
                    <a:latin typeface="Calibri"/>
                    <a:ea typeface="+mn-ea"/>
                    <a:cs typeface="+mn-cs"/>
                  </a:rPr>
                  <a:t>) can well represent 3-phase output current. </a:t>
                </a:r>
                <a:endParaRPr lang="en-US" sz="1800" kern="1200" dirty="0">
                  <a:solidFill>
                    <a:prstClr val="white"/>
                  </a:solidFill>
                  <a:latin typeface="Calibri"/>
                  <a:ea typeface="+mn-ea"/>
                  <a:cs typeface="+mn-cs"/>
                </a:endParaRPr>
              </a:p>
            </p:txBody>
          </p:sp>
        </mc:Choice>
        <mc:Fallback xmlns="">
          <p:sp>
            <p:nvSpPr>
              <p:cNvPr id="67" name="TextBox 66">
                <a:extLst>
                  <a:ext uri="{FF2B5EF4-FFF2-40B4-BE49-F238E27FC236}">
                    <a16:creationId xmlns:a16="http://schemas.microsoft.com/office/drawing/2014/main" id="{D2A3093A-8344-40D3-BF9B-AFB850EE96CE}"/>
                  </a:ext>
                </a:extLst>
              </p:cNvPr>
              <p:cNvSpPr txBox="1">
                <a:spLocks noRot="1" noChangeAspect="1" noMove="1" noResize="1" noEditPoints="1" noAdjustHandles="1" noChangeArrowheads="1" noChangeShapeType="1" noTextEdit="1"/>
              </p:cNvSpPr>
              <p:nvPr/>
            </p:nvSpPr>
            <p:spPr>
              <a:xfrm>
                <a:off x="174095" y="4782098"/>
                <a:ext cx="8795810" cy="369332"/>
              </a:xfrm>
              <a:prstGeom prst="rect">
                <a:avLst/>
              </a:prstGeom>
              <a:blipFill>
                <a:blip r:embed="rId10"/>
                <a:stretch>
                  <a:fillRect l="-624" t="-8197" b="-2459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8" name="TextBox 67">
                <a:extLst>
                  <a:ext uri="{FF2B5EF4-FFF2-40B4-BE49-F238E27FC236}">
                    <a16:creationId xmlns:a16="http://schemas.microsoft.com/office/drawing/2014/main" id="{FAE99CDD-DCC4-4FA4-91E9-5FFC90820B39}"/>
                  </a:ext>
                </a:extLst>
              </p:cNvPr>
              <p:cNvSpPr txBox="1"/>
              <p:nvPr/>
            </p:nvSpPr>
            <p:spPr>
              <a:xfrm>
                <a:off x="3813283" y="1759729"/>
                <a:ext cx="1082348" cy="369332"/>
              </a:xfrm>
              <a:prstGeom prst="rect">
                <a:avLst/>
              </a:prstGeom>
              <a:solidFill>
                <a:srgbClr val="0000FF"/>
              </a:solidFill>
            </p:spPr>
            <p:txBody>
              <a:bodyPr wrap="none" rtlCol="0">
                <a:spAutoFit/>
              </a:bodyPr>
              <a:lstStyle/>
              <a:p>
                <a:pPr defTabSz="685800" fontAlgn="base">
                  <a:spcBef>
                    <a:spcPct val="0"/>
                  </a:spcBef>
                  <a:spcAft>
                    <a:spcPct val="0"/>
                  </a:spcAft>
                  <a:buClrTx/>
                  <a:defRPr/>
                </a:pPr>
                <a14:m>
                  <m:oMath xmlns:m="http://schemas.openxmlformats.org/officeDocument/2006/math">
                    <m:r>
                      <a:rPr lang="en-US" sz="1800" b="1" i="1" kern="1200">
                        <a:solidFill>
                          <a:prstClr val="white"/>
                        </a:solidFill>
                        <a:latin typeface="Cambria Math" panose="02040503050406030204" pitchFamily="18" charset="0"/>
                        <a:ea typeface="+mn-ea"/>
                        <a:cs typeface="+mn-cs"/>
                      </a:rPr>
                      <m:t>𝜶𝜷</m:t>
                    </m:r>
                  </m:oMath>
                </a14:m>
                <a:r>
                  <a:rPr lang="en-US" sz="1800" b="1" kern="1200" dirty="0">
                    <a:solidFill>
                      <a:prstClr val="white"/>
                    </a:solidFill>
                    <a:latin typeface="Calibri"/>
                    <a:ea typeface="+mn-ea"/>
                    <a:cs typeface="+mn-cs"/>
                  </a:rPr>
                  <a:t> Plane</a:t>
                </a:r>
              </a:p>
            </p:txBody>
          </p:sp>
        </mc:Choice>
        <mc:Fallback xmlns="">
          <p:sp>
            <p:nvSpPr>
              <p:cNvPr id="68" name="TextBox 67">
                <a:extLst>
                  <a:ext uri="{FF2B5EF4-FFF2-40B4-BE49-F238E27FC236}">
                    <a16:creationId xmlns:a16="http://schemas.microsoft.com/office/drawing/2014/main" id="{FAE99CDD-DCC4-4FA4-91E9-5FFC90820B39}"/>
                  </a:ext>
                </a:extLst>
              </p:cNvPr>
              <p:cNvSpPr txBox="1">
                <a:spLocks noRot="1" noChangeAspect="1" noMove="1" noResize="1" noEditPoints="1" noAdjustHandles="1" noChangeArrowheads="1" noChangeShapeType="1" noTextEdit="1"/>
              </p:cNvSpPr>
              <p:nvPr/>
            </p:nvSpPr>
            <p:spPr>
              <a:xfrm>
                <a:off x="3813283" y="1759729"/>
                <a:ext cx="1082348" cy="369332"/>
              </a:xfrm>
              <a:prstGeom prst="rect">
                <a:avLst/>
              </a:prstGeom>
              <a:blipFill>
                <a:blip r:embed="rId11"/>
                <a:stretch>
                  <a:fillRect l="-1695" t="-10000" r="-4520" b="-26667"/>
                </a:stretch>
              </a:blipFill>
            </p:spPr>
            <p:txBody>
              <a:bodyPr/>
              <a:lstStyle/>
              <a:p>
                <a:r>
                  <a:rPr lang="en-IN">
                    <a:noFill/>
                  </a:rPr>
                  <a:t> </a:t>
                </a:r>
              </a:p>
            </p:txBody>
          </p:sp>
        </mc:Fallback>
      </mc:AlternateContent>
      <p:sp>
        <p:nvSpPr>
          <p:cNvPr id="5" name="Arrow: Circular 4">
            <a:extLst>
              <a:ext uri="{FF2B5EF4-FFF2-40B4-BE49-F238E27FC236}">
                <a16:creationId xmlns:a16="http://schemas.microsoft.com/office/drawing/2014/main" id="{3B20A6C2-BEEF-4224-990E-D8CCD3B3C680}"/>
              </a:ext>
            </a:extLst>
          </p:cNvPr>
          <p:cNvSpPr/>
          <p:nvPr/>
        </p:nvSpPr>
        <p:spPr>
          <a:xfrm rot="20696357" flipH="1">
            <a:off x="4238473" y="1491466"/>
            <a:ext cx="276503" cy="407906"/>
          </a:xfrm>
          <a:prstGeom prst="circularArrow">
            <a:avLst>
              <a:gd name="adj1" fmla="val 12500"/>
              <a:gd name="adj2" fmla="val 2907614"/>
              <a:gd name="adj3" fmla="val 20457681"/>
              <a:gd name="adj4" fmla="val 12317705"/>
              <a:gd name="adj5" fmla="val 21811"/>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defRPr/>
            </a:pPr>
            <a:endParaRPr lang="en-US" sz="1350" kern="1200">
              <a:solidFill>
                <a:prstClr val="black"/>
              </a:solidFill>
              <a:latin typeface="Calibri"/>
            </a:endParaRPr>
          </a:p>
        </p:txBody>
      </p:sp>
      <p:sp>
        <p:nvSpPr>
          <p:cNvPr id="69" name="Left Brace 68">
            <a:extLst>
              <a:ext uri="{FF2B5EF4-FFF2-40B4-BE49-F238E27FC236}">
                <a16:creationId xmlns:a16="http://schemas.microsoft.com/office/drawing/2014/main" id="{C37CBECA-17E6-42D2-AABC-25BC195E1366}"/>
              </a:ext>
            </a:extLst>
          </p:cNvPr>
          <p:cNvSpPr/>
          <p:nvPr/>
        </p:nvSpPr>
        <p:spPr>
          <a:xfrm rot="5400000" flipH="1">
            <a:off x="6669230" y="3390721"/>
            <a:ext cx="88881" cy="2221706"/>
          </a:xfrm>
          <a:prstGeom prst="leftBrace">
            <a:avLst>
              <a:gd name="adj1" fmla="val 135519"/>
              <a:gd name="adj2"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defTabSz="685800" fontAlgn="base">
              <a:spcBef>
                <a:spcPct val="0"/>
              </a:spcBef>
              <a:spcAft>
                <a:spcPct val="0"/>
              </a:spcAft>
              <a:buClrTx/>
              <a:defRPr/>
            </a:pPr>
            <a:endParaRPr lang="en-US" sz="1800" kern="1200">
              <a:latin typeface="Calibri"/>
            </a:endParaRPr>
          </a:p>
        </p:txBody>
      </p:sp>
      <mc:AlternateContent xmlns:mc="http://schemas.openxmlformats.org/markup-compatibility/2006" xmlns:a14="http://schemas.microsoft.com/office/drawing/2010/main">
        <mc:Choice Requires="a14">
          <p:sp>
            <p:nvSpPr>
              <p:cNvPr id="65" name="TextBox 64">
                <a:extLst>
                  <a:ext uri="{FF2B5EF4-FFF2-40B4-BE49-F238E27FC236}">
                    <a16:creationId xmlns:a16="http://schemas.microsoft.com/office/drawing/2014/main" id="{56CA9696-CDAB-4911-B0C9-695E657D3A9A}"/>
                  </a:ext>
                </a:extLst>
              </p:cNvPr>
              <p:cNvSpPr txBox="1"/>
              <p:nvPr/>
            </p:nvSpPr>
            <p:spPr>
              <a:xfrm>
                <a:off x="3027056" y="2861256"/>
                <a:ext cx="436273" cy="369332"/>
              </a:xfrm>
              <a:prstGeom prst="rect">
                <a:avLst/>
              </a:prstGeom>
              <a:noFill/>
            </p:spPr>
            <p:txBody>
              <a:bodyPr wrap="none" rtlCol="0">
                <a:spAutoFit/>
              </a:bodyPr>
              <a:lstStyle/>
              <a:p>
                <a:pPr defTabSz="685800" fontAlgn="base">
                  <a:spcBef>
                    <a:spcPct val="0"/>
                  </a:spcBef>
                  <a:spcAft>
                    <a:spcPct val="0"/>
                  </a:spcAft>
                  <a:buClrTx/>
                  <a:defRPr/>
                </a:pPr>
                <a14:m>
                  <m:oMathPara xmlns:m="http://schemas.openxmlformats.org/officeDocument/2006/math">
                    <m:oMathParaPr>
                      <m:jc m:val="centerGroup"/>
                    </m:oMathParaPr>
                    <m:oMath xmlns:m="http://schemas.openxmlformats.org/officeDocument/2006/math">
                      <m:sSub>
                        <m:sSubPr>
                          <m:ctrlPr>
                            <a:rPr lang="en-US" sz="1800" b="1" i="1" kern="1200">
                              <a:solidFill>
                                <a:prstClr val="black"/>
                              </a:solidFill>
                              <a:latin typeface="Cambria Math" panose="02040503050406030204" pitchFamily="18" charset="0"/>
                              <a:ea typeface="+mn-ea"/>
                              <a:cs typeface="+mn-cs"/>
                            </a:rPr>
                          </m:ctrlPr>
                        </m:sSubPr>
                        <m:e>
                          <m:acc>
                            <m:accPr>
                              <m:chr m:val="̃"/>
                              <m:ctrlPr>
                                <a:rPr lang="en-US" sz="1800" b="1" i="1" kern="1200">
                                  <a:solidFill>
                                    <a:prstClr val="black"/>
                                  </a:solidFill>
                                  <a:latin typeface="Cambria Math" panose="02040503050406030204" pitchFamily="18" charset="0"/>
                                  <a:ea typeface="+mn-ea"/>
                                  <a:cs typeface="+mn-cs"/>
                                </a:rPr>
                              </m:ctrlPr>
                            </m:accPr>
                            <m:e>
                              <m:r>
                                <a:rPr lang="en-US" sz="1800" b="1" i="1" kern="1200">
                                  <a:solidFill>
                                    <a:prstClr val="black"/>
                                  </a:solidFill>
                                  <a:latin typeface="Cambria Math" panose="02040503050406030204" pitchFamily="18" charset="0"/>
                                  <a:ea typeface="+mn-ea"/>
                                  <a:cs typeface="+mn-cs"/>
                                </a:rPr>
                                <m:t>𝒊</m:t>
                              </m:r>
                            </m:e>
                          </m:acc>
                        </m:e>
                        <m:sub>
                          <m:r>
                            <a:rPr lang="en-US" sz="1800" b="1" i="1" kern="1200">
                              <a:solidFill>
                                <a:prstClr val="black"/>
                              </a:solidFill>
                              <a:latin typeface="Cambria Math" panose="02040503050406030204" pitchFamily="18" charset="0"/>
                              <a:ea typeface="+mn-ea"/>
                              <a:cs typeface="+mn-cs"/>
                            </a:rPr>
                            <m:t>𝒂</m:t>
                          </m:r>
                        </m:sub>
                      </m:sSub>
                    </m:oMath>
                  </m:oMathPara>
                </a14:m>
                <a:endParaRPr lang="en-US" sz="1800" b="1" kern="1200">
                  <a:solidFill>
                    <a:prstClr val="black"/>
                  </a:solidFill>
                  <a:latin typeface="Calibri"/>
                  <a:ea typeface="+mn-ea"/>
                  <a:cs typeface="+mn-cs"/>
                </a:endParaRPr>
              </a:p>
            </p:txBody>
          </p:sp>
        </mc:Choice>
        <mc:Fallback xmlns="">
          <p:sp>
            <p:nvSpPr>
              <p:cNvPr id="65" name="TextBox 64">
                <a:extLst>
                  <a:ext uri="{FF2B5EF4-FFF2-40B4-BE49-F238E27FC236}">
                    <a16:creationId xmlns:a16="http://schemas.microsoft.com/office/drawing/2014/main" id="{56CA9696-CDAB-4911-B0C9-695E657D3A9A}"/>
                  </a:ext>
                </a:extLst>
              </p:cNvPr>
              <p:cNvSpPr txBox="1">
                <a:spLocks noRot="1" noChangeAspect="1" noMove="1" noResize="1" noEditPoints="1" noAdjustHandles="1" noChangeArrowheads="1" noChangeShapeType="1" noTextEdit="1"/>
              </p:cNvSpPr>
              <p:nvPr/>
            </p:nvSpPr>
            <p:spPr>
              <a:xfrm>
                <a:off x="3027056" y="2861256"/>
                <a:ext cx="436273" cy="369332"/>
              </a:xfrm>
              <a:prstGeom prst="rect">
                <a:avLst/>
              </a:prstGeom>
              <a:blipFill>
                <a:blip r:embed="rId12"/>
                <a:stretch>
                  <a:fillRect r="-1549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0" name="TextBox 69">
                <a:extLst>
                  <a:ext uri="{FF2B5EF4-FFF2-40B4-BE49-F238E27FC236}">
                    <a16:creationId xmlns:a16="http://schemas.microsoft.com/office/drawing/2014/main" id="{45C63220-5EE3-4FCD-9164-9E61F2F40BC6}"/>
                  </a:ext>
                </a:extLst>
              </p:cNvPr>
              <p:cNvSpPr txBox="1"/>
              <p:nvPr/>
            </p:nvSpPr>
            <p:spPr>
              <a:xfrm>
                <a:off x="3005922" y="2253471"/>
                <a:ext cx="434671" cy="369332"/>
              </a:xfrm>
              <a:prstGeom prst="rect">
                <a:avLst/>
              </a:prstGeom>
              <a:noFill/>
            </p:spPr>
            <p:txBody>
              <a:bodyPr wrap="none" rtlCol="0">
                <a:spAutoFit/>
              </a:bodyPr>
              <a:lstStyle/>
              <a:p>
                <a:pPr defTabSz="685800" fontAlgn="base">
                  <a:spcBef>
                    <a:spcPct val="0"/>
                  </a:spcBef>
                  <a:spcAft>
                    <a:spcPct val="0"/>
                  </a:spcAft>
                  <a:buClrTx/>
                  <a:defRPr/>
                </a:pPr>
                <a14:m>
                  <m:oMathPara xmlns:m="http://schemas.openxmlformats.org/officeDocument/2006/math">
                    <m:oMathParaPr>
                      <m:jc m:val="centerGroup"/>
                    </m:oMathParaPr>
                    <m:oMath xmlns:m="http://schemas.openxmlformats.org/officeDocument/2006/math">
                      <m:sSub>
                        <m:sSubPr>
                          <m:ctrlPr>
                            <a:rPr lang="en-US" sz="1800" b="1" i="1" kern="1200">
                              <a:solidFill>
                                <a:prstClr val="black"/>
                              </a:solidFill>
                              <a:latin typeface="Cambria Math" panose="02040503050406030204" pitchFamily="18" charset="0"/>
                              <a:ea typeface="+mn-ea"/>
                              <a:cs typeface="+mn-cs"/>
                            </a:rPr>
                          </m:ctrlPr>
                        </m:sSubPr>
                        <m:e>
                          <m:acc>
                            <m:accPr>
                              <m:chr m:val="̃"/>
                              <m:ctrlPr>
                                <a:rPr lang="en-US" sz="1800" b="1" i="1" kern="1200">
                                  <a:solidFill>
                                    <a:prstClr val="black"/>
                                  </a:solidFill>
                                  <a:latin typeface="Cambria Math" panose="02040503050406030204" pitchFamily="18" charset="0"/>
                                  <a:ea typeface="+mn-ea"/>
                                  <a:cs typeface="+mn-cs"/>
                                </a:rPr>
                              </m:ctrlPr>
                            </m:accPr>
                            <m:e>
                              <m:r>
                                <a:rPr lang="en-US" sz="1800" b="1" i="1" kern="1200">
                                  <a:solidFill>
                                    <a:prstClr val="black"/>
                                  </a:solidFill>
                                  <a:latin typeface="Cambria Math" panose="02040503050406030204" pitchFamily="18" charset="0"/>
                                  <a:ea typeface="+mn-ea"/>
                                  <a:cs typeface="+mn-cs"/>
                                </a:rPr>
                                <m:t>𝒊</m:t>
                              </m:r>
                            </m:e>
                          </m:acc>
                        </m:e>
                        <m:sub>
                          <m:r>
                            <a:rPr lang="en-US" sz="1800" b="1" i="1" kern="1200">
                              <a:solidFill>
                                <a:prstClr val="black"/>
                              </a:solidFill>
                              <a:latin typeface="Cambria Math" panose="02040503050406030204" pitchFamily="18" charset="0"/>
                              <a:ea typeface="+mn-ea"/>
                              <a:cs typeface="+mn-cs"/>
                            </a:rPr>
                            <m:t>𝒃</m:t>
                          </m:r>
                        </m:sub>
                      </m:sSub>
                    </m:oMath>
                  </m:oMathPara>
                </a14:m>
                <a:endParaRPr lang="en-US" sz="1800" b="1" kern="1200">
                  <a:solidFill>
                    <a:prstClr val="black"/>
                  </a:solidFill>
                  <a:latin typeface="Calibri"/>
                  <a:ea typeface="+mn-ea"/>
                  <a:cs typeface="+mn-cs"/>
                </a:endParaRPr>
              </a:p>
            </p:txBody>
          </p:sp>
        </mc:Choice>
        <mc:Fallback xmlns="">
          <p:sp>
            <p:nvSpPr>
              <p:cNvPr id="70" name="TextBox 69">
                <a:extLst>
                  <a:ext uri="{FF2B5EF4-FFF2-40B4-BE49-F238E27FC236}">
                    <a16:creationId xmlns:a16="http://schemas.microsoft.com/office/drawing/2014/main" id="{45C63220-5EE3-4FCD-9164-9E61F2F40BC6}"/>
                  </a:ext>
                </a:extLst>
              </p:cNvPr>
              <p:cNvSpPr txBox="1">
                <a:spLocks noRot="1" noChangeAspect="1" noMove="1" noResize="1" noEditPoints="1" noAdjustHandles="1" noChangeArrowheads="1" noChangeShapeType="1" noTextEdit="1"/>
              </p:cNvSpPr>
              <p:nvPr/>
            </p:nvSpPr>
            <p:spPr>
              <a:xfrm>
                <a:off x="3005922" y="2253471"/>
                <a:ext cx="434671" cy="369332"/>
              </a:xfrm>
              <a:prstGeom prst="rect">
                <a:avLst/>
              </a:prstGeom>
              <a:blipFill>
                <a:blip r:embed="rId13"/>
                <a:stretch>
                  <a:fillRect r="-16901" b="-166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2" name="TextBox 71">
                <a:extLst>
                  <a:ext uri="{FF2B5EF4-FFF2-40B4-BE49-F238E27FC236}">
                    <a16:creationId xmlns:a16="http://schemas.microsoft.com/office/drawing/2014/main" id="{2E766A0F-DAE5-4684-8DA3-F9DD92257D7B}"/>
                  </a:ext>
                </a:extLst>
              </p:cNvPr>
              <p:cNvSpPr txBox="1"/>
              <p:nvPr/>
            </p:nvSpPr>
            <p:spPr>
              <a:xfrm>
                <a:off x="1826154" y="1073681"/>
                <a:ext cx="417037" cy="369332"/>
              </a:xfrm>
              <a:prstGeom prst="rect">
                <a:avLst/>
              </a:prstGeom>
              <a:noFill/>
            </p:spPr>
            <p:txBody>
              <a:bodyPr wrap="none" rtlCol="0">
                <a:spAutoFit/>
              </a:bodyPr>
              <a:lstStyle/>
              <a:p>
                <a:pPr defTabSz="685800" fontAlgn="base">
                  <a:spcBef>
                    <a:spcPct val="0"/>
                  </a:spcBef>
                  <a:spcAft>
                    <a:spcPct val="0"/>
                  </a:spcAft>
                  <a:buClrTx/>
                  <a:defRPr/>
                </a:pPr>
                <a14:m>
                  <m:oMathPara xmlns:m="http://schemas.openxmlformats.org/officeDocument/2006/math">
                    <m:oMathParaPr>
                      <m:jc m:val="centerGroup"/>
                    </m:oMathParaPr>
                    <m:oMath xmlns:m="http://schemas.openxmlformats.org/officeDocument/2006/math">
                      <m:sSub>
                        <m:sSubPr>
                          <m:ctrlPr>
                            <a:rPr lang="en-US" sz="1800" b="1" i="1" kern="1200">
                              <a:solidFill>
                                <a:prstClr val="black"/>
                              </a:solidFill>
                              <a:latin typeface="Cambria Math" panose="02040503050406030204" pitchFamily="18" charset="0"/>
                              <a:ea typeface="+mn-ea"/>
                              <a:cs typeface="+mn-cs"/>
                            </a:rPr>
                          </m:ctrlPr>
                        </m:sSubPr>
                        <m:e>
                          <m:acc>
                            <m:accPr>
                              <m:chr m:val="̃"/>
                              <m:ctrlPr>
                                <a:rPr lang="en-US" sz="1800" b="1" i="1" kern="1200">
                                  <a:solidFill>
                                    <a:prstClr val="black"/>
                                  </a:solidFill>
                                  <a:latin typeface="Cambria Math" panose="02040503050406030204" pitchFamily="18" charset="0"/>
                                  <a:ea typeface="+mn-ea"/>
                                  <a:cs typeface="+mn-cs"/>
                                </a:rPr>
                              </m:ctrlPr>
                            </m:accPr>
                            <m:e>
                              <m:r>
                                <a:rPr lang="en-US" sz="1800" b="1" i="1" kern="1200">
                                  <a:solidFill>
                                    <a:prstClr val="black"/>
                                  </a:solidFill>
                                  <a:latin typeface="Cambria Math" panose="02040503050406030204" pitchFamily="18" charset="0"/>
                                  <a:ea typeface="+mn-ea"/>
                                  <a:cs typeface="+mn-cs"/>
                                </a:rPr>
                                <m:t>𝒊</m:t>
                              </m:r>
                            </m:e>
                          </m:acc>
                        </m:e>
                        <m:sub>
                          <m:r>
                            <a:rPr lang="en-US" sz="1800" b="1" i="1" kern="1200">
                              <a:solidFill>
                                <a:prstClr val="black"/>
                              </a:solidFill>
                              <a:latin typeface="Cambria Math" panose="02040503050406030204" pitchFamily="18" charset="0"/>
                              <a:ea typeface="+mn-ea"/>
                              <a:cs typeface="+mn-cs"/>
                            </a:rPr>
                            <m:t>𝒄</m:t>
                          </m:r>
                        </m:sub>
                      </m:sSub>
                    </m:oMath>
                  </m:oMathPara>
                </a14:m>
                <a:endParaRPr lang="en-US" sz="1800" b="1" kern="1200">
                  <a:solidFill>
                    <a:prstClr val="black"/>
                  </a:solidFill>
                  <a:latin typeface="Calibri"/>
                  <a:ea typeface="+mn-ea"/>
                  <a:cs typeface="+mn-cs"/>
                </a:endParaRPr>
              </a:p>
            </p:txBody>
          </p:sp>
        </mc:Choice>
        <mc:Fallback xmlns="">
          <p:sp>
            <p:nvSpPr>
              <p:cNvPr id="72" name="TextBox 71">
                <a:extLst>
                  <a:ext uri="{FF2B5EF4-FFF2-40B4-BE49-F238E27FC236}">
                    <a16:creationId xmlns:a16="http://schemas.microsoft.com/office/drawing/2014/main" id="{2E766A0F-DAE5-4684-8DA3-F9DD92257D7B}"/>
                  </a:ext>
                </a:extLst>
              </p:cNvPr>
              <p:cNvSpPr txBox="1">
                <a:spLocks noRot="1" noChangeAspect="1" noMove="1" noResize="1" noEditPoints="1" noAdjustHandles="1" noChangeArrowheads="1" noChangeShapeType="1" noTextEdit="1"/>
              </p:cNvSpPr>
              <p:nvPr/>
            </p:nvSpPr>
            <p:spPr>
              <a:xfrm>
                <a:off x="1826154" y="1073681"/>
                <a:ext cx="417037" cy="369332"/>
              </a:xfrm>
              <a:prstGeom prst="rect">
                <a:avLst/>
              </a:prstGeom>
              <a:blipFill>
                <a:blip r:embed="rId14"/>
                <a:stretch>
                  <a:fillRect r="-16176"/>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1" name="TextBox 70">
                <a:extLst>
                  <a:ext uri="{FF2B5EF4-FFF2-40B4-BE49-F238E27FC236}">
                    <a16:creationId xmlns:a16="http://schemas.microsoft.com/office/drawing/2014/main" id="{ABE986B0-01F1-43A7-A0BB-4DC0BA3D6B67}"/>
                  </a:ext>
                </a:extLst>
              </p:cNvPr>
              <p:cNvSpPr txBox="1"/>
              <p:nvPr/>
            </p:nvSpPr>
            <p:spPr>
              <a:xfrm>
                <a:off x="4740063" y="2572662"/>
                <a:ext cx="4060395" cy="646331"/>
              </a:xfrm>
              <a:prstGeom prst="rect">
                <a:avLst/>
              </a:prstGeom>
              <a:noFill/>
            </p:spPr>
            <p:txBody>
              <a:bodyPr wrap="square" rtlCol="0">
                <a:spAutoFit/>
              </a:bodyPr>
              <a:lstStyle/>
              <a:p>
                <a:pPr defTabSz="685800" fontAlgn="base">
                  <a:spcBef>
                    <a:spcPct val="0"/>
                  </a:spcBef>
                  <a:spcAft>
                    <a:spcPct val="0"/>
                  </a:spcAft>
                  <a:buClrTx/>
                  <a:defRPr/>
                </a:pPr>
                <a:r>
                  <a:rPr lang="en-US" sz="1800" b="1" kern="1200">
                    <a:solidFill>
                      <a:schemeClr val="tx1"/>
                    </a:solidFill>
                    <a:latin typeface="Calibri"/>
                    <a:ea typeface="+mn-ea"/>
                    <a:cs typeface="+mn-cs"/>
                  </a:rPr>
                  <a:t>For 3-phase 3 wire system, trajectory always lies in </a:t>
                </a:r>
                <a14:m>
                  <m:oMath xmlns:m="http://schemas.openxmlformats.org/officeDocument/2006/math">
                    <m:r>
                      <a:rPr lang="en-US" sz="1800" b="1" i="1" kern="1200">
                        <a:solidFill>
                          <a:schemeClr val="tx1"/>
                        </a:solidFill>
                        <a:latin typeface="Cambria Math" panose="02040503050406030204" pitchFamily="18" charset="0"/>
                        <a:ea typeface="+mn-ea"/>
                        <a:cs typeface="+mn-cs"/>
                      </a:rPr>
                      <m:t>𝜶𝜷</m:t>
                    </m:r>
                  </m:oMath>
                </a14:m>
                <a:r>
                  <a:rPr lang="en-US" sz="1800" b="1" kern="1200">
                    <a:solidFill>
                      <a:schemeClr val="tx1"/>
                    </a:solidFill>
                    <a:latin typeface="Calibri"/>
                    <a:ea typeface="+mn-ea"/>
                    <a:cs typeface="+mn-cs"/>
                  </a:rPr>
                  <a:t> plane</a:t>
                </a:r>
              </a:p>
            </p:txBody>
          </p:sp>
        </mc:Choice>
        <mc:Fallback xmlns="">
          <p:sp>
            <p:nvSpPr>
              <p:cNvPr id="71" name="TextBox 70">
                <a:extLst>
                  <a:ext uri="{FF2B5EF4-FFF2-40B4-BE49-F238E27FC236}">
                    <a16:creationId xmlns:a16="http://schemas.microsoft.com/office/drawing/2014/main" id="{ABE986B0-01F1-43A7-A0BB-4DC0BA3D6B67}"/>
                  </a:ext>
                </a:extLst>
              </p:cNvPr>
              <p:cNvSpPr txBox="1">
                <a:spLocks noRot="1" noChangeAspect="1" noMove="1" noResize="1" noEditPoints="1" noAdjustHandles="1" noChangeArrowheads="1" noChangeShapeType="1" noTextEdit="1"/>
              </p:cNvSpPr>
              <p:nvPr/>
            </p:nvSpPr>
            <p:spPr>
              <a:xfrm>
                <a:off x="4740063" y="2572662"/>
                <a:ext cx="4060395" cy="646331"/>
              </a:xfrm>
              <a:prstGeom prst="rect">
                <a:avLst/>
              </a:prstGeom>
              <a:blipFill>
                <a:blip r:embed="rId15"/>
                <a:stretch>
                  <a:fillRect l="-1351" t="-4717" b="-14151"/>
                </a:stretch>
              </a:blipFill>
            </p:spPr>
            <p:txBody>
              <a:bodyPr/>
              <a:lstStyle/>
              <a:p>
                <a:r>
                  <a:rPr lang="en-IN">
                    <a:noFill/>
                  </a:rPr>
                  <a:t> </a:t>
                </a:r>
              </a:p>
            </p:txBody>
          </p:sp>
        </mc:Fallback>
      </mc:AlternateContent>
    </p:spTree>
    <p:extLst>
      <p:ext uri="{BB962C8B-B14F-4D97-AF65-F5344CB8AC3E}">
        <p14:creationId xmlns:p14="http://schemas.microsoft.com/office/powerpoint/2010/main" val="232545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barn(outHorizontal)">
                                      <p:cBhvr>
                                        <p:cTn id="7" dur="500"/>
                                        <p:tgtEl>
                                          <p:spTgt spid="40"/>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52"/>
                                        </p:tgtEl>
                                        <p:attrNameLst>
                                          <p:attrName>style.visibility</p:attrName>
                                        </p:attrNameLst>
                                      </p:cBhvr>
                                      <p:to>
                                        <p:strVal val="visible"/>
                                      </p:to>
                                    </p:set>
                                    <p:animEffect transition="in" filter="wipe(up)">
                                      <p:cBhvr>
                                        <p:cTn id="11" dur="500"/>
                                        <p:tgtEl>
                                          <p:spTgt spid="52"/>
                                        </p:tgtEl>
                                      </p:cBhvr>
                                    </p:animEffect>
                                  </p:childTnLst>
                                </p:cTn>
                              </p:par>
                            </p:childTnLst>
                          </p:cTn>
                        </p:par>
                        <p:par>
                          <p:cTn id="12" fill="hold">
                            <p:stCondLst>
                              <p:cond delay="1000"/>
                            </p:stCondLst>
                            <p:childTnLst>
                              <p:par>
                                <p:cTn id="13" presetID="42" presetClass="entr" presetSubtype="0" fill="hold" nodeType="afterEffect">
                                  <p:stCondLst>
                                    <p:cond delay="0"/>
                                  </p:stCondLst>
                                  <p:childTnLst>
                                    <p:set>
                                      <p:cBhvr>
                                        <p:cTn id="14" dur="1" fill="hold">
                                          <p:stCondLst>
                                            <p:cond delay="0"/>
                                          </p:stCondLst>
                                        </p:cTn>
                                        <p:tgtEl>
                                          <p:spTgt spid="53"/>
                                        </p:tgtEl>
                                        <p:attrNameLst>
                                          <p:attrName>style.visibility</p:attrName>
                                        </p:attrNameLst>
                                      </p:cBhvr>
                                      <p:to>
                                        <p:strVal val="visible"/>
                                      </p:to>
                                    </p:set>
                                    <p:animEffect transition="in" filter="fade">
                                      <p:cBhvr>
                                        <p:cTn id="15" dur="1000"/>
                                        <p:tgtEl>
                                          <p:spTgt spid="53"/>
                                        </p:tgtEl>
                                      </p:cBhvr>
                                    </p:animEffect>
                                    <p:anim calcmode="lin" valueType="num">
                                      <p:cBhvr>
                                        <p:cTn id="16" dur="1000" fill="hold"/>
                                        <p:tgtEl>
                                          <p:spTgt spid="53"/>
                                        </p:tgtEl>
                                        <p:attrNameLst>
                                          <p:attrName>ppt_x</p:attrName>
                                        </p:attrNameLst>
                                      </p:cBhvr>
                                      <p:tavLst>
                                        <p:tav tm="0">
                                          <p:val>
                                            <p:strVal val="#ppt_x"/>
                                          </p:val>
                                        </p:tav>
                                        <p:tav tm="100000">
                                          <p:val>
                                            <p:strVal val="#ppt_x"/>
                                          </p:val>
                                        </p:tav>
                                      </p:tavLst>
                                    </p:anim>
                                    <p:anim calcmode="lin" valueType="num">
                                      <p:cBhvr>
                                        <p:cTn id="17" dur="1000" fill="hold"/>
                                        <p:tgtEl>
                                          <p:spTgt spid="53"/>
                                        </p:tgtEl>
                                        <p:attrNameLst>
                                          <p:attrName>ppt_y</p:attrName>
                                        </p:attrNameLst>
                                      </p:cBhvr>
                                      <p:tavLst>
                                        <p:tav tm="0">
                                          <p:val>
                                            <p:strVal val="#ppt_y+.1"/>
                                          </p:val>
                                        </p:tav>
                                        <p:tav tm="100000">
                                          <p:val>
                                            <p:strVal val="#ppt_y"/>
                                          </p:val>
                                        </p:tav>
                                      </p:tavLst>
                                    </p:anim>
                                  </p:childTnLst>
                                </p:cTn>
                              </p:par>
                            </p:childTnLst>
                          </p:cTn>
                        </p:par>
                        <p:par>
                          <p:cTn id="18" fill="hold">
                            <p:stCondLst>
                              <p:cond delay="2000"/>
                            </p:stCondLst>
                            <p:childTnLst>
                              <p:par>
                                <p:cTn id="19" presetID="42" presetClass="entr" presetSubtype="0" fill="hold" nodeType="afterEffect">
                                  <p:stCondLst>
                                    <p:cond delay="0"/>
                                  </p:stCondLst>
                                  <p:childTnLst>
                                    <p:set>
                                      <p:cBhvr>
                                        <p:cTn id="20" dur="1" fill="hold">
                                          <p:stCondLst>
                                            <p:cond delay="0"/>
                                          </p:stCondLst>
                                        </p:cTn>
                                        <p:tgtEl>
                                          <p:spTgt spid="54"/>
                                        </p:tgtEl>
                                        <p:attrNameLst>
                                          <p:attrName>style.visibility</p:attrName>
                                        </p:attrNameLst>
                                      </p:cBhvr>
                                      <p:to>
                                        <p:strVal val="visible"/>
                                      </p:to>
                                    </p:set>
                                    <p:animEffect transition="in" filter="fade">
                                      <p:cBhvr>
                                        <p:cTn id="21" dur="1000"/>
                                        <p:tgtEl>
                                          <p:spTgt spid="54"/>
                                        </p:tgtEl>
                                      </p:cBhvr>
                                    </p:animEffect>
                                    <p:anim calcmode="lin" valueType="num">
                                      <p:cBhvr>
                                        <p:cTn id="22" dur="1000" fill="hold"/>
                                        <p:tgtEl>
                                          <p:spTgt spid="54"/>
                                        </p:tgtEl>
                                        <p:attrNameLst>
                                          <p:attrName>ppt_x</p:attrName>
                                        </p:attrNameLst>
                                      </p:cBhvr>
                                      <p:tavLst>
                                        <p:tav tm="0">
                                          <p:val>
                                            <p:strVal val="#ppt_x"/>
                                          </p:val>
                                        </p:tav>
                                        <p:tav tm="100000">
                                          <p:val>
                                            <p:strVal val="#ppt_x"/>
                                          </p:val>
                                        </p:tav>
                                      </p:tavLst>
                                    </p:anim>
                                    <p:anim calcmode="lin" valueType="num">
                                      <p:cBhvr>
                                        <p:cTn id="23" dur="1000" fill="hold"/>
                                        <p:tgtEl>
                                          <p:spTgt spid="54"/>
                                        </p:tgtEl>
                                        <p:attrNameLst>
                                          <p:attrName>ppt_y</p:attrName>
                                        </p:attrNameLst>
                                      </p:cBhvr>
                                      <p:tavLst>
                                        <p:tav tm="0">
                                          <p:val>
                                            <p:strVal val="#ppt_y+.1"/>
                                          </p:val>
                                        </p:tav>
                                        <p:tav tm="100000">
                                          <p:val>
                                            <p:strVal val="#ppt_y"/>
                                          </p:val>
                                        </p:tav>
                                      </p:tavLst>
                                    </p:anim>
                                  </p:childTnLst>
                                </p:cTn>
                              </p:par>
                            </p:childTnLst>
                          </p:cTn>
                        </p:par>
                        <p:par>
                          <p:cTn id="24" fill="hold">
                            <p:stCondLst>
                              <p:cond delay="3000"/>
                            </p:stCondLst>
                            <p:childTnLst>
                              <p:par>
                                <p:cTn id="25" presetID="42" presetClass="entr" presetSubtype="0" fill="hold" nodeType="afterEffect">
                                  <p:stCondLst>
                                    <p:cond delay="0"/>
                                  </p:stCondLst>
                                  <p:childTnLst>
                                    <p:set>
                                      <p:cBhvr>
                                        <p:cTn id="26" dur="1" fill="hold">
                                          <p:stCondLst>
                                            <p:cond delay="0"/>
                                          </p:stCondLst>
                                        </p:cTn>
                                        <p:tgtEl>
                                          <p:spTgt spid="61"/>
                                        </p:tgtEl>
                                        <p:attrNameLst>
                                          <p:attrName>style.visibility</p:attrName>
                                        </p:attrNameLst>
                                      </p:cBhvr>
                                      <p:to>
                                        <p:strVal val="visible"/>
                                      </p:to>
                                    </p:set>
                                    <p:animEffect transition="in" filter="fade">
                                      <p:cBhvr>
                                        <p:cTn id="27" dur="1000"/>
                                        <p:tgtEl>
                                          <p:spTgt spid="61"/>
                                        </p:tgtEl>
                                      </p:cBhvr>
                                    </p:animEffect>
                                    <p:anim calcmode="lin" valueType="num">
                                      <p:cBhvr>
                                        <p:cTn id="28" dur="1000" fill="hold"/>
                                        <p:tgtEl>
                                          <p:spTgt spid="61"/>
                                        </p:tgtEl>
                                        <p:attrNameLst>
                                          <p:attrName>ppt_x</p:attrName>
                                        </p:attrNameLst>
                                      </p:cBhvr>
                                      <p:tavLst>
                                        <p:tav tm="0">
                                          <p:val>
                                            <p:strVal val="#ppt_x"/>
                                          </p:val>
                                        </p:tav>
                                        <p:tav tm="100000">
                                          <p:val>
                                            <p:strVal val="#ppt_x"/>
                                          </p:val>
                                        </p:tav>
                                      </p:tavLst>
                                    </p:anim>
                                    <p:anim calcmode="lin" valueType="num">
                                      <p:cBhvr>
                                        <p:cTn id="29" dur="1000" fill="hold"/>
                                        <p:tgtEl>
                                          <p:spTgt spid="61"/>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58"/>
                                        </p:tgtEl>
                                        <p:attrNameLst>
                                          <p:attrName>style.visibility</p:attrName>
                                        </p:attrNameLst>
                                      </p:cBhvr>
                                      <p:to>
                                        <p:strVal val="visible"/>
                                      </p:to>
                                    </p:set>
                                    <p:animEffect transition="in" filter="fade">
                                      <p:cBhvr>
                                        <p:cTn id="34" dur="1000"/>
                                        <p:tgtEl>
                                          <p:spTgt spid="58"/>
                                        </p:tgtEl>
                                      </p:cBhvr>
                                    </p:animEffect>
                                    <p:anim calcmode="lin" valueType="num">
                                      <p:cBhvr>
                                        <p:cTn id="35" dur="1000" fill="hold"/>
                                        <p:tgtEl>
                                          <p:spTgt spid="58"/>
                                        </p:tgtEl>
                                        <p:attrNameLst>
                                          <p:attrName>ppt_x</p:attrName>
                                        </p:attrNameLst>
                                      </p:cBhvr>
                                      <p:tavLst>
                                        <p:tav tm="0">
                                          <p:val>
                                            <p:strVal val="#ppt_x"/>
                                          </p:val>
                                        </p:tav>
                                        <p:tav tm="100000">
                                          <p:val>
                                            <p:strVal val="#ppt_x"/>
                                          </p:val>
                                        </p:tav>
                                      </p:tavLst>
                                    </p:anim>
                                    <p:anim calcmode="lin" valueType="num">
                                      <p:cBhvr>
                                        <p:cTn id="36" dur="1000" fill="hold"/>
                                        <p:tgtEl>
                                          <p:spTgt spid="58"/>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62"/>
                                        </p:tgtEl>
                                        <p:attrNameLst>
                                          <p:attrName>style.visibility</p:attrName>
                                        </p:attrNameLst>
                                      </p:cBhvr>
                                      <p:to>
                                        <p:strVal val="visible"/>
                                      </p:to>
                                    </p:set>
                                    <p:animEffect transition="in" filter="fade">
                                      <p:cBhvr>
                                        <p:cTn id="39" dur="1000"/>
                                        <p:tgtEl>
                                          <p:spTgt spid="62"/>
                                        </p:tgtEl>
                                      </p:cBhvr>
                                    </p:animEffect>
                                    <p:anim calcmode="lin" valueType="num">
                                      <p:cBhvr>
                                        <p:cTn id="40" dur="1000" fill="hold"/>
                                        <p:tgtEl>
                                          <p:spTgt spid="62"/>
                                        </p:tgtEl>
                                        <p:attrNameLst>
                                          <p:attrName>ppt_x</p:attrName>
                                        </p:attrNameLst>
                                      </p:cBhvr>
                                      <p:tavLst>
                                        <p:tav tm="0">
                                          <p:val>
                                            <p:strVal val="#ppt_x"/>
                                          </p:val>
                                        </p:tav>
                                        <p:tav tm="100000">
                                          <p:val>
                                            <p:strVal val="#ppt_x"/>
                                          </p:val>
                                        </p:tav>
                                      </p:tavLst>
                                    </p:anim>
                                    <p:anim calcmode="lin" valueType="num">
                                      <p:cBhvr>
                                        <p:cTn id="41" dur="1000" fill="hold"/>
                                        <p:tgtEl>
                                          <p:spTgt spid="62"/>
                                        </p:tgtEl>
                                        <p:attrNameLst>
                                          <p:attrName>ppt_y</p:attrName>
                                        </p:attrNameLst>
                                      </p:cBhvr>
                                      <p:tavLst>
                                        <p:tav tm="0">
                                          <p:val>
                                            <p:strVal val="#ppt_y+.1"/>
                                          </p:val>
                                        </p:tav>
                                        <p:tav tm="100000">
                                          <p:val>
                                            <p:strVal val="#ppt_y"/>
                                          </p:val>
                                        </p:tav>
                                      </p:tavLst>
                                    </p:anim>
                                  </p:childTnLst>
                                </p:cTn>
                              </p:par>
                            </p:childTnLst>
                          </p:cTn>
                        </p:par>
                        <p:par>
                          <p:cTn id="42" fill="hold">
                            <p:stCondLst>
                              <p:cond delay="1000"/>
                            </p:stCondLst>
                            <p:childTnLst>
                              <p:par>
                                <p:cTn id="43" presetID="22" presetClass="entr" presetSubtype="1" fill="hold" grpId="0" nodeType="afterEffect">
                                  <p:stCondLst>
                                    <p:cond delay="0"/>
                                  </p:stCondLst>
                                  <p:childTnLst>
                                    <p:set>
                                      <p:cBhvr>
                                        <p:cTn id="44" dur="1" fill="hold">
                                          <p:stCondLst>
                                            <p:cond delay="0"/>
                                          </p:stCondLst>
                                        </p:cTn>
                                        <p:tgtEl>
                                          <p:spTgt spid="5"/>
                                        </p:tgtEl>
                                        <p:attrNameLst>
                                          <p:attrName>style.visibility</p:attrName>
                                        </p:attrNameLst>
                                      </p:cBhvr>
                                      <p:to>
                                        <p:strVal val="visible"/>
                                      </p:to>
                                    </p:set>
                                    <p:animEffect transition="in" filter="wipe(up)">
                                      <p:cBhvr>
                                        <p:cTn id="45" dur="500"/>
                                        <p:tgtEl>
                                          <p:spTgt spid="5"/>
                                        </p:tgtEl>
                                      </p:cBhvr>
                                    </p:animEffect>
                                  </p:childTnLst>
                                </p:cTn>
                              </p:par>
                            </p:childTnLst>
                          </p:cTn>
                        </p:par>
                        <p:par>
                          <p:cTn id="46" fill="hold">
                            <p:stCondLst>
                              <p:cond delay="1500"/>
                            </p:stCondLst>
                            <p:childTnLst>
                              <p:par>
                                <p:cTn id="47" presetID="22" presetClass="entr" presetSubtype="8" fill="hold" grpId="0" nodeType="afterEffect">
                                  <p:stCondLst>
                                    <p:cond delay="0"/>
                                  </p:stCondLst>
                                  <p:childTnLst>
                                    <p:set>
                                      <p:cBhvr>
                                        <p:cTn id="48" dur="1" fill="hold">
                                          <p:stCondLst>
                                            <p:cond delay="0"/>
                                          </p:stCondLst>
                                        </p:cTn>
                                        <p:tgtEl>
                                          <p:spTgt spid="68"/>
                                        </p:tgtEl>
                                        <p:attrNameLst>
                                          <p:attrName>style.visibility</p:attrName>
                                        </p:attrNameLst>
                                      </p:cBhvr>
                                      <p:to>
                                        <p:strVal val="visible"/>
                                      </p:to>
                                    </p:set>
                                    <p:animEffect transition="in" filter="wipe(left)">
                                      <p:cBhvr>
                                        <p:cTn id="49" dur="500"/>
                                        <p:tgtEl>
                                          <p:spTgt spid="68"/>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71"/>
                                        </p:tgtEl>
                                        <p:attrNameLst>
                                          <p:attrName>style.visibility</p:attrName>
                                        </p:attrNameLst>
                                      </p:cBhvr>
                                      <p:to>
                                        <p:strVal val="visible"/>
                                      </p:to>
                                    </p:set>
                                    <p:animEffect transition="in" filter="wipe(left)">
                                      <p:cBhvr>
                                        <p:cTn id="54" dur="500"/>
                                        <p:tgtEl>
                                          <p:spTgt spid="71"/>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63"/>
                                        </p:tgtEl>
                                        <p:attrNameLst>
                                          <p:attrName>style.visibility</p:attrName>
                                        </p:attrNameLst>
                                      </p:cBhvr>
                                      <p:to>
                                        <p:strVal val="visible"/>
                                      </p:to>
                                    </p:set>
                                    <p:animEffect transition="in" filter="wipe(left)">
                                      <p:cBhvr>
                                        <p:cTn id="59" dur="500"/>
                                        <p:tgtEl>
                                          <p:spTgt spid="63"/>
                                        </p:tgtEl>
                                      </p:cBhvr>
                                    </p:animEffect>
                                  </p:childTnLst>
                                </p:cTn>
                              </p:par>
                            </p:childTnLst>
                          </p:cTn>
                        </p:par>
                        <p:par>
                          <p:cTn id="60" fill="hold">
                            <p:stCondLst>
                              <p:cond delay="500"/>
                            </p:stCondLst>
                            <p:childTnLst>
                              <p:par>
                                <p:cTn id="61" presetID="22" presetClass="entr" presetSubtype="8" fill="hold" grpId="0" nodeType="afterEffect">
                                  <p:stCondLst>
                                    <p:cond delay="0"/>
                                  </p:stCondLst>
                                  <p:childTnLst>
                                    <p:set>
                                      <p:cBhvr>
                                        <p:cTn id="62" dur="1" fill="hold">
                                          <p:stCondLst>
                                            <p:cond delay="0"/>
                                          </p:stCondLst>
                                        </p:cTn>
                                        <p:tgtEl>
                                          <p:spTgt spid="64"/>
                                        </p:tgtEl>
                                        <p:attrNameLst>
                                          <p:attrName>style.visibility</p:attrName>
                                        </p:attrNameLst>
                                      </p:cBhvr>
                                      <p:to>
                                        <p:strVal val="visible"/>
                                      </p:to>
                                    </p:set>
                                    <p:animEffect transition="in" filter="wipe(left)">
                                      <p:cBhvr>
                                        <p:cTn id="63" dur="500"/>
                                        <p:tgtEl>
                                          <p:spTgt spid="64"/>
                                        </p:tgtEl>
                                      </p:cBhvr>
                                    </p:animEffect>
                                  </p:childTnLst>
                                </p:cTn>
                              </p:par>
                            </p:childTnLst>
                          </p:cTn>
                        </p:par>
                        <p:par>
                          <p:cTn id="64" fill="hold">
                            <p:stCondLst>
                              <p:cond delay="1000"/>
                            </p:stCondLst>
                            <p:childTnLst>
                              <p:par>
                                <p:cTn id="65" presetID="22" presetClass="entr" presetSubtype="8" fill="hold" grpId="0" nodeType="afterEffect">
                                  <p:stCondLst>
                                    <p:cond delay="0"/>
                                  </p:stCondLst>
                                  <p:childTnLst>
                                    <p:set>
                                      <p:cBhvr>
                                        <p:cTn id="66" dur="1" fill="hold">
                                          <p:stCondLst>
                                            <p:cond delay="0"/>
                                          </p:stCondLst>
                                        </p:cTn>
                                        <p:tgtEl>
                                          <p:spTgt spid="69"/>
                                        </p:tgtEl>
                                        <p:attrNameLst>
                                          <p:attrName>style.visibility</p:attrName>
                                        </p:attrNameLst>
                                      </p:cBhvr>
                                      <p:to>
                                        <p:strVal val="visible"/>
                                      </p:to>
                                    </p:set>
                                    <p:animEffect transition="in" filter="wipe(left)">
                                      <p:cBhvr>
                                        <p:cTn id="67" dur="500"/>
                                        <p:tgtEl>
                                          <p:spTgt spid="69"/>
                                        </p:tgtEl>
                                      </p:cBhvr>
                                    </p:animEffect>
                                  </p:childTnLst>
                                </p:cTn>
                              </p:par>
                              <p:par>
                                <p:cTn id="68" presetID="42" presetClass="entr" presetSubtype="0" fill="hold" grpId="0" nodeType="withEffect">
                                  <p:stCondLst>
                                    <p:cond delay="0"/>
                                  </p:stCondLst>
                                  <p:childTnLst>
                                    <p:set>
                                      <p:cBhvr>
                                        <p:cTn id="69" dur="1" fill="hold">
                                          <p:stCondLst>
                                            <p:cond delay="0"/>
                                          </p:stCondLst>
                                        </p:cTn>
                                        <p:tgtEl>
                                          <p:spTgt spid="7"/>
                                        </p:tgtEl>
                                        <p:attrNameLst>
                                          <p:attrName>style.visibility</p:attrName>
                                        </p:attrNameLst>
                                      </p:cBhvr>
                                      <p:to>
                                        <p:strVal val="visible"/>
                                      </p:to>
                                    </p:set>
                                    <p:animEffect transition="in" filter="fade">
                                      <p:cBhvr>
                                        <p:cTn id="70" dur="1000"/>
                                        <p:tgtEl>
                                          <p:spTgt spid="7"/>
                                        </p:tgtEl>
                                      </p:cBhvr>
                                    </p:animEffect>
                                    <p:anim calcmode="lin" valueType="num">
                                      <p:cBhvr>
                                        <p:cTn id="71" dur="1000" fill="hold"/>
                                        <p:tgtEl>
                                          <p:spTgt spid="7"/>
                                        </p:tgtEl>
                                        <p:attrNameLst>
                                          <p:attrName>ppt_x</p:attrName>
                                        </p:attrNameLst>
                                      </p:cBhvr>
                                      <p:tavLst>
                                        <p:tav tm="0">
                                          <p:val>
                                            <p:strVal val="#ppt_x"/>
                                          </p:val>
                                        </p:tav>
                                        <p:tav tm="100000">
                                          <p:val>
                                            <p:strVal val="#ppt_x"/>
                                          </p:val>
                                        </p:tav>
                                      </p:tavLst>
                                    </p:anim>
                                    <p:anim calcmode="lin" valueType="num">
                                      <p:cBhvr>
                                        <p:cTn id="72"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67"/>
                                        </p:tgtEl>
                                        <p:attrNameLst>
                                          <p:attrName>style.visibility</p:attrName>
                                        </p:attrNameLst>
                                      </p:cBhvr>
                                      <p:to>
                                        <p:strVal val="visible"/>
                                      </p:to>
                                    </p:set>
                                    <p:animEffect transition="in" filter="wipe(left)">
                                      <p:cBhvr>
                                        <p:cTn id="77"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P spid="64" grpId="0"/>
      <p:bldP spid="7" grpId="0"/>
      <p:bldP spid="67" grpId="0" animBg="1"/>
      <p:bldP spid="68" grpId="0" animBg="1"/>
      <p:bldP spid="5" grpId="0" animBg="1"/>
      <p:bldP spid="69" grpId="0" animBg="1"/>
      <p:bldP spid="71"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lt2">
                <a:lumMod val="75000"/>
                <a:lumOff val="25000"/>
              </a:schemeClr>
            </a:gs>
            <a:gs pos="100000">
              <a:schemeClr val="lt1"/>
            </a:gs>
          </a:gsLst>
          <a:lin ang="5400012" scaled="0"/>
          <a:tileRect/>
        </a:gra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E8C6FE9E-09BA-47AC-819F-960AE1A3D774}"/>
                  </a:ext>
                </a:extLst>
              </p:cNvPr>
              <p:cNvSpPr>
                <a:spLocks noGrp="1"/>
              </p:cNvSpPr>
              <p:nvPr>
                <p:ph type="title"/>
              </p:nvPr>
            </p:nvSpPr>
            <p:spPr>
              <a:xfrm>
                <a:off x="715050" y="157660"/>
                <a:ext cx="7713900" cy="572700"/>
              </a:xfrm>
            </p:spPr>
            <p:txBody>
              <a:bodyPr/>
              <a:lstStyle/>
              <a:p>
                <a:r>
                  <a:rPr lang="en-US" dirty="0">
                    <a:solidFill>
                      <a:schemeClr val="bg2"/>
                    </a:solidFill>
                  </a:rPr>
                  <a:t>Park (</a:t>
                </a:r>
                <a14:m>
                  <m:oMath xmlns:m="http://schemas.openxmlformats.org/officeDocument/2006/math">
                    <m:r>
                      <a:rPr lang="en-US" b="1" i="1" smtClean="0">
                        <a:solidFill>
                          <a:schemeClr val="bg2"/>
                        </a:solidFill>
                        <a:latin typeface="Cambria Math" panose="02040503050406030204" pitchFamily="18" charset="0"/>
                      </a:rPr>
                      <m:t>𝜶𝜷</m:t>
                    </m:r>
                  </m:oMath>
                </a14:m>
                <a:r>
                  <a:rPr lang="en-US" dirty="0">
                    <a:solidFill>
                      <a:schemeClr val="bg2"/>
                    </a:solidFill>
                  </a:rPr>
                  <a:t> to dq) Transformation</a:t>
                </a:r>
              </a:p>
            </p:txBody>
          </p:sp>
        </mc:Choice>
        <mc:Fallback xmlns="">
          <p:sp>
            <p:nvSpPr>
              <p:cNvPr id="2" name="Title 1">
                <a:extLst>
                  <a:ext uri="{FF2B5EF4-FFF2-40B4-BE49-F238E27FC236}">
                    <a16:creationId xmlns:a16="http://schemas.microsoft.com/office/drawing/2014/main" id="{E8C6FE9E-09BA-47AC-819F-960AE1A3D774}"/>
                  </a:ext>
                </a:extLst>
              </p:cNvPr>
              <p:cNvSpPr>
                <a:spLocks noGrp="1" noRot="1" noChangeAspect="1" noMove="1" noResize="1" noEditPoints="1" noAdjustHandles="1" noChangeArrowheads="1" noChangeShapeType="1" noTextEdit="1"/>
              </p:cNvSpPr>
              <p:nvPr>
                <p:ph type="title"/>
              </p:nvPr>
            </p:nvSpPr>
            <p:spPr>
              <a:xfrm>
                <a:off x="715050" y="157660"/>
                <a:ext cx="7713900" cy="572700"/>
              </a:xfrm>
              <a:blipFill>
                <a:blip r:embed="rId2"/>
                <a:stretch>
                  <a:fillRect l="-2291" t="-8511" b="-5638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107464D9-0F23-4565-B2E1-D348FD714AF3}"/>
                  </a:ext>
                </a:extLst>
              </p:cNvPr>
              <p:cNvSpPr txBox="1"/>
              <p:nvPr/>
            </p:nvSpPr>
            <p:spPr>
              <a:xfrm>
                <a:off x="1066141" y="4030212"/>
                <a:ext cx="2211358" cy="369332"/>
              </a:xfrm>
              <a:prstGeom prst="rect">
                <a:avLst/>
              </a:prstGeom>
              <a:gradFill>
                <a:gsLst>
                  <a:gs pos="100000">
                    <a:srgbClr val="303519"/>
                  </a:gs>
                  <a:gs pos="68000">
                    <a:schemeClr val="lt2">
                      <a:lumMod val="75000"/>
                      <a:lumOff val="25000"/>
                    </a:schemeClr>
                  </a:gs>
                  <a:gs pos="100000">
                    <a:schemeClr val="lt1"/>
                  </a:gs>
                </a:gsLst>
                <a:lin ang="5400012" scaled="0"/>
              </a:gradFill>
            </p:spPr>
            <p:txBody>
              <a:bodyPr wrap="square" rtlCol="0">
                <a:spAutoFit/>
              </a:bodyPr>
              <a:lstStyle/>
              <a:p>
                <a:pPr algn="ctr" defTabSz="685800" fontAlgn="base">
                  <a:spcBef>
                    <a:spcPct val="0"/>
                  </a:spcBef>
                  <a:spcAft>
                    <a:spcPct val="0"/>
                  </a:spcAft>
                  <a:buClrTx/>
                  <a:defRPr/>
                </a:pPr>
                <a14:m>
                  <m:oMath xmlns:m="http://schemas.openxmlformats.org/officeDocument/2006/math">
                    <m:r>
                      <a:rPr lang="en-US" sz="1800" b="1" i="1" kern="1200">
                        <a:solidFill>
                          <a:srgbClr val="0000FF"/>
                        </a:solidFill>
                        <a:latin typeface="Cambria Math" panose="02040503050406030204" pitchFamily="18" charset="0"/>
                        <a:ea typeface="+mn-ea"/>
                        <a:cs typeface="+mn-cs"/>
                      </a:rPr>
                      <m:t>𝒅𝒒</m:t>
                    </m:r>
                  </m:oMath>
                </a14:m>
                <a:r>
                  <a:rPr lang="en-US" sz="1800" b="1" kern="1200" dirty="0">
                    <a:solidFill>
                      <a:srgbClr val="0000FF"/>
                    </a:solidFill>
                    <a:latin typeface="Calibri"/>
                    <a:ea typeface="+mn-ea"/>
                    <a:cs typeface="+mn-cs"/>
                  </a:rPr>
                  <a:t> axes are rotating</a:t>
                </a:r>
              </a:p>
            </p:txBody>
          </p:sp>
        </mc:Choice>
        <mc:Fallback xmlns="">
          <p:sp>
            <p:nvSpPr>
              <p:cNvPr id="7" name="TextBox 6">
                <a:extLst>
                  <a:ext uri="{FF2B5EF4-FFF2-40B4-BE49-F238E27FC236}">
                    <a16:creationId xmlns:a16="http://schemas.microsoft.com/office/drawing/2014/main" id="{107464D9-0F23-4565-B2E1-D348FD714AF3}"/>
                  </a:ext>
                </a:extLst>
              </p:cNvPr>
              <p:cNvSpPr txBox="1">
                <a:spLocks noRot="1" noChangeAspect="1" noMove="1" noResize="1" noEditPoints="1" noAdjustHandles="1" noChangeArrowheads="1" noChangeShapeType="1" noTextEdit="1"/>
              </p:cNvSpPr>
              <p:nvPr/>
            </p:nvSpPr>
            <p:spPr>
              <a:xfrm>
                <a:off x="1066141" y="4030212"/>
                <a:ext cx="2211358" cy="369332"/>
              </a:xfrm>
              <a:prstGeom prst="rect">
                <a:avLst/>
              </a:prstGeom>
              <a:blipFill>
                <a:blip r:embed="rId3"/>
                <a:stretch>
                  <a:fillRect t="-8197" b="-2459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EB7E2610-E562-4044-B35B-DAABADDE9E00}"/>
                  </a:ext>
                </a:extLst>
              </p:cNvPr>
              <p:cNvSpPr txBox="1"/>
              <p:nvPr/>
            </p:nvSpPr>
            <p:spPr>
              <a:xfrm>
                <a:off x="5098648" y="871332"/>
                <a:ext cx="2279435" cy="710387"/>
              </a:xfrm>
              <a:prstGeom prst="rect">
                <a:avLst/>
              </a:prstGeom>
              <a:noFill/>
            </p:spPr>
            <p:txBody>
              <a:bodyPr wrap="square" rtlCol="0">
                <a:spAutoFit/>
              </a:bodyPr>
              <a:lstStyle/>
              <a:p>
                <a:pPr defTabSz="685800">
                  <a:buClrTx/>
                  <a:defRPr/>
                </a:pPr>
                <a14:m>
                  <m:oMathPara xmlns:m="http://schemas.openxmlformats.org/officeDocument/2006/math">
                    <m:oMathParaPr>
                      <m:jc m:val="centerGroup"/>
                    </m:oMathParaPr>
                    <m:oMath xmlns:m="http://schemas.openxmlformats.org/officeDocument/2006/math">
                      <m:r>
                        <a:rPr lang="en-US" sz="1800" b="1" i="1" kern="1200">
                          <a:solidFill>
                            <a:prstClr val="black"/>
                          </a:solidFill>
                          <a:latin typeface="Cambria Math" panose="02040503050406030204" pitchFamily="18" charset="0"/>
                          <a:ea typeface="+mn-ea"/>
                          <a:cs typeface="+mn-cs"/>
                        </a:rPr>
                        <m:t>𝜽</m:t>
                      </m:r>
                      <m:r>
                        <a:rPr lang="en-US" sz="1800" b="1" i="1" kern="1200">
                          <a:solidFill>
                            <a:prstClr val="black"/>
                          </a:solidFill>
                          <a:latin typeface="Cambria Math" panose="02040503050406030204" pitchFamily="18" charset="0"/>
                          <a:ea typeface="+mn-ea"/>
                          <a:cs typeface="+mn-cs"/>
                        </a:rPr>
                        <m:t>(</m:t>
                      </m:r>
                      <m:r>
                        <a:rPr lang="en-US" sz="1800" b="1" i="1" kern="1200">
                          <a:solidFill>
                            <a:prstClr val="black"/>
                          </a:solidFill>
                          <a:latin typeface="Cambria Math" panose="02040503050406030204" pitchFamily="18" charset="0"/>
                          <a:ea typeface="+mn-ea"/>
                          <a:cs typeface="+mn-cs"/>
                        </a:rPr>
                        <m:t>𝒕</m:t>
                      </m:r>
                      <m:r>
                        <a:rPr lang="en-US" sz="1800" b="1" i="1" kern="1200">
                          <a:solidFill>
                            <a:prstClr val="black"/>
                          </a:solidFill>
                          <a:latin typeface="Cambria Math" panose="02040503050406030204" pitchFamily="18" charset="0"/>
                          <a:ea typeface="+mn-ea"/>
                          <a:cs typeface="+mn-cs"/>
                        </a:rPr>
                        <m:t>)=</m:t>
                      </m:r>
                      <m:sSub>
                        <m:sSubPr>
                          <m:ctrlPr>
                            <a:rPr lang="en-US" sz="1800" b="1" i="1" kern="1200">
                              <a:solidFill>
                                <a:prstClr val="black"/>
                              </a:solidFill>
                              <a:latin typeface="Cambria Math" panose="02040503050406030204" pitchFamily="18" charset="0"/>
                              <a:ea typeface="+mn-ea"/>
                              <a:cs typeface="+mn-cs"/>
                            </a:rPr>
                          </m:ctrlPr>
                        </m:sSubPr>
                        <m:e>
                          <m:r>
                            <a:rPr lang="en-US" sz="1800" b="1" i="1" kern="1200">
                              <a:solidFill>
                                <a:prstClr val="black"/>
                              </a:solidFill>
                              <a:latin typeface="Cambria Math" panose="02040503050406030204" pitchFamily="18" charset="0"/>
                              <a:ea typeface="+mn-ea"/>
                              <a:cs typeface="+mn-cs"/>
                            </a:rPr>
                            <m:t>𝜽</m:t>
                          </m:r>
                        </m:e>
                        <m:sub>
                          <m:r>
                            <a:rPr lang="en-US" sz="1800" b="1" i="1" kern="1200">
                              <a:solidFill>
                                <a:prstClr val="black"/>
                              </a:solidFill>
                              <a:latin typeface="Cambria Math" panose="02040503050406030204" pitchFamily="18" charset="0"/>
                              <a:ea typeface="+mn-ea"/>
                              <a:cs typeface="+mn-cs"/>
                            </a:rPr>
                            <m:t>𝟎</m:t>
                          </m:r>
                        </m:sub>
                      </m:sSub>
                      <m:r>
                        <a:rPr lang="en-US" sz="1800" b="1" i="1" kern="1200">
                          <a:solidFill>
                            <a:prstClr val="black"/>
                          </a:solidFill>
                          <a:latin typeface="Cambria Math" panose="02040503050406030204" pitchFamily="18" charset="0"/>
                          <a:ea typeface="+mn-ea"/>
                          <a:cs typeface="+mn-cs"/>
                        </a:rPr>
                        <m:t>+</m:t>
                      </m:r>
                      <m:nary>
                        <m:naryPr>
                          <m:ctrlPr>
                            <a:rPr lang="en-US" sz="1800" b="1" i="1" kern="1200">
                              <a:solidFill>
                                <a:prstClr val="black"/>
                              </a:solidFill>
                              <a:latin typeface="Cambria Math" panose="02040503050406030204" pitchFamily="18" charset="0"/>
                              <a:ea typeface="+mn-ea"/>
                              <a:cs typeface="+mn-cs"/>
                            </a:rPr>
                          </m:ctrlPr>
                        </m:naryPr>
                        <m:sub>
                          <m:r>
                            <m:rPr>
                              <m:brk m:alnAt="23"/>
                            </m:rPr>
                            <a:rPr lang="en-US" sz="1800" b="1" i="1" kern="1200">
                              <a:solidFill>
                                <a:prstClr val="black"/>
                              </a:solidFill>
                              <a:latin typeface="Cambria Math" panose="02040503050406030204" pitchFamily="18" charset="0"/>
                              <a:ea typeface="+mn-ea"/>
                              <a:cs typeface="+mn-cs"/>
                            </a:rPr>
                            <m:t>𝟎</m:t>
                          </m:r>
                        </m:sub>
                        <m:sup>
                          <m:r>
                            <a:rPr lang="en-US" sz="1800" b="1" i="1" kern="1200">
                              <a:solidFill>
                                <a:prstClr val="black"/>
                              </a:solidFill>
                              <a:latin typeface="Cambria Math" panose="02040503050406030204" pitchFamily="18" charset="0"/>
                              <a:ea typeface="+mn-ea"/>
                              <a:cs typeface="+mn-cs"/>
                            </a:rPr>
                            <m:t>𝒕</m:t>
                          </m:r>
                        </m:sup>
                        <m:e>
                          <m:r>
                            <a:rPr lang="en-US" sz="1800" b="1" i="1" kern="1200">
                              <a:solidFill>
                                <a:prstClr val="black"/>
                              </a:solidFill>
                              <a:latin typeface="Cambria Math" panose="02040503050406030204" pitchFamily="18" charset="0"/>
                              <a:ea typeface="+mn-ea"/>
                              <a:cs typeface="+mn-cs"/>
                            </a:rPr>
                            <m:t>𝝎</m:t>
                          </m:r>
                          <m:r>
                            <a:rPr lang="en-US" sz="1800" b="1" i="1" kern="1200">
                              <a:solidFill>
                                <a:prstClr val="black"/>
                              </a:solidFill>
                              <a:latin typeface="Cambria Math" panose="02040503050406030204" pitchFamily="18" charset="0"/>
                              <a:ea typeface="+mn-ea"/>
                              <a:cs typeface="+mn-cs"/>
                            </a:rPr>
                            <m:t>𝒅𝒕</m:t>
                          </m:r>
                        </m:e>
                      </m:nary>
                    </m:oMath>
                  </m:oMathPara>
                </a14:m>
                <a:endParaRPr lang="en-US" sz="1800" b="1" kern="1200">
                  <a:solidFill>
                    <a:prstClr val="black"/>
                  </a:solidFill>
                  <a:latin typeface="Calibri"/>
                  <a:ea typeface="+mn-ea"/>
                  <a:cs typeface="+mn-cs"/>
                </a:endParaRPr>
              </a:p>
            </p:txBody>
          </p:sp>
        </mc:Choice>
        <mc:Fallback xmlns="">
          <p:sp>
            <p:nvSpPr>
              <p:cNvPr id="32" name="TextBox 31">
                <a:extLst>
                  <a:ext uri="{FF2B5EF4-FFF2-40B4-BE49-F238E27FC236}">
                    <a16:creationId xmlns:a16="http://schemas.microsoft.com/office/drawing/2014/main" id="{EB7E2610-E562-4044-B35B-DAABADDE9E00}"/>
                  </a:ext>
                </a:extLst>
              </p:cNvPr>
              <p:cNvSpPr txBox="1">
                <a:spLocks noRot="1" noChangeAspect="1" noMove="1" noResize="1" noEditPoints="1" noAdjustHandles="1" noChangeArrowheads="1" noChangeShapeType="1" noTextEdit="1"/>
              </p:cNvSpPr>
              <p:nvPr/>
            </p:nvSpPr>
            <p:spPr>
              <a:xfrm>
                <a:off x="5098648" y="871332"/>
                <a:ext cx="2279435" cy="710387"/>
              </a:xfrm>
              <a:prstGeom prst="rect">
                <a:avLst/>
              </a:prstGeom>
              <a:blipFill>
                <a:blip r:embed="rId4"/>
                <a:stretch>
                  <a:fillRect/>
                </a:stretch>
              </a:blipFill>
            </p:spPr>
            <p:txBody>
              <a:bodyPr/>
              <a:lstStyle/>
              <a:p>
                <a:r>
                  <a:rPr lang="en-IN">
                    <a:noFill/>
                  </a:rPr>
                  <a:t> </a:t>
                </a:r>
              </a:p>
            </p:txBody>
          </p:sp>
        </mc:Fallback>
      </mc:AlternateContent>
      <p:grpSp>
        <p:nvGrpSpPr>
          <p:cNvPr id="138" name="Group 137">
            <a:extLst>
              <a:ext uri="{FF2B5EF4-FFF2-40B4-BE49-F238E27FC236}">
                <a16:creationId xmlns:a16="http://schemas.microsoft.com/office/drawing/2014/main" id="{3292B0B7-1A30-4D5C-9459-134D4A4EBD29}"/>
              </a:ext>
            </a:extLst>
          </p:cNvPr>
          <p:cNvGrpSpPr/>
          <p:nvPr/>
        </p:nvGrpSpPr>
        <p:grpSpPr>
          <a:xfrm>
            <a:off x="5168796" y="3270878"/>
            <a:ext cx="3272563" cy="1527045"/>
            <a:chOff x="6891730" y="4361171"/>
            <a:chExt cx="4363417" cy="2036060"/>
          </a:xfrm>
        </p:grpSpPr>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CBB804FC-8714-4C09-BE27-BD2AC2AC0214}"/>
                    </a:ext>
                  </a:extLst>
                </p:cNvPr>
                <p:cNvSpPr txBox="1"/>
                <p:nvPr/>
              </p:nvSpPr>
              <p:spPr>
                <a:xfrm>
                  <a:off x="6891730" y="4969480"/>
                  <a:ext cx="4363417" cy="859809"/>
                </a:xfrm>
                <a:prstGeom prst="rect">
                  <a:avLst/>
                </a:prstGeom>
                <a:noFill/>
              </p:spPr>
              <p:txBody>
                <a:bodyPr wrap="none" rtlCol="0">
                  <a:spAutoFit/>
                </a:bodyPr>
                <a:lstStyle/>
                <a:p>
                  <a:pPr defTabSz="685800" fontAlgn="base">
                    <a:spcBef>
                      <a:spcPct val="0"/>
                    </a:spcBef>
                    <a:spcAft>
                      <a:spcPct val="0"/>
                    </a:spcAft>
                    <a:buClrTx/>
                    <a:defRPr/>
                  </a:pPr>
                  <a14:m>
                    <m:oMathPara xmlns:m="http://schemas.openxmlformats.org/officeDocument/2006/math">
                      <m:oMathParaPr>
                        <m:jc m:val="centerGroup"/>
                      </m:oMathParaPr>
                      <m:oMath xmlns:m="http://schemas.openxmlformats.org/officeDocument/2006/math">
                        <m:d>
                          <m:dPr>
                            <m:begChr m:val="["/>
                            <m:endChr m:val="]"/>
                            <m:ctrlPr>
                              <a:rPr lang="en-US" sz="1800" b="1" i="1" kern="1200" smtClean="0">
                                <a:solidFill>
                                  <a:schemeClr val="tx1"/>
                                </a:solidFill>
                                <a:latin typeface="Cambria Math" panose="02040503050406030204" pitchFamily="18" charset="0"/>
                                <a:ea typeface="+mn-ea"/>
                                <a:cs typeface="+mn-cs"/>
                              </a:rPr>
                            </m:ctrlPr>
                          </m:dPr>
                          <m:e>
                            <m:m>
                              <m:mPr>
                                <m:mcs>
                                  <m:mc>
                                    <m:mcPr>
                                      <m:count m:val="1"/>
                                      <m:mcJc m:val="center"/>
                                    </m:mcPr>
                                  </m:mc>
                                </m:mcs>
                                <m:ctrlPr>
                                  <a:rPr lang="en-US" sz="1800" b="1" i="1" kern="1200">
                                    <a:solidFill>
                                      <a:schemeClr val="tx1"/>
                                    </a:solidFill>
                                    <a:latin typeface="Cambria Math" panose="02040503050406030204" pitchFamily="18" charset="0"/>
                                    <a:ea typeface="+mn-ea"/>
                                    <a:cs typeface="+mn-cs"/>
                                  </a:rPr>
                                </m:ctrlPr>
                              </m:mPr>
                              <m:mr>
                                <m:e>
                                  <m:sSub>
                                    <m:sSubPr>
                                      <m:ctrlPr>
                                        <a:rPr lang="en-US" sz="1800" b="1" i="1" kern="1200">
                                          <a:solidFill>
                                            <a:schemeClr val="tx1"/>
                                          </a:solidFill>
                                          <a:latin typeface="Cambria Math" panose="02040503050406030204" pitchFamily="18" charset="0"/>
                                          <a:ea typeface="+mn-ea"/>
                                          <a:cs typeface="+mn-cs"/>
                                        </a:rPr>
                                      </m:ctrlPr>
                                    </m:sSubPr>
                                    <m:e>
                                      <m:acc>
                                        <m:accPr>
                                          <m:chr m:val="̃"/>
                                          <m:ctrlPr>
                                            <a:rPr lang="en-US" sz="1800" b="1" i="1" kern="1200">
                                              <a:solidFill>
                                                <a:schemeClr val="tx1"/>
                                              </a:solidFill>
                                              <a:latin typeface="Cambria Math" panose="02040503050406030204" pitchFamily="18" charset="0"/>
                                              <a:ea typeface="+mn-ea"/>
                                              <a:cs typeface="+mn-cs"/>
                                            </a:rPr>
                                          </m:ctrlPr>
                                        </m:accPr>
                                        <m:e>
                                          <m:r>
                                            <a:rPr lang="en-US" sz="1800" b="1" i="1" kern="1200">
                                              <a:solidFill>
                                                <a:schemeClr val="tx1"/>
                                              </a:solidFill>
                                              <a:latin typeface="Cambria Math" panose="02040503050406030204" pitchFamily="18" charset="0"/>
                                              <a:ea typeface="+mn-ea"/>
                                              <a:cs typeface="+mn-cs"/>
                                            </a:rPr>
                                            <m:t>𝒊</m:t>
                                          </m:r>
                                        </m:e>
                                      </m:acc>
                                    </m:e>
                                    <m:sub>
                                      <m:r>
                                        <a:rPr lang="en-US" sz="1800" b="1" i="1" kern="1200">
                                          <a:solidFill>
                                            <a:schemeClr val="tx1"/>
                                          </a:solidFill>
                                          <a:latin typeface="Cambria Math" panose="02040503050406030204" pitchFamily="18" charset="0"/>
                                          <a:ea typeface="+mn-ea"/>
                                          <a:cs typeface="+mn-cs"/>
                                        </a:rPr>
                                        <m:t>𝒅</m:t>
                                      </m:r>
                                    </m:sub>
                                  </m:sSub>
                                </m:e>
                              </m:mr>
                              <m:mr>
                                <m:e>
                                  <m:sSub>
                                    <m:sSubPr>
                                      <m:ctrlPr>
                                        <a:rPr lang="en-US" sz="1800" b="1" i="1" kern="1200">
                                          <a:solidFill>
                                            <a:schemeClr val="tx1"/>
                                          </a:solidFill>
                                          <a:latin typeface="Cambria Math" panose="02040503050406030204" pitchFamily="18" charset="0"/>
                                          <a:ea typeface="+mn-ea"/>
                                          <a:cs typeface="+mn-cs"/>
                                        </a:rPr>
                                      </m:ctrlPr>
                                    </m:sSubPr>
                                    <m:e>
                                      <m:acc>
                                        <m:accPr>
                                          <m:chr m:val="̃"/>
                                          <m:ctrlPr>
                                            <a:rPr lang="en-US" sz="1800" b="1" i="1" kern="1200">
                                              <a:solidFill>
                                                <a:schemeClr val="tx1"/>
                                              </a:solidFill>
                                              <a:latin typeface="Cambria Math" panose="02040503050406030204" pitchFamily="18" charset="0"/>
                                              <a:ea typeface="+mn-ea"/>
                                              <a:cs typeface="+mn-cs"/>
                                            </a:rPr>
                                          </m:ctrlPr>
                                        </m:accPr>
                                        <m:e>
                                          <m:r>
                                            <a:rPr lang="en-US" sz="1800" b="1" i="1" kern="1200">
                                              <a:solidFill>
                                                <a:schemeClr val="tx1"/>
                                              </a:solidFill>
                                              <a:latin typeface="Cambria Math" panose="02040503050406030204" pitchFamily="18" charset="0"/>
                                              <a:ea typeface="+mn-ea"/>
                                              <a:cs typeface="+mn-cs"/>
                                            </a:rPr>
                                            <m:t>𝒊</m:t>
                                          </m:r>
                                        </m:e>
                                      </m:acc>
                                    </m:e>
                                    <m:sub>
                                      <m:r>
                                        <a:rPr lang="en-US" sz="1800" b="1" i="1" kern="1200">
                                          <a:solidFill>
                                            <a:schemeClr val="tx1"/>
                                          </a:solidFill>
                                          <a:latin typeface="Cambria Math" panose="02040503050406030204" pitchFamily="18" charset="0"/>
                                          <a:ea typeface="+mn-ea"/>
                                          <a:cs typeface="+mn-cs"/>
                                        </a:rPr>
                                        <m:t>𝒒</m:t>
                                      </m:r>
                                    </m:sub>
                                  </m:sSub>
                                </m:e>
                              </m:mr>
                            </m:m>
                          </m:e>
                        </m:d>
                        <m:r>
                          <a:rPr lang="en-US" sz="1800" b="1" i="1" kern="1200">
                            <a:solidFill>
                              <a:schemeClr val="tx1"/>
                            </a:solidFill>
                            <a:latin typeface="Cambria Math" panose="02040503050406030204" pitchFamily="18" charset="0"/>
                            <a:ea typeface="+mn-ea"/>
                            <a:cs typeface="+mn-cs"/>
                          </a:rPr>
                          <m:t>=</m:t>
                        </m:r>
                        <m:d>
                          <m:dPr>
                            <m:begChr m:val="["/>
                            <m:endChr m:val="]"/>
                            <m:ctrlPr>
                              <a:rPr lang="en-US" sz="1800" b="1" i="1" kern="1200">
                                <a:solidFill>
                                  <a:schemeClr val="tx1"/>
                                </a:solidFill>
                                <a:latin typeface="Cambria Math" panose="02040503050406030204" pitchFamily="18" charset="0"/>
                                <a:ea typeface="+mn-ea"/>
                                <a:cs typeface="+mn-cs"/>
                              </a:rPr>
                            </m:ctrlPr>
                          </m:dPr>
                          <m:e>
                            <m:m>
                              <m:mPr>
                                <m:mcs>
                                  <m:mc>
                                    <m:mcPr>
                                      <m:count m:val="2"/>
                                      <m:mcJc m:val="center"/>
                                    </m:mcPr>
                                  </m:mc>
                                </m:mcs>
                                <m:ctrlPr>
                                  <a:rPr lang="en-US" sz="1800" b="1" i="1" kern="1200">
                                    <a:solidFill>
                                      <a:schemeClr val="tx1"/>
                                    </a:solidFill>
                                    <a:latin typeface="Cambria Math" panose="02040503050406030204" pitchFamily="18" charset="0"/>
                                    <a:ea typeface="+mn-ea"/>
                                    <a:cs typeface="+mn-cs"/>
                                  </a:rPr>
                                </m:ctrlPr>
                              </m:mPr>
                              <m:mr>
                                <m:e>
                                  <m:r>
                                    <m:rPr>
                                      <m:brk m:alnAt="7"/>
                                    </m:rPr>
                                    <a:rPr lang="en-US" sz="1800" b="1" kern="1200">
                                      <a:solidFill>
                                        <a:schemeClr val="tx1"/>
                                      </a:solidFill>
                                      <a:latin typeface="Cambria Math" panose="02040503050406030204" pitchFamily="18" charset="0"/>
                                      <a:ea typeface="+mn-ea"/>
                                      <a:cs typeface="+mn-cs"/>
                                    </a:rPr>
                                    <m:t>𝐜</m:t>
                                  </m:r>
                                  <m:r>
                                    <a:rPr lang="en-US" sz="1800" b="1" kern="1200">
                                      <a:solidFill>
                                        <a:schemeClr val="tx1"/>
                                      </a:solidFill>
                                      <a:latin typeface="Cambria Math" panose="02040503050406030204" pitchFamily="18" charset="0"/>
                                      <a:ea typeface="+mn-ea"/>
                                      <a:cs typeface="+mn-cs"/>
                                    </a:rPr>
                                    <m:t>𝐨𝐬</m:t>
                                  </m:r>
                                  <m:d>
                                    <m:dPr>
                                      <m:ctrlPr>
                                        <a:rPr lang="en-US" sz="1800" b="1" i="1" kern="1200">
                                          <a:solidFill>
                                            <a:schemeClr val="tx1"/>
                                          </a:solidFill>
                                          <a:latin typeface="Cambria Math" panose="02040503050406030204" pitchFamily="18" charset="0"/>
                                          <a:ea typeface="+mn-ea"/>
                                          <a:cs typeface="+mn-cs"/>
                                        </a:rPr>
                                      </m:ctrlPr>
                                    </m:dPr>
                                    <m:e>
                                      <m:r>
                                        <a:rPr lang="en-US" sz="1800" b="1" i="1" kern="1200">
                                          <a:solidFill>
                                            <a:schemeClr val="tx1"/>
                                          </a:solidFill>
                                          <a:latin typeface="Cambria Math" panose="02040503050406030204" pitchFamily="18" charset="0"/>
                                          <a:ea typeface="+mn-ea"/>
                                          <a:cs typeface="+mn-cs"/>
                                        </a:rPr>
                                        <m:t>𝜽</m:t>
                                      </m:r>
                                    </m:e>
                                  </m:d>
                                </m:e>
                                <m:e>
                                  <m:r>
                                    <a:rPr lang="en-US" sz="1800" b="1" kern="1200">
                                      <a:solidFill>
                                        <a:schemeClr val="tx1"/>
                                      </a:solidFill>
                                      <a:latin typeface="Cambria Math" panose="02040503050406030204" pitchFamily="18" charset="0"/>
                                      <a:ea typeface="+mn-ea"/>
                                      <a:cs typeface="+mn-cs"/>
                                    </a:rPr>
                                    <m:t>𝐬𝐢𝐧</m:t>
                                  </m:r>
                                  <m:d>
                                    <m:dPr>
                                      <m:ctrlPr>
                                        <a:rPr lang="en-US" sz="1800" b="1" i="1" kern="1200">
                                          <a:solidFill>
                                            <a:schemeClr val="tx1"/>
                                          </a:solidFill>
                                          <a:latin typeface="Cambria Math" panose="02040503050406030204" pitchFamily="18" charset="0"/>
                                          <a:ea typeface="+mn-ea"/>
                                          <a:cs typeface="+mn-cs"/>
                                        </a:rPr>
                                      </m:ctrlPr>
                                    </m:dPr>
                                    <m:e>
                                      <m:r>
                                        <a:rPr lang="en-US" sz="1800" b="1" i="1" kern="1200">
                                          <a:solidFill>
                                            <a:schemeClr val="tx1"/>
                                          </a:solidFill>
                                          <a:latin typeface="Cambria Math" panose="02040503050406030204" pitchFamily="18" charset="0"/>
                                          <a:ea typeface="+mn-ea"/>
                                          <a:cs typeface="+mn-cs"/>
                                        </a:rPr>
                                        <m:t>𝜽</m:t>
                                      </m:r>
                                    </m:e>
                                  </m:d>
                                </m:e>
                              </m:mr>
                              <m:mr>
                                <m:e>
                                  <m:r>
                                    <a:rPr lang="en-US" sz="1800" b="1" kern="1200">
                                      <a:solidFill>
                                        <a:schemeClr val="tx1"/>
                                      </a:solidFill>
                                      <a:latin typeface="Cambria Math" panose="02040503050406030204" pitchFamily="18" charset="0"/>
                                      <a:ea typeface="+mn-ea"/>
                                      <a:cs typeface="+mn-cs"/>
                                    </a:rPr>
                                    <m:t>−</m:t>
                                  </m:r>
                                  <m:r>
                                    <a:rPr lang="en-US" sz="1800" b="1" kern="1200">
                                      <a:solidFill>
                                        <a:schemeClr val="tx1"/>
                                      </a:solidFill>
                                      <a:latin typeface="Cambria Math" panose="02040503050406030204" pitchFamily="18" charset="0"/>
                                      <a:ea typeface="+mn-ea"/>
                                      <a:cs typeface="+mn-cs"/>
                                    </a:rPr>
                                    <m:t>𝐬𝐢𝐧</m:t>
                                  </m:r>
                                  <m:d>
                                    <m:dPr>
                                      <m:ctrlPr>
                                        <a:rPr lang="en-US" sz="1800" b="1" i="1" kern="1200">
                                          <a:solidFill>
                                            <a:schemeClr val="tx1"/>
                                          </a:solidFill>
                                          <a:latin typeface="Cambria Math" panose="02040503050406030204" pitchFamily="18" charset="0"/>
                                          <a:ea typeface="+mn-ea"/>
                                          <a:cs typeface="+mn-cs"/>
                                        </a:rPr>
                                      </m:ctrlPr>
                                    </m:dPr>
                                    <m:e>
                                      <m:r>
                                        <a:rPr lang="en-US" sz="1800" b="1" i="1" kern="1200">
                                          <a:solidFill>
                                            <a:schemeClr val="tx1"/>
                                          </a:solidFill>
                                          <a:latin typeface="Cambria Math" panose="02040503050406030204" pitchFamily="18" charset="0"/>
                                          <a:ea typeface="+mn-ea"/>
                                          <a:cs typeface="+mn-cs"/>
                                        </a:rPr>
                                        <m:t>𝜽</m:t>
                                      </m:r>
                                    </m:e>
                                  </m:d>
                                </m:e>
                                <m:e>
                                  <m:r>
                                    <m:rPr>
                                      <m:brk m:alnAt="7"/>
                                    </m:rPr>
                                    <a:rPr lang="en-US" sz="1800" b="1" kern="1200">
                                      <a:solidFill>
                                        <a:schemeClr val="tx1"/>
                                      </a:solidFill>
                                      <a:latin typeface="Cambria Math" panose="02040503050406030204" pitchFamily="18" charset="0"/>
                                      <a:ea typeface="+mn-ea"/>
                                      <a:cs typeface="+mn-cs"/>
                                    </a:rPr>
                                    <m:t>𝐜</m:t>
                                  </m:r>
                                  <m:r>
                                    <a:rPr lang="en-US" sz="1800" b="1" kern="1200">
                                      <a:solidFill>
                                        <a:schemeClr val="tx1"/>
                                      </a:solidFill>
                                      <a:latin typeface="Cambria Math" panose="02040503050406030204" pitchFamily="18" charset="0"/>
                                      <a:ea typeface="+mn-ea"/>
                                      <a:cs typeface="+mn-cs"/>
                                    </a:rPr>
                                    <m:t>𝐨𝐬</m:t>
                                  </m:r>
                                  <m:d>
                                    <m:dPr>
                                      <m:ctrlPr>
                                        <a:rPr lang="en-US" sz="1800" b="1" i="1" kern="1200">
                                          <a:solidFill>
                                            <a:schemeClr val="tx1"/>
                                          </a:solidFill>
                                          <a:latin typeface="Cambria Math" panose="02040503050406030204" pitchFamily="18" charset="0"/>
                                          <a:ea typeface="+mn-ea"/>
                                          <a:cs typeface="+mn-cs"/>
                                        </a:rPr>
                                      </m:ctrlPr>
                                    </m:dPr>
                                    <m:e>
                                      <m:r>
                                        <a:rPr lang="en-US" sz="1800" b="1" i="1" kern="1200">
                                          <a:solidFill>
                                            <a:schemeClr val="tx1"/>
                                          </a:solidFill>
                                          <a:latin typeface="Cambria Math" panose="02040503050406030204" pitchFamily="18" charset="0"/>
                                          <a:ea typeface="+mn-ea"/>
                                          <a:cs typeface="+mn-cs"/>
                                        </a:rPr>
                                        <m:t>𝜽</m:t>
                                      </m:r>
                                    </m:e>
                                  </m:d>
                                </m:e>
                              </m:mr>
                            </m:m>
                          </m:e>
                        </m:d>
                        <m:d>
                          <m:dPr>
                            <m:begChr m:val="["/>
                            <m:endChr m:val="]"/>
                            <m:ctrlPr>
                              <a:rPr lang="en-US" sz="1800" b="1" i="1" kern="1200">
                                <a:solidFill>
                                  <a:schemeClr val="tx1"/>
                                </a:solidFill>
                                <a:latin typeface="Cambria Math" panose="02040503050406030204" pitchFamily="18" charset="0"/>
                                <a:ea typeface="+mn-ea"/>
                                <a:cs typeface="+mn-cs"/>
                              </a:rPr>
                            </m:ctrlPr>
                          </m:dPr>
                          <m:e>
                            <m:m>
                              <m:mPr>
                                <m:mcs>
                                  <m:mc>
                                    <m:mcPr>
                                      <m:count m:val="1"/>
                                      <m:mcJc m:val="center"/>
                                    </m:mcPr>
                                  </m:mc>
                                </m:mcs>
                                <m:ctrlPr>
                                  <a:rPr lang="en-US" sz="1800" b="1" i="1" kern="1200">
                                    <a:solidFill>
                                      <a:schemeClr val="tx1"/>
                                    </a:solidFill>
                                    <a:latin typeface="Cambria Math" panose="02040503050406030204" pitchFamily="18" charset="0"/>
                                    <a:ea typeface="+mn-ea"/>
                                    <a:cs typeface="+mn-cs"/>
                                  </a:rPr>
                                </m:ctrlPr>
                              </m:mPr>
                              <m:mr>
                                <m:e>
                                  <m:sSub>
                                    <m:sSubPr>
                                      <m:ctrlPr>
                                        <a:rPr lang="en-US" sz="1800" b="1" i="1" kern="1200">
                                          <a:solidFill>
                                            <a:schemeClr val="tx1"/>
                                          </a:solidFill>
                                          <a:latin typeface="Cambria Math" panose="02040503050406030204" pitchFamily="18" charset="0"/>
                                          <a:ea typeface="+mn-ea"/>
                                          <a:cs typeface="+mn-cs"/>
                                        </a:rPr>
                                      </m:ctrlPr>
                                    </m:sSubPr>
                                    <m:e>
                                      <m:acc>
                                        <m:accPr>
                                          <m:chr m:val="̃"/>
                                          <m:ctrlPr>
                                            <a:rPr lang="en-US" sz="1800" b="1" i="1" kern="1200">
                                              <a:solidFill>
                                                <a:schemeClr val="tx1"/>
                                              </a:solidFill>
                                              <a:latin typeface="Cambria Math" panose="02040503050406030204" pitchFamily="18" charset="0"/>
                                              <a:ea typeface="+mn-ea"/>
                                              <a:cs typeface="+mn-cs"/>
                                            </a:rPr>
                                          </m:ctrlPr>
                                        </m:accPr>
                                        <m:e>
                                          <m:r>
                                            <a:rPr lang="en-US" sz="1800" b="1" i="1" kern="1200">
                                              <a:solidFill>
                                                <a:schemeClr val="tx1"/>
                                              </a:solidFill>
                                              <a:latin typeface="Cambria Math" panose="02040503050406030204" pitchFamily="18" charset="0"/>
                                              <a:ea typeface="+mn-ea"/>
                                              <a:cs typeface="+mn-cs"/>
                                            </a:rPr>
                                            <m:t>𝒊</m:t>
                                          </m:r>
                                        </m:e>
                                      </m:acc>
                                    </m:e>
                                    <m:sub>
                                      <m:r>
                                        <a:rPr lang="en-US" sz="1800" b="1" i="1" kern="1200">
                                          <a:solidFill>
                                            <a:schemeClr val="tx1"/>
                                          </a:solidFill>
                                          <a:latin typeface="Cambria Math" panose="02040503050406030204" pitchFamily="18" charset="0"/>
                                          <a:ea typeface="+mn-ea"/>
                                          <a:cs typeface="+mn-cs"/>
                                        </a:rPr>
                                        <m:t>𝜶</m:t>
                                      </m:r>
                                    </m:sub>
                                  </m:sSub>
                                </m:e>
                              </m:mr>
                              <m:mr>
                                <m:e>
                                  <m:sSub>
                                    <m:sSubPr>
                                      <m:ctrlPr>
                                        <a:rPr lang="en-US" sz="1800" b="1" i="1" kern="1200">
                                          <a:solidFill>
                                            <a:schemeClr val="tx1"/>
                                          </a:solidFill>
                                          <a:latin typeface="Cambria Math" panose="02040503050406030204" pitchFamily="18" charset="0"/>
                                          <a:ea typeface="+mn-ea"/>
                                          <a:cs typeface="+mn-cs"/>
                                        </a:rPr>
                                      </m:ctrlPr>
                                    </m:sSubPr>
                                    <m:e>
                                      <m:acc>
                                        <m:accPr>
                                          <m:chr m:val="̃"/>
                                          <m:ctrlPr>
                                            <a:rPr lang="en-US" sz="1800" b="1" i="1" kern="1200">
                                              <a:solidFill>
                                                <a:schemeClr val="tx1"/>
                                              </a:solidFill>
                                              <a:latin typeface="Cambria Math" panose="02040503050406030204" pitchFamily="18" charset="0"/>
                                              <a:ea typeface="+mn-ea"/>
                                              <a:cs typeface="+mn-cs"/>
                                            </a:rPr>
                                          </m:ctrlPr>
                                        </m:accPr>
                                        <m:e>
                                          <m:r>
                                            <a:rPr lang="en-US" sz="1800" b="1" i="1" kern="1200">
                                              <a:solidFill>
                                                <a:schemeClr val="tx1"/>
                                              </a:solidFill>
                                              <a:latin typeface="Cambria Math" panose="02040503050406030204" pitchFamily="18" charset="0"/>
                                              <a:ea typeface="+mn-ea"/>
                                              <a:cs typeface="+mn-cs"/>
                                            </a:rPr>
                                            <m:t>𝒊</m:t>
                                          </m:r>
                                        </m:e>
                                      </m:acc>
                                    </m:e>
                                    <m:sub>
                                      <m:r>
                                        <a:rPr lang="en-US" sz="1800" b="1" i="1" kern="1200">
                                          <a:solidFill>
                                            <a:schemeClr val="tx1"/>
                                          </a:solidFill>
                                          <a:latin typeface="Cambria Math" panose="02040503050406030204" pitchFamily="18" charset="0"/>
                                          <a:ea typeface="+mn-ea"/>
                                          <a:cs typeface="+mn-cs"/>
                                        </a:rPr>
                                        <m:t>𝜷</m:t>
                                      </m:r>
                                    </m:sub>
                                  </m:sSub>
                                </m:e>
                              </m:mr>
                            </m:m>
                          </m:e>
                        </m:d>
                      </m:oMath>
                    </m:oMathPara>
                  </a14:m>
                  <a:endParaRPr lang="en-US" sz="1800" b="1" kern="1200" dirty="0">
                    <a:solidFill>
                      <a:schemeClr val="tx1"/>
                    </a:solidFill>
                    <a:latin typeface="Calibri"/>
                    <a:ea typeface="+mn-ea"/>
                    <a:cs typeface="+mn-cs"/>
                  </a:endParaRPr>
                </a:p>
              </p:txBody>
            </p:sp>
          </mc:Choice>
          <mc:Fallback xmlns="">
            <p:sp>
              <p:nvSpPr>
                <p:cNvPr id="54" name="TextBox 53">
                  <a:extLst>
                    <a:ext uri="{FF2B5EF4-FFF2-40B4-BE49-F238E27FC236}">
                      <a16:creationId xmlns:a16="http://schemas.microsoft.com/office/drawing/2014/main" id="{CBB804FC-8714-4C09-BE27-BD2AC2AC0214}"/>
                    </a:ext>
                  </a:extLst>
                </p:cNvPr>
                <p:cNvSpPr txBox="1">
                  <a:spLocks noRot="1" noChangeAspect="1" noMove="1" noResize="1" noEditPoints="1" noAdjustHandles="1" noChangeArrowheads="1" noChangeShapeType="1" noTextEdit="1"/>
                </p:cNvSpPr>
                <p:nvPr/>
              </p:nvSpPr>
              <p:spPr>
                <a:xfrm>
                  <a:off x="6891730" y="4969480"/>
                  <a:ext cx="4363417" cy="859809"/>
                </a:xfrm>
                <a:prstGeom prst="rect">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F673DBE7-2C6D-4678-9746-60659D64B1BB}"/>
                    </a:ext>
                  </a:extLst>
                </p:cNvPr>
                <p:cNvSpPr txBox="1"/>
                <p:nvPr/>
              </p:nvSpPr>
              <p:spPr>
                <a:xfrm>
                  <a:off x="6967929" y="4361171"/>
                  <a:ext cx="1401667" cy="492443"/>
                </a:xfrm>
                <a:prstGeom prst="rect">
                  <a:avLst/>
                </a:prstGeom>
                <a:gradFill>
                  <a:gsLst>
                    <a:gs pos="100000">
                      <a:srgbClr val="4A5327"/>
                    </a:gs>
                    <a:gs pos="50000">
                      <a:schemeClr val="lt2">
                        <a:lumMod val="75000"/>
                        <a:lumOff val="25000"/>
                      </a:schemeClr>
                    </a:gs>
                    <a:gs pos="100000">
                      <a:schemeClr val="lt1"/>
                    </a:gs>
                  </a:gsLst>
                  <a:lin ang="5400012" scaled="0"/>
                </a:gradFill>
              </p:spPr>
              <p:txBody>
                <a:bodyPr wrap="none" rtlCol="0">
                  <a:spAutoFit/>
                </a:bodyPr>
                <a:lstStyle/>
                <a:p>
                  <a:pPr defTabSz="685800" fontAlgn="base">
                    <a:spcBef>
                      <a:spcPct val="0"/>
                    </a:spcBef>
                    <a:spcAft>
                      <a:spcPct val="0"/>
                    </a:spcAft>
                    <a:buClrTx/>
                    <a:defRPr/>
                  </a:pPr>
                  <a14:m>
                    <m:oMath xmlns:m="http://schemas.openxmlformats.org/officeDocument/2006/math">
                      <m:r>
                        <a:rPr lang="en-US" sz="1800" b="1" i="1" kern="1200">
                          <a:solidFill>
                            <a:srgbClr val="0000FF"/>
                          </a:solidFill>
                          <a:latin typeface="Cambria Math" panose="02040503050406030204" pitchFamily="18" charset="0"/>
                          <a:ea typeface="+mn-ea"/>
                          <a:cs typeface="+mn-cs"/>
                        </a:rPr>
                        <m:t>𝜶𝜷</m:t>
                      </m:r>
                    </m:oMath>
                  </a14:m>
                  <a:r>
                    <a:rPr lang="en-US" sz="1800" b="1" kern="1200" dirty="0">
                      <a:solidFill>
                        <a:srgbClr val="0000FF"/>
                      </a:solidFill>
                      <a:latin typeface="Calibri"/>
                      <a:ea typeface="+mn-ea"/>
                      <a:cs typeface="+mn-cs"/>
                    </a:rPr>
                    <a:t> to dq</a:t>
                  </a:r>
                </a:p>
              </p:txBody>
            </p:sp>
          </mc:Choice>
          <mc:Fallback xmlns="">
            <p:sp>
              <p:nvSpPr>
                <p:cNvPr id="55" name="TextBox 54">
                  <a:extLst>
                    <a:ext uri="{FF2B5EF4-FFF2-40B4-BE49-F238E27FC236}">
                      <a16:creationId xmlns:a16="http://schemas.microsoft.com/office/drawing/2014/main" id="{F673DBE7-2C6D-4678-9746-60659D64B1BB}"/>
                    </a:ext>
                  </a:extLst>
                </p:cNvPr>
                <p:cNvSpPr txBox="1">
                  <a:spLocks noRot="1" noChangeAspect="1" noMove="1" noResize="1" noEditPoints="1" noAdjustHandles="1" noChangeArrowheads="1" noChangeShapeType="1" noTextEdit="1"/>
                </p:cNvSpPr>
                <p:nvPr/>
              </p:nvSpPr>
              <p:spPr>
                <a:xfrm>
                  <a:off x="6967929" y="4361171"/>
                  <a:ext cx="1401667" cy="492443"/>
                </a:xfrm>
                <a:prstGeom prst="rect">
                  <a:avLst/>
                </a:prstGeom>
                <a:blipFill>
                  <a:blip r:embed="rId6"/>
                  <a:stretch>
                    <a:fillRect l="-1734" t="-10000" r="-4046" b="-26667"/>
                  </a:stretch>
                </a:blipFill>
              </p:spPr>
              <p:txBody>
                <a:bodyPr/>
                <a:lstStyle/>
                <a:p>
                  <a:r>
                    <a:rPr lang="en-IN">
                      <a:noFill/>
                    </a:rPr>
                    <a:t> </a:t>
                  </a:r>
                </a:p>
              </p:txBody>
            </p:sp>
          </mc:Fallback>
        </mc:AlternateContent>
        <p:sp>
          <p:nvSpPr>
            <p:cNvPr id="56" name="Left Brace 55">
              <a:extLst>
                <a:ext uri="{FF2B5EF4-FFF2-40B4-BE49-F238E27FC236}">
                  <a16:creationId xmlns:a16="http://schemas.microsoft.com/office/drawing/2014/main" id="{0D6231AA-0AC5-4FA0-8654-5BCBFC48D716}"/>
                </a:ext>
              </a:extLst>
            </p:cNvPr>
            <p:cNvSpPr/>
            <p:nvPr/>
          </p:nvSpPr>
          <p:spPr>
            <a:xfrm rot="5400000" flipH="1">
              <a:off x="9095404" y="4638456"/>
              <a:ext cx="189668" cy="2508452"/>
            </a:xfrm>
            <a:prstGeom prst="leftBrace">
              <a:avLst>
                <a:gd name="adj1" fmla="val 135519"/>
                <a:gd name="adj2"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defTabSz="685800" fontAlgn="base">
                <a:spcBef>
                  <a:spcPct val="0"/>
                </a:spcBef>
                <a:spcAft>
                  <a:spcPct val="0"/>
                </a:spcAft>
                <a:buClrTx/>
                <a:defRPr/>
              </a:pPr>
              <a:endParaRPr lang="en-US" sz="1800" kern="1200">
                <a:solidFill>
                  <a:prstClr val="black"/>
                </a:solidFill>
                <a:latin typeface="Calibri"/>
              </a:endParaRPr>
            </a:p>
          </p:txBody>
        </p:sp>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460CABE4-44E3-4249-8E83-7D01075D4BF3}"/>
                    </a:ext>
                  </a:extLst>
                </p:cNvPr>
                <p:cNvSpPr txBox="1"/>
                <p:nvPr/>
              </p:nvSpPr>
              <p:spPr>
                <a:xfrm>
                  <a:off x="9190238" y="5904788"/>
                  <a:ext cx="734140" cy="492443"/>
                </a:xfrm>
                <a:prstGeom prst="rect">
                  <a:avLst/>
                </a:prstGeom>
                <a:noFill/>
              </p:spPr>
              <p:txBody>
                <a:bodyPr wrap="square" rtlCol="0">
                  <a:spAutoFit/>
                </a:bodyPr>
                <a:lstStyle/>
                <a:p>
                  <a:pPr defTabSz="685800">
                    <a:buClrTx/>
                    <a:defRPr/>
                  </a:pPr>
                  <a14:m>
                    <m:oMathPara xmlns:m="http://schemas.openxmlformats.org/officeDocument/2006/math">
                      <m:oMathParaPr>
                        <m:jc m:val="centerGroup"/>
                      </m:oMathParaPr>
                      <m:oMath xmlns:m="http://schemas.openxmlformats.org/officeDocument/2006/math">
                        <m:sSub>
                          <m:sSubPr>
                            <m:ctrlPr>
                              <a:rPr lang="en-US" sz="1800" b="1" i="1" kern="1200" smtClean="0">
                                <a:solidFill>
                                  <a:schemeClr val="tx1"/>
                                </a:solidFill>
                                <a:latin typeface="Cambria Math" panose="02040503050406030204" pitchFamily="18" charset="0"/>
                                <a:ea typeface="+mn-ea"/>
                                <a:cs typeface="+mn-cs"/>
                              </a:rPr>
                            </m:ctrlPr>
                          </m:sSubPr>
                          <m:e>
                            <m:r>
                              <a:rPr lang="en-US" sz="1800" b="1" i="1" kern="1200" smtClean="0">
                                <a:solidFill>
                                  <a:schemeClr val="tx1"/>
                                </a:solidFill>
                                <a:latin typeface="Cambria Math" panose="02040503050406030204" pitchFamily="18" charset="0"/>
                                <a:ea typeface="+mn-ea"/>
                                <a:cs typeface="+mn-cs"/>
                              </a:rPr>
                              <m:t>𝑻</m:t>
                            </m:r>
                          </m:e>
                          <m:sub>
                            <m:r>
                              <a:rPr lang="en-US" sz="1800" b="1" i="1" kern="1200">
                                <a:solidFill>
                                  <a:schemeClr val="tx1"/>
                                </a:solidFill>
                                <a:latin typeface="Cambria Math" panose="02040503050406030204" pitchFamily="18" charset="0"/>
                                <a:ea typeface="+mn-ea"/>
                                <a:cs typeface="+mn-cs"/>
                              </a:rPr>
                              <m:t>𝟐</m:t>
                            </m:r>
                          </m:sub>
                        </m:sSub>
                      </m:oMath>
                    </m:oMathPara>
                  </a14:m>
                  <a:endParaRPr lang="en-US" sz="1800" b="1" kern="1200" dirty="0">
                    <a:solidFill>
                      <a:prstClr val="black"/>
                    </a:solidFill>
                    <a:latin typeface="Calibri"/>
                    <a:ea typeface="+mn-ea"/>
                    <a:cs typeface="+mn-cs"/>
                  </a:endParaRPr>
                </a:p>
              </p:txBody>
            </p:sp>
          </mc:Choice>
          <mc:Fallback xmlns="">
            <p:sp>
              <p:nvSpPr>
                <p:cNvPr id="57" name="TextBox 56">
                  <a:extLst>
                    <a:ext uri="{FF2B5EF4-FFF2-40B4-BE49-F238E27FC236}">
                      <a16:creationId xmlns:a16="http://schemas.microsoft.com/office/drawing/2014/main" id="{460CABE4-44E3-4249-8E83-7D01075D4BF3}"/>
                    </a:ext>
                  </a:extLst>
                </p:cNvPr>
                <p:cNvSpPr txBox="1">
                  <a:spLocks noRot="1" noChangeAspect="1" noMove="1" noResize="1" noEditPoints="1" noAdjustHandles="1" noChangeArrowheads="1" noChangeShapeType="1" noTextEdit="1"/>
                </p:cNvSpPr>
                <p:nvPr/>
              </p:nvSpPr>
              <p:spPr>
                <a:xfrm>
                  <a:off x="9190238" y="5904788"/>
                  <a:ext cx="734140" cy="492443"/>
                </a:xfrm>
                <a:prstGeom prst="rect">
                  <a:avLst/>
                </a:prstGeom>
                <a:blipFill>
                  <a:blip r:embed="rId7"/>
                  <a:stretch>
                    <a:fillRect/>
                  </a:stretch>
                </a:blipFill>
              </p:spPr>
              <p:txBody>
                <a:bodyPr/>
                <a:lstStyle/>
                <a:p>
                  <a:r>
                    <a:rPr lang="en-IN">
                      <a:noFill/>
                    </a:rPr>
                    <a:t> </a:t>
                  </a:r>
                </a:p>
              </p:txBody>
            </p:sp>
          </mc:Fallback>
        </mc:AlternateContent>
      </p:grpSp>
      <p:grpSp>
        <p:nvGrpSpPr>
          <p:cNvPr id="89" name="Group 88">
            <a:extLst>
              <a:ext uri="{FF2B5EF4-FFF2-40B4-BE49-F238E27FC236}">
                <a16:creationId xmlns:a16="http://schemas.microsoft.com/office/drawing/2014/main" id="{44378D59-A955-4107-81CA-4F3413C70DFA}"/>
              </a:ext>
            </a:extLst>
          </p:cNvPr>
          <p:cNvGrpSpPr/>
          <p:nvPr/>
        </p:nvGrpSpPr>
        <p:grpSpPr>
          <a:xfrm>
            <a:off x="839361" y="848695"/>
            <a:ext cx="3038124" cy="2954159"/>
            <a:chOff x="825173" y="1294158"/>
            <a:chExt cx="4050833" cy="3938879"/>
          </a:xfrm>
        </p:grpSpPr>
        <mc:AlternateContent xmlns:mc="http://schemas.openxmlformats.org/markup-compatibility/2006" xmlns:a14="http://schemas.microsoft.com/office/drawing/2010/main">
          <mc:Choice Requires="a14">
            <p:sp>
              <p:nvSpPr>
                <p:cNvPr id="90" name="TextBox 89">
                  <a:extLst>
                    <a:ext uri="{FF2B5EF4-FFF2-40B4-BE49-F238E27FC236}">
                      <a16:creationId xmlns:a16="http://schemas.microsoft.com/office/drawing/2014/main" id="{DBEAEDC2-D00C-4E48-800A-AE4524F2BBE3}"/>
                    </a:ext>
                  </a:extLst>
                </p:cNvPr>
                <p:cNvSpPr txBox="1"/>
                <p:nvPr/>
              </p:nvSpPr>
              <p:spPr>
                <a:xfrm>
                  <a:off x="4281485" y="3390414"/>
                  <a:ext cx="594521" cy="492443"/>
                </a:xfrm>
                <a:prstGeom prst="rect">
                  <a:avLst/>
                </a:prstGeom>
                <a:noFill/>
              </p:spPr>
              <p:txBody>
                <a:bodyPr wrap="none" rtlCol="0">
                  <a:spAutoFit/>
                </a:bodyPr>
                <a:lstStyle/>
                <a:p>
                  <a:pPr defTabSz="685800" fontAlgn="base">
                    <a:spcBef>
                      <a:spcPct val="0"/>
                    </a:spcBef>
                    <a:spcAft>
                      <a:spcPct val="0"/>
                    </a:spcAft>
                    <a:buClrTx/>
                    <a:defRPr/>
                  </a:pPr>
                  <a14:m>
                    <m:oMathPara xmlns:m="http://schemas.openxmlformats.org/officeDocument/2006/math">
                      <m:oMathParaPr>
                        <m:jc m:val="centerGroup"/>
                      </m:oMathParaPr>
                      <m:oMath xmlns:m="http://schemas.openxmlformats.org/officeDocument/2006/math">
                        <m:sSub>
                          <m:sSubPr>
                            <m:ctrlPr>
                              <a:rPr lang="en-US" sz="1800" b="1" i="1" kern="1200">
                                <a:solidFill>
                                  <a:prstClr val="black"/>
                                </a:solidFill>
                                <a:latin typeface="Cambria Math" panose="02040503050406030204" pitchFamily="18" charset="0"/>
                                <a:ea typeface="+mn-ea"/>
                                <a:cs typeface="+mn-cs"/>
                              </a:rPr>
                            </m:ctrlPr>
                          </m:sSubPr>
                          <m:e>
                            <m:r>
                              <a:rPr lang="en-US" sz="1800" b="1" i="1" kern="1200">
                                <a:solidFill>
                                  <a:prstClr val="black"/>
                                </a:solidFill>
                                <a:latin typeface="Cambria Math" panose="02040503050406030204" pitchFamily="18" charset="0"/>
                                <a:ea typeface="+mn-ea"/>
                                <a:cs typeface="+mn-cs"/>
                              </a:rPr>
                              <m:t>𝒊</m:t>
                            </m:r>
                          </m:e>
                          <m:sub>
                            <m:r>
                              <a:rPr lang="en-US" sz="1800" b="1" i="1" kern="1200">
                                <a:solidFill>
                                  <a:prstClr val="black"/>
                                </a:solidFill>
                                <a:latin typeface="Cambria Math" panose="02040503050406030204" pitchFamily="18" charset="0"/>
                                <a:ea typeface="+mn-ea"/>
                                <a:cs typeface="+mn-cs"/>
                              </a:rPr>
                              <m:t>𝜶</m:t>
                            </m:r>
                          </m:sub>
                        </m:sSub>
                      </m:oMath>
                    </m:oMathPara>
                  </a14:m>
                  <a:endParaRPr lang="en-US" sz="1800" b="1" kern="1200">
                    <a:solidFill>
                      <a:prstClr val="black"/>
                    </a:solidFill>
                    <a:latin typeface="Calibri"/>
                    <a:ea typeface="+mn-ea"/>
                    <a:cs typeface="+mn-cs"/>
                  </a:endParaRPr>
                </a:p>
              </p:txBody>
            </p:sp>
          </mc:Choice>
          <mc:Fallback xmlns="">
            <p:sp>
              <p:nvSpPr>
                <p:cNvPr id="90" name="TextBox 89">
                  <a:extLst>
                    <a:ext uri="{FF2B5EF4-FFF2-40B4-BE49-F238E27FC236}">
                      <a16:creationId xmlns:a16="http://schemas.microsoft.com/office/drawing/2014/main" id="{DBEAEDC2-D00C-4E48-800A-AE4524F2BBE3}"/>
                    </a:ext>
                  </a:extLst>
                </p:cNvPr>
                <p:cNvSpPr txBox="1">
                  <a:spLocks noRot="1" noChangeAspect="1" noMove="1" noResize="1" noEditPoints="1" noAdjustHandles="1" noChangeArrowheads="1" noChangeShapeType="1" noTextEdit="1"/>
                </p:cNvSpPr>
                <p:nvPr/>
              </p:nvSpPr>
              <p:spPr>
                <a:xfrm>
                  <a:off x="4281485" y="3390414"/>
                  <a:ext cx="594521" cy="492443"/>
                </a:xfrm>
                <a:prstGeom prst="rect">
                  <a:avLst/>
                </a:prstGeom>
                <a:blipFill>
                  <a:blip r:embed="rId8"/>
                  <a:stretch>
                    <a:fillRect/>
                  </a:stretch>
                </a:blipFill>
              </p:spPr>
              <p:txBody>
                <a:bodyPr/>
                <a:lstStyle/>
                <a:p>
                  <a:r>
                    <a:rPr lang="en-IN">
                      <a:noFill/>
                    </a:rPr>
                    <a:t> </a:t>
                  </a:r>
                </a:p>
              </p:txBody>
            </p:sp>
          </mc:Fallback>
        </mc:AlternateContent>
        <p:cxnSp>
          <p:nvCxnSpPr>
            <p:cNvPr id="91" name="Straight Connector 90">
              <a:extLst>
                <a:ext uri="{FF2B5EF4-FFF2-40B4-BE49-F238E27FC236}">
                  <a16:creationId xmlns:a16="http://schemas.microsoft.com/office/drawing/2014/main" id="{7265876E-B272-47BD-96E3-BF242A638752}"/>
                </a:ext>
              </a:extLst>
            </p:cNvPr>
            <p:cNvCxnSpPr>
              <a:cxnSpLocks/>
            </p:cNvCxnSpPr>
            <p:nvPr/>
          </p:nvCxnSpPr>
          <p:spPr>
            <a:xfrm flipH="1" flipV="1">
              <a:off x="825173" y="3422714"/>
              <a:ext cx="3657600" cy="0"/>
            </a:xfrm>
            <a:prstGeom prst="line">
              <a:avLst/>
            </a:prstGeom>
            <a:ln w="381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AB3A2B2D-FF48-46C1-AFCF-968097BEAE83}"/>
                </a:ext>
              </a:extLst>
            </p:cNvPr>
            <p:cNvCxnSpPr>
              <a:cxnSpLocks/>
            </p:cNvCxnSpPr>
            <p:nvPr/>
          </p:nvCxnSpPr>
          <p:spPr>
            <a:xfrm rot="16200000" flipH="1">
              <a:off x="785040" y="3404237"/>
              <a:ext cx="3657600" cy="0"/>
            </a:xfrm>
            <a:prstGeom prst="line">
              <a:avLst/>
            </a:prstGeom>
            <a:ln w="381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3" name="TextBox 92">
                  <a:extLst>
                    <a:ext uri="{FF2B5EF4-FFF2-40B4-BE49-F238E27FC236}">
                      <a16:creationId xmlns:a16="http://schemas.microsoft.com/office/drawing/2014/main" id="{C871B834-1855-45AD-BABC-2AD0C02BDE27}"/>
                    </a:ext>
                  </a:extLst>
                </p:cNvPr>
                <p:cNvSpPr txBox="1"/>
                <p:nvPr/>
              </p:nvSpPr>
              <p:spPr>
                <a:xfrm>
                  <a:off x="2555100" y="1294158"/>
                  <a:ext cx="594521" cy="525871"/>
                </a:xfrm>
                <a:prstGeom prst="rect">
                  <a:avLst/>
                </a:prstGeom>
                <a:noFill/>
              </p:spPr>
              <p:txBody>
                <a:bodyPr wrap="none" rtlCol="0">
                  <a:spAutoFit/>
                </a:bodyPr>
                <a:lstStyle/>
                <a:p>
                  <a:pPr defTabSz="685800" fontAlgn="base">
                    <a:spcBef>
                      <a:spcPct val="0"/>
                    </a:spcBef>
                    <a:spcAft>
                      <a:spcPct val="0"/>
                    </a:spcAft>
                    <a:buClrTx/>
                    <a:defRPr/>
                  </a:pPr>
                  <a14:m>
                    <m:oMathPara xmlns:m="http://schemas.openxmlformats.org/officeDocument/2006/math">
                      <m:oMathParaPr>
                        <m:jc m:val="centerGroup"/>
                      </m:oMathParaPr>
                      <m:oMath xmlns:m="http://schemas.openxmlformats.org/officeDocument/2006/math">
                        <m:sSub>
                          <m:sSubPr>
                            <m:ctrlPr>
                              <a:rPr lang="en-US" sz="1800" b="1" i="1" kern="1200">
                                <a:solidFill>
                                  <a:prstClr val="black"/>
                                </a:solidFill>
                                <a:latin typeface="Cambria Math" panose="02040503050406030204" pitchFamily="18" charset="0"/>
                                <a:ea typeface="+mn-ea"/>
                                <a:cs typeface="+mn-cs"/>
                              </a:rPr>
                            </m:ctrlPr>
                          </m:sSubPr>
                          <m:e>
                            <m:r>
                              <a:rPr lang="en-US" sz="1800" b="1" i="1" kern="1200">
                                <a:solidFill>
                                  <a:prstClr val="black"/>
                                </a:solidFill>
                                <a:latin typeface="Cambria Math" panose="02040503050406030204" pitchFamily="18" charset="0"/>
                                <a:ea typeface="+mn-ea"/>
                                <a:cs typeface="+mn-cs"/>
                              </a:rPr>
                              <m:t>𝒊</m:t>
                            </m:r>
                          </m:e>
                          <m:sub>
                            <m:r>
                              <a:rPr lang="en-US" sz="1800" b="1" i="1" kern="1200">
                                <a:solidFill>
                                  <a:prstClr val="black"/>
                                </a:solidFill>
                                <a:latin typeface="Cambria Math" panose="02040503050406030204" pitchFamily="18" charset="0"/>
                                <a:ea typeface="+mn-ea"/>
                                <a:cs typeface="+mn-cs"/>
                              </a:rPr>
                              <m:t>𝜷</m:t>
                            </m:r>
                          </m:sub>
                        </m:sSub>
                      </m:oMath>
                    </m:oMathPara>
                  </a14:m>
                  <a:endParaRPr lang="en-US" sz="1800" b="1" kern="1200">
                    <a:solidFill>
                      <a:prstClr val="black"/>
                    </a:solidFill>
                    <a:latin typeface="Calibri"/>
                    <a:ea typeface="+mn-ea"/>
                    <a:cs typeface="+mn-cs"/>
                  </a:endParaRPr>
                </a:p>
              </p:txBody>
            </p:sp>
          </mc:Choice>
          <mc:Fallback xmlns="">
            <p:sp>
              <p:nvSpPr>
                <p:cNvPr id="93" name="TextBox 92">
                  <a:extLst>
                    <a:ext uri="{FF2B5EF4-FFF2-40B4-BE49-F238E27FC236}">
                      <a16:creationId xmlns:a16="http://schemas.microsoft.com/office/drawing/2014/main" id="{C871B834-1855-45AD-BABC-2AD0C02BDE27}"/>
                    </a:ext>
                  </a:extLst>
                </p:cNvPr>
                <p:cNvSpPr txBox="1">
                  <a:spLocks noRot="1" noChangeAspect="1" noMove="1" noResize="1" noEditPoints="1" noAdjustHandles="1" noChangeArrowheads="1" noChangeShapeType="1" noTextEdit="1"/>
                </p:cNvSpPr>
                <p:nvPr/>
              </p:nvSpPr>
              <p:spPr>
                <a:xfrm>
                  <a:off x="2555100" y="1294158"/>
                  <a:ext cx="594521" cy="525871"/>
                </a:xfrm>
                <a:prstGeom prst="rect">
                  <a:avLst/>
                </a:prstGeom>
                <a:blipFill>
                  <a:blip r:embed="rId9"/>
                  <a:stretch>
                    <a:fillRect b="-9231"/>
                  </a:stretch>
                </a:blipFill>
              </p:spPr>
              <p:txBody>
                <a:bodyPr/>
                <a:lstStyle/>
                <a:p>
                  <a:r>
                    <a:rPr lang="en-IN">
                      <a:noFill/>
                    </a:rPr>
                    <a:t> </a:t>
                  </a:r>
                </a:p>
              </p:txBody>
            </p:sp>
          </mc:Fallback>
        </mc:AlternateContent>
      </p:grpSp>
      <p:grpSp>
        <p:nvGrpSpPr>
          <p:cNvPr id="94" name="Group 93">
            <a:extLst>
              <a:ext uri="{FF2B5EF4-FFF2-40B4-BE49-F238E27FC236}">
                <a16:creationId xmlns:a16="http://schemas.microsoft.com/office/drawing/2014/main" id="{785678C9-D579-4308-BF90-C61C6E78C594}"/>
              </a:ext>
            </a:extLst>
          </p:cNvPr>
          <p:cNvGrpSpPr/>
          <p:nvPr/>
        </p:nvGrpSpPr>
        <p:grpSpPr>
          <a:xfrm>
            <a:off x="275112" y="535225"/>
            <a:ext cx="3813161" cy="3813161"/>
            <a:chOff x="106464" y="1194122"/>
            <a:chExt cx="5084215" cy="5084215"/>
          </a:xfrm>
        </p:grpSpPr>
        <p:grpSp>
          <p:nvGrpSpPr>
            <p:cNvPr id="95" name="Group 94">
              <a:extLst>
                <a:ext uri="{FF2B5EF4-FFF2-40B4-BE49-F238E27FC236}">
                  <a16:creationId xmlns:a16="http://schemas.microsoft.com/office/drawing/2014/main" id="{A8F57874-9828-4CA5-8C38-35623F1CF0CF}"/>
                </a:ext>
              </a:extLst>
            </p:cNvPr>
            <p:cNvGrpSpPr/>
            <p:nvPr/>
          </p:nvGrpSpPr>
          <p:grpSpPr>
            <a:xfrm>
              <a:off x="688445" y="1541269"/>
              <a:ext cx="4303815" cy="4373374"/>
              <a:chOff x="688445" y="1541269"/>
              <a:chExt cx="4303815" cy="4373374"/>
            </a:xfrm>
          </p:grpSpPr>
          <p:grpSp>
            <p:nvGrpSpPr>
              <p:cNvPr id="97" name="Group 96">
                <a:extLst>
                  <a:ext uri="{FF2B5EF4-FFF2-40B4-BE49-F238E27FC236}">
                    <a16:creationId xmlns:a16="http://schemas.microsoft.com/office/drawing/2014/main" id="{16DFEDEA-A710-4FBB-B4EF-647A75C45552}"/>
                  </a:ext>
                </a:extLst>
              </p:cNvPr>
              <p:cNvGrpSpPr/>
              <p:nvPr/>
            </p:nvGrpSpPr>
            <p:grpSpPr>
              <a:xfrm>
                <a:off x="877744" y="1541269"/>
                <a:ext cx="4114516" cy="4028169"/>
                <a:chOff x="877744" y="1541269"/>
                <a:chExt cx="4114516" cy="4028169"/>
              </a:xfrm>
            </p:grpSpPr>
            <p:cxnSp>
              <p:nvCxnSpPr>
                <p:cNvPr id="102" name="Straight Connector 101">
                  <a:extLst>
                    <a:ext uri="{FF2B5EF4-FFF2-40B4-BE49-F238E27FC236}">
                      <a16:creationId xmlns:a16="http://schemas.microsoft.com/office/drawing/2014/main" id="{AC977360-7854-4742-B69B-CFA02CC3FF9E}"/>
                    </a:ext>
                  </a:extLst>
                </p:cNvPr>
                <p:cNvCxnSpPr>
                  <a:cxnSpLocks/>
                </p:cNvCxnSpPr>
                <p:nvPr/>
              </p:nvCxnSpPr>
              <p:spPr>
                <a:xfrm rot="20700000" flipH="1" flipV="1">
                  <a:off x="877744" y="3722159"/>
                  <a:ext cx="3657600" cy="0"/>
                </a:xfrm>
                <a:prstGeom prst="line">
                  <a:avLst/>
                </a:prstGeom>
                <a:ln w="57150">
                  <a:solidFill>
                    <a:srgbClr val="048204"/>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27C50576-8EE5-43F7-929A-23842B458591}"/>
                    </a:ext>
                  </a:extLst>
                </p:cNvPr>
                <p:cNvCxnSpPr>
                  <a:cxnSpLocks/>
                </p:cNvCxnSpPr>
                <p:nvPr/>
              </p:nvCxnSpPr>
              <p:spPr>
                <a:xfrm rot="15300000" flipH="1" flipV="1">
                  <a:off x="813392" y="3740638"/>
                  <a:ext cx="3657600" cy="0"/>
                </a:xfrm>
                <a:prstGeom prst="line">
                  <a:avLst/>
                </a:prstGeom>
                <a:ln w="57150">
                  <a:solidFill>
                    <a:srgbClr val="7E2F8E"/>
                  </a:solidFill>
                  <a:headEnd type="triangle"/>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4" name="TextBox 103">
                      <a:extLst>
                        <a:ext uri="{FF2B5EF4-FFF2-40B4-BE49-F238E27FC236}">
                          <a16:creationId xmlns:a16="http://schemas.microsoft.com/office/drawing/2014/main" id="{ABF7C7DD-B7F2-45E2-A02B-A55419A4BA4D}"/>
                        </a:ext>
                      </a:extLst>
                    </p:cNvPr>
                    <p:cNvSpPr txBox="1"/>
                    <p:nvPr/>
                  </p:nvSpPr>
                  <p:spPr>
                    <a:xfrm>
                      <a:off x="4404149" y="2943579"/>
                      <a:ext cx="588111" cy="492443"/>
                    </a:xfrm>
                    <a:prstGeom prst="rect">
                      <a:avLst/>
                    </a:prstGeom>
                    <a:noFill/>
                  </p:spPr>
                  <p:txBody>
                    <a:bodyPr wrap="none" rtlCol="0">
                      <a:spAutoFit/>
                    </a:bodyPr>
                    <a:lstStyle/>
                    <a:p>
                      <a:pPr defTabSz="685800" fontAlgn="base">
                        <a:spcBef>
                          <a:spcPct val="0"/>
                        </a:spcBef>
                        <a:spcAft>
                          <a:spcPct val="0"/>
                        </a:spcAft>
                        <a:buClrTx/>
                        <a:defRPr/>
                      </a:pPr>
                      <a14:m>
                        <m:oMathPara xmlns:m="http://schemas.openxmlformats.org/officeDocument/2006/math">
                          <m:oMathParaPr>
                            <m:jc m:val="centerGroup"/>
                          </m:oMathParaPr>
                          <m:oMath xmlns:m="http://schemas.openxmlformats.org/officeDocument/2006/math">
                            <m:sSub>
                              <m:sSubPr>
                                <m:ctrlPr>
                                  <a:rPr lang="en-US" sz="1800" b="1" i="1" kern="1200">
                                    <a:solidFill>
                                      <a:srgbClr val="007E39"/>
                                    </a:solidFill>
                                    <a:latin typeface="Cambria Math" panose="02040503050406030204" pitchFamily="18" charset="0"/>
                                    <a:ea typeface="+mn-ea"/>
                                    <a:cs typeface="+mn-cs"/>
                                  </a:rPr>
                                </m:ctrlPr>
                              </m:sSubPr>
                              <m:e>
                                <m:r>
                                  <a:rPr lang="en-US" sz="1800" b="1" i="1" kern="1200">
                                    <a:solidFill>
                                      <a:srgbClr val="007E39"/>
                                    </a:solidFill>
                                    <a:latin typeface="Cambria Math" panose="02040503050406030204" pitchFamily="18" charset="0"/>
                                    <a:ea typeface="+mn-ea"/>
                                    <a:cs typeface="+mn-cs"/>
                                  </a:rPr>
                                  <m:t>𝒊</m:t>
                                </m:r>
                              </m:e>
                              <m:sub>
                                <m:r>
                                  <a:rPr lang="en-US" sz="1800" b="1" i="1" kern="1200">
                                    <a:solidFill>
                                      <a:srgbClr val="007E39"/>
                                    </a:solidFill>
                                    <a:latin typeface="Cambria Math" panose="02040503050406030204" pitchFamily="18" charset="0"/>
                                    <a:ea typeface="+mn-ea"/>
                                    <a:cs typeface="+mn-cs"/>
                                  </a:rPr>
                                  <m:t>𝒅</m:t>
                                </m:r>
                              </m:sub>
                            </m:sSub>
                          </m:oMath>
                        </m:oMathPara>
                      </a14:m>
                      <a:endParaRPr lang="en-US" sz="1800" b="1" kern="1200">
                        <a:solidFill>
                          <a:srgbClr val="007E39"/>
                        </a:solidFill>
                        <a:latin typeface="Calibri"/>
                        <a:ea typeface="+mn-ea"/>
                        <a:cs typeface="+mn-cs"/>
                      </a:endParaRPr>
                    </a:p>
                  </p:txBody>
                </p:sp>
              </mc:Choice>
              <mc:Fallback xmlns="">
                <p:sp>
                  <p:nvSpPr>
                    <p:cNvPr id="104" name="TextBox 103">
                      <a:extLst>
                        <a:ext uri="{FF2B5EF4-FFF2-40B4-BE49-F238E27FC236}">
                          <a16:creationId xmlns:a16="http://schemas.microsoft.com/office/drawing/2014/main" id="{ABF7C7DD-B7F2-45E2-A02B-A55419A4BA4D}"/>
                        </a:ext>
                      </a:extLst>
                    </p:cNvPr>
                    <p:cNvSpPr txBox="1">
                      <a:spLocks noRot="1" noChangeAspect="1" noMove="1" noResize="1" noEditPoints="1" noAdjustHandles="1" noChangeArrowheads="1" noChangeShapeType="1" noTextEdit="1"/>
                    </p:cNvSpPr>
                    <p:nvPr/>
                  </p:nvSpPr>
                  <p:spPr>
                    <a:xfrm>
                      <a:off x="4404149" y="2943579"/>
                      <a:ext cx="588111" cy="492443"/>
                    </a:xfrm>
                    <a:prstGeom prst="rect">
                      <a:avLst/>
                    </a:prstGeom>
                    <a:blipFill>
                      <a:blip r:embed="rId10"/>
                      <a:stretch>
                        <a:fillRect b="-1639"/>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5" name="TextBox 104">
                      <a:extLst>
                        <a:ext uri="{FF2B5EF4-FFF2-40B4-BE49-F238E27FC236}">
                          <a16:creationId xmlns:a16="http://schemas.microsoft.com/office/drawing/2014/main" id="{C1D1C391-F968-4F3B-A3DF-516CDB48A4F8}"/>
                        </a:ext>
                      </a:extLst>
                    </p:cNvPr>
                    <p:cNvSpPr txBox="1"/>
                    <p:nvPr/>
                  </p:nvSpPr>
                  <p:spPr>
                    <a:xfrm>
                      <a:off x="1753744" y="1541269"/>
                      <a:ext cx="579561" cy="525785"/>
                    </a:xfrm>
                    <a:prstGeom prst="rect">
                      <a:avLst/>
                    </a:prstGeom>
                    <a:noFill/>
                  </p:spPr>
                  <p:txBody>
                    <a:bodyPr wrap="none" rtlCol="0">
                      <a:spAutoFit/>
                    </a:bodyPr>
                    <a:lstStyle/>
                    <a:p>
                      <a:pPr defTabSz="685800" fontAlgn="base">
                        <a:spcBef>
                          <a:spcPct val="0"/>
                        </a:spcBef>
                        <a:spcAft>
                          <a:spcPct val="0"/>
                        </a:spcAft>
                        <a:buClrTx/>
                        <a:defRPr/>
                      </a:pPr>
                      <a14:m>
                        <m:oMathPara xmlns:m="http://schemas.openxmlformats.org/officeDocument/2006/math">
                          <m:oMathParaPr>
                            <m:jc m:val="centerGroup"/>
                          </m:oMathParaPr>
                          <m:oMath xmlns:m="http://schemas.openxmlformats.org/officeDocument/2006/math">
                            <m:sSub>
                              <m:sSubPr>
                                <m:ctrlPr>
                                  <a:rPr lang="en-US" sz="1800" b="1" i="1" kern="1200">
                                    <a:solidFill>
                                      <a:srgbClr val="7030A0"/>
                                    </a:solidFill>
                                    <a:latin typeface="Cambria Math" panose="02040503050406030204" pitchFamily="18" charset="0"/>
                                    <a:ea typeface="+mn-ea"/>
                                    <a:cs typeface="+mn-cs"/>
                                  </a:rPr>
                                </m:ctrlPr>
                              </m:sSubPr>
                              <m:e>
                                <m:r>
                                  <a:rPr lang="en-US" sz="1800" b="1" i="1" kern="1200">
                                    <a:solidFill>
                                      <a:srgbClr val="7030A0"/>
                                    </a:solidFill>
                                    <a:latin typeface="Cambria Math" panose="02040503050406030204" pitchFamily="18" charset="0"/>
                                    <a:ea typeface="+mn-ea"/>
                                    <a:cs typeface="+mn-cs"/>
                                  </a:rPr>
                                  <m:t>𝒊</m:t>
                                </m:r>
                              </m:e>
                              <m:sub>
                                <m:r>
                                  <a:rPr lang="en-US" sz="1800" b="1" i="1" kern="1200">
                                    <a:solidFill>
                                      <a:srgbClr val="7030A0"/>
                                    </a:solidFill>
                                    <a:latin typeface="Cambria Math" panose="02040503050406030204" pitchFamily="18" charset="0"/>
                                    <a:ea typeface="+mn-ea"/>
                                    <a:cs typeface="+mn-cs"/>
                                  </a:rPr>
                                  <m:t>𝒒</m:t>
                                </m:r>
                              </m:sub>
                            </m:sSub>
                          </m:oMath>
                        </m:oMathPara>
                      </a14:m>
                      <a:endParaRPr lang="en-US" sz="1800" b="1" kern="1200">
                        <a:solidFill>
                          <a:srgbClr val="7030A0"/>
                        </a:solidFill>
                        <a:latin typeface="Calibri"/>
                        <a:ea typeface="+mn-ea"/>
                        <a:cs typeface="+mn-cs"/>
                      </a:endParaRPr>
                    </a:p>
                  </p:txBody>
                </p:sp>
              </mc:Choice>
              <mc:Fallback xmlns="">
                <p:sp>
                  <p:nvSpPr>
                    <p:cNvPr id="105" name="TextBox 104">
                      <a:extLst>
                        <a:ext uri="{FF2B5EF4-FFF2-40B4-BE49-F238E27FC236}">
                          <a16:creationId xmlns:a16="http://schemas.microsoft.com/office/drawing/2014/main" id="{C1D1C391-F968-4F3B-A3DF-516CDB48A4F8}"/>
                        </a:ext>
                      </a:extLst>
                    </p:cNvPr>
                    <p:cNvSpPr txBox="1">
                      <a:spLocks noRot="1" noChangeAspect="1" noMove="1" noResize="1" noEditPoints="1" noAdjustHandles="1" noChangeArrowheads="1" noChangeShapeType="1" noTextEdit="1"/>
                    </p:cNvSpPr>
                    <p:nvPr/>
                  </p:nvSpPr>
                  <p:spPr>
                    <a:xfrm>
                      <a:off x="1753744" y="1541269"/>
                      <a:ext cx="579561" cy="525785"/>
                    </a:xfrm>
                    <a:prstGeom prst="rect">
                      <a:avLst/>
                    </a:prstGeom>
                    <a:blipFill>
                      <a:blip r:embed="rId11"/>
                      <a:stretch>
                        <a:fillRect b="-6250"/>
                      </a:stretch>
                    </a:blipFill>
                  </p:spPr>
                  <p:txBody>
                    <a:bodyPr/>
                    <a:lstStyle/>
                    <a:p>
                      <a:r>
                        <a:rPr lang="en-IN">
                          <a:noFill/>
                        </a:rPr>
                        <a:t> </a:t>
                      </a:r>
                    </a:p>
                  </p:txBody>
                </p:sp>
              </mc:Fallback>
            </mc:AlternateContent>
          </p:grpSp>
          <p:sp>
            <p:nvSpPr>
              <p:cNvPr id="98" name="Arc 97">
                <a:extLst>
                  <a:ext uri="{FF2B5EF4-FFF2-40B4-BE49-F238E27FC236}">
                    <a16:creationId xmlns:a16="http://schemas.microsoft.com/office/drawing/2014/main" id="{010BA924-D1A8-4221-9B61-10B8FA293636}"/>
                  </a:ext>
                </a:extLst>
              </p:cNvPr>
              <p:cNvSpPr/>
              <p:nvPr/>
            </p:nvSpPr>
            <p:spPr>
              <a:xfrm>
                <a:off x="688445" y="2257043"/>
                <a:ext cx="3657600" cy="3657600"/>
              </a:xfrm>
              <a:prstGeom prst="arc">
                <a:avLst>
                  <a:gd name="adj1" fmla="val 19487990"/>
                  <a:gd name="adj2" fmla="val 20405775"/>
                </a:avLst>
              </a:prstGeom>
              <a:ln w="38100">
                <a:solidFill>
                  <a:srgbClr val="00B050"/>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defTabSz="685800" fontAlgn="base">
                  <a:spcBef>
                    <a:spcPct val="0"/>
                  </a:spcBef>
                  <a:spcAft>
                    <a:spcPct val="0"/>
                  </a:spcAft>
                  <a:buClrTx/>
                  <a:defRPr/>
                </a:pPr>
                <a:endParaRPr lang="en-US" sz="1800" kern="1200">
                  <a:solidFill>
                    <a:prstClr val="black"/>
                  </a:solidFill>
                  <a:latin typeface="Calibri"/>
                </a:endParaRPr>
              </a:p>
            </p:txBody>
          </p:sp>
          <mc:AlternateContent xmlns:mc="http://schemas.openxmlformats.org/markup-compatibility/2006" xmlns:a14="http://schemas.microsoft.com/office/drawing/2010/main">
            <mc:Choice Requires="a14">
              <p:sp>
                <p:nvSpPr>
                  <p:cNvPr id="99" name="TextBox 98">
                    <a:extLst>
                      <a:ext uri="{FF2B5EF4-FFF2-40B4-BE49-F238E27FC236}">
                        <a16:creationId xmlns:a16="http://schemas.microsoft.com/office/drawing/2014/main" id="{76B3C35F-7C1C-47DD-AFBC-EB1D95C80F74}"/>
                      </a:ext>
                    </a:extLst>
                  </p:cNvPr>
                  <p:cNvSpPr txBox="1"/>
                  <p:nvPr/>
                </p:nvSpPr>
                <p:spPr>
                  <a:xfrm>
                    <a:off x="3859419" y="2611078"/>
                    <a:ext cx="562547" cy="492443"/>
                  </a:xfrm>
                  <a:prstGeom prst="rect">
                    <a:avLst/>
                  </a:prstGeom>
                  <a:noFill/>
                </p:spPr>
                <p:txBody>
                  <a:bodyPr wrap="none" rtlCol="0">
                    <a:spAutoFit/>
                  </a:bodyPr>
                  <a:lstStyle/>
                  <a:p>
                    <a:pPr defTabSz="685800" fontAlgn="base">
                      <a:spcBef>
                        <a:spcPct val="0"/>
                      </a:spcBef>
                      <a:spcAft>
                        <a:spcPct val="0"/>
                      </a:spcAft>
                      <a:buClrTx/>
                      <a:defRPr/>
                    </a:pPr>
                    <a14:m>
                      <m:oMathPara xmlns:m="http://schemas.openxmlformats.org/officeDocument/2006/math">
                        <m:oMathParaPr>
                          <m:jc m:val="centerGroup"/>
                        </m:oMathParaPr>
                        <m:oMath xmlns:m="http://schemas.openxmlformats.org/officeDocument/2006/math">
                          <m:r>
                            <a:rPr lang="en-US" sz="1800" b="1" i="1" kern="1200">
                              <a:solidFill>
                                <a:srgbClr val="00B050"/>
                              </a:solidFill>
                              <a:latin typeface="Cambria Math" panose="02040503050406030204" pitchFamily="18" charset="0"/>
                              <a:ea typeface="+mn-ea"/>
                              <a:cs typeface="+mn-cs"/>
                            </a:rPr>
                            <m:t>𝝎</m:t>
                          </m:r>
                        </m:oMath>
                      </m:oMathPara>
                    </a14:m>
                    <a:endParaRPr lang="en-US" sz="1800" b="1" kern="1200">
                      <a:solidFill>
                        <a:srgbClr val="00B050"/>
                      </a:solidFill>
                      <a:latin typeface="Calibri"/>
                      <a:ea typeface="+mn-ea"/>
                      <a:cs typeface="+mn-cs"/>
                    </a:endParaRPr>
                  </a:p>
                </p:txBody>
              </p:sp>
            </mc:Choice>
            <mc:Fallback xmlns="">
              <p:sp>
                <p:nvSpPr>
                  <p:cNvPr id="99" name="TextBox 98">
                    <a:extLst>
                      <a:ext uri="{FF2B5EF4-FFF2-40B4-BE49-F238E27FC236}">
                        <a16:creationId xmlns:a16="http://schemas.microsoft.com/office/drawing/2014/main" id="{76B3C35F-7C1C-47DD-AFBC-EB1D95C80F74}"/>
                      </a:ext>
                    </a:extLst>
                  </p:cNvPr>
                  <p:cNvSpPr txBox="1">
                    <a:spLocks noRot="1" noChangeAspect="1" noMove="1" noResize="1" noEditPoints="1" noAdjustHandles="1" noChangeArrowheads="1" noChangeShapeType="1" noTextEdit="1"/>
                  </p:cNvSpPr>
                  <p:nvPr/>
                </p:nvSpPr>
                <p:spPr>
                  <a:xfrm>
                    <a:off x="3859419" y="2611078"/>
                    <a:ext cx="562547" cy="492443"/>
                  </a:xfrm>
                  <a:prstGeom prst="rect">
                    <a:avLst/>
                  </a:prstGeom>
                  <a:blipFill>
                    <a:blip r:embed="rId1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0" name="TextBox 99">
                    <a:extLst>
                      <a:ext uri="{FF2B5EF4-FFF2-40B4-BE49-F238E27FC236}">
                        <a16:creationId xmlns:a16="http://schemas.microsoft.com/office/drawing/2014/main" id="{0AB73226-3283-4FE1-B771-A4BB492252E8}"/>
                      </a:ext>
                    </a:extLst>
                  </p:cNvPr>
                  <p:cNvSpPr txBox="1"/>
                  <p:nvPr/>
                </p:nvSpPr>
                <p:spPr>
                  <a:xfrm>
                    <a:off x="1450577" y="2151570"/>
                    <a:ext cx="562547" cy="492443"/>
                  </a:xfrm>
                  <a:prstGeom prst="rect">
                    <a:avLst/>
                  </a:prstGeom>
                  <a:noFill/>
                </p:spPr>
                <p:txBody>
                  <a:bodyPr wrap="none" rtlCol="0">
                    <a:spAutoFit/>
                  </a:bodyPr>
                  <a:lstStyle/>
                  <a:p>
                    <a:pPr defTabSz="685800" fontAlgn="base">
                      <a:spcBef>
                        <a:spcPct val="0"/>
                      </a:spcBef>
                      <a:spcAft>
                        <a:spcPct val="0"/>
                      </a:spcAft>
                      <a:buClrTx/>
                      <a:defRPr/>
                    </a:pPr>
                    <a14:m>
                      <m:oMathPara xmlns:m="http://schemas.openxmlformats.org/officeDocument/2006/math">
                        <m:oMathParaPr>
                          <m:jc m:val="centerGroup"/>
                        </m:oMathParaPr>
                        <m:oMath xmlns:m="http://schemas.openxmlformats.org/officeDocument/2006/math">
                          <m:r>
                            <a:rPr lang="en-US" sz="1800" b="1" i="1" kern="1200">
                              <a:solidFill>
                                <a:srgbClr val="7030A0"/>
                              </a:solidFill>
                              <a:latin typeface="Cambria Math" panose="02040503050406030204" pitchFamily="18" charset="0"/>
                              <a:ea typeface="+mn-ea"/>
                              <a:cs typeface="+mn-cs"/>
                            </a:rPr>
                            <m:t>𝝎</m:t>
                          </m:r>
                        </m:oMath>
                      </m:oMathPara>
                    </a14:m>
                    <a:endParaRPr lang="en-US" sz="1800" b="1" kern="1200">
                      <a:solidFill>
                        <a:srgbClr val="7030A0"/>
                      </a:solidFill>
                      <a:latin typeface="Calibri"/>
                      <a:ea typeface="+mn-ea"/>
                      <a:cs typeface="+mn-cs"/>
                    </a:endParaRPr>
                  </a:p>
                </p:txBody>
              </p:sp>
            </mc:Choice>
            <mc:Fallback xmlns="">
              <p:sp>
                <p:nvSpPr>
                  <p:cNvPr id="100" name="TextBox 99">
                    <a:extLst>
                      <a:ext uri="{FF2B5EF4-FFF2-40B4-BE49-F238E27FC236}">
                        <a16:creationId xmlns:a16="http://schemas.microsoft.com/office/drawing/2014/main" id="{0AB73226-3283-4FE1-B771-A4BB492252E8}"/>
                      </a:ext>
                    </a:extLst>
                  </p:cNvPr>
                  <p:cNvSpPr txBox="1">
                    <a:spLocks noRot="1" noChangeAspect="1" noMove="1" noResize="1" noEditPoints="1" noAdjustHandles="1" noChangeArrowheads="1" noChangeShapeType="1" noTextEdit="1"/>
                  </p:cNvSpPr>
                  <p:nvPr/>
                </p:nvSpPr>
                <p:spPr>
                  <a:xfrm>
                    <a:off x="1450577" y="2151570"/>
                    <a:ext cx="562547" cy="492443"/>
                  </a:xfrm>
                  <a:prstGeom prst="rect">
                    <a:avLst/>
                  </a:prstGeom>
                  <a:blipFill>
                    <a:blip r:embed="rId13"/>
                    <a:stretch>
                      <a:fillRect/>
                    </a:stretch>
                  </a:blipFill>
                </p:spPr>
                <p:txBody>
                  <a:bodyPr/>
                  <a:lstStyle/>
                  <a:p>
                    <a:r>
                      <a:rPr lang="en-IN">
                        <a:noFill/>
                      </a:rPr>
                      <a:t> </a:t>
                    </a:r>
                  </a:p>
                </p:txBody>
              </p:sp>
            </mc:Fallback>
          </mc:AlternateContent>
          <p:sp>
            <p:nvSpPr>
              <p:cNvPr id="101" name="Arc 100">
                <a:extLst>
                  <a:ext uri="{FF2B5EF4-FFF2-40B4-BE49-F238E27FC236}">
                    <a16:creationId xmlns:a16="http://schemas.microsoft.com/office/drawing/2014/main" id="{8084A7B7-E2F3-419C-9763-1B1BDE4EE4E5}"/>
                  </a:ext>
                </a:extLst>
              </p:cNvPr>
              <p:cNvSpPr/>
              <p:nvPr/>
            </p:nvSpPr>
            <p:spPr>
              <a:xfrm>
                <a:off x="900777" y="2182987"/>
                <a:ext cx="3657600" cy="3657600"/>
              </a:xfrm>
              <a:prstGeom prst="arc">
                <a:avLst>
                  <a:gd name="adj1" fmla="val 14666534"/>
                  <a:gd name="adj2" fmla="val 15839123"/>
                </a:avLst>
              </a:prstGeom>
              <a:ln w="38100">
                <a:solidFill>
                  <a:srgbClr val="7030A0"/>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defTabSz="685800" fontAlgn="base">
                  <a:spcBef>
                    <a:spcPct val="0"/>
                  </a:spcBef>
                  <a:spcAft>
                    <a:spcPct val="0"/>
                  </a:spcAft>
                  <a:buClrTx/>
                  <a:defRPr/>
                </a:pPr>
                <a:endParaRPr lang="en-US" sz="1800" kern="1200">
                  <a:solidFill>
                    <a:prstClr val="black"/>
                  </a:solidFill>
                  <a:latin typeface="Calibri"/>
                </a:endParaRPr>
              </a:p>
            </p:txBody>
          </p:sp>
        </p:grpSp>
        <p:sp>
          <p:nvSpPr>
            <p:cNvPr id="96" name="Oval 95">
              <a:extLst>
                <a:ext uri="{FF2B5EF4-FFF2-40B4-BE49-F238E27FC236}">
                  <a16:creationId xmlns:a16="http://schemas.microsoft.com/office/drawing/2014/main" id="{AA6856A2-5AE1-4029-988D-5A111DBB3B41}"/>
                </a:ext>
              </a:extLst>
            </p:cNvPr>
            <p:cNvSpPr/>
            <p:nvPr/>
          </p:nvSpPr>
          <p:spPr>
            <a:xfrm>
              <a:off x="106464" y="1194122"/>
              <a:ext cx="5084215" cy="508421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base">
                <a:spcBef>
                  <a:spcPct val="0"/>
                </a:spcBef>
                <a:spcAft>
                  <a:spcPct val="0"/>
                </a:spcAft>
                <a:buClrTx/>
                <a:defRPr/>
              </a:pPr>
              <a:endParaRPr lang="en-US" sz="1800" kern="1200">
                <a:solidFill>
                  <a:prstClr val="white"/>
                </a:solidFill>
                <a:latin typeface="Calibri"/>
              </a:endParaRPr>
            </a:p>
          </p:txBody>
        </p:sp>
      </p:grpSp>
      <p:cxnSp>
        <p:nvCxnSpPr>
          <p:cNvPr id="106" name="Straight Connector 105">
            <a:extLst>
              <a:ext uri="{FF2B5EF4-FFF2-40B4-BE49-F238E27FC236}">
                <a16:creationId xmlns:a16="http://schemas.microsoft.com/office/drawing/2014/main" id="{9E57F8BD-58A7-499E-AD2B-57BECC1568F0}"/>
              </a:ext>
            </a:extLst>
          </p:cNvPr>
          <p:cNvCxnSpPr>
            <a:cxnSpLocks/>
          </p:cNvCxnSpPr>
          <p:nvPr/>
        </p:nvCxnSpPr>
        <p:spPr>
          <a:xfrm>
            <a:off x="3054211" y="1935366"/>
            <a:ext cx="64901" cy="242213"/>
          </a:xfrm>
          <a:prstGeom prst="line">
            <a:avLst/>
          </a:prstGeom>
          <a:ln w="25400">
            <a:solidFill>
              <a:schemeClr val="tx1"/>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9A092029-A4C1-429A-AAE9-3FB36799A636}"/>
              </a:ext>
            </a:extLst>
          </p:cNvPr>
          <p:cNvCxnSpPr>
            <a:cxnSpLocks/>
          </p:cNvCxnSpPr>
          <p:nvPr/>
        </p:nvCxnSpPr>
        <p:spPr>
          <a:xfrm flipH="1">
            <a:off x="2110301" y="1917299"/>
            <a:ext cx="866019" cy="232049"/>
          </a:xfrm>
          <a:prstGeom prst="line">
            <a:avLst/>
          </a:prstGeom>
          <a:ln w="25400">
            <a:solidFill>
              <a:schemeClr val="tx1"/>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8" name="Oval 107">
            <a:extLst>
              <a:ext uri="{FF2B5EF4-FFF2-40B4-BE49-F238E27FC236}">
                <a16:creationId xmlns:a16="http://schemas.microsoft.com/office/drawing/2014/main" id="{F3D81976-9B25-4F63-AE98-B5596813B6D6}"/>
              </a:ext>
            </a:extLst>
          </p:cNvPr>
          <p:cNvSpPr/>
          <p:nvPr/>
        </p:nvSpPr>
        <p:spPr>
          <a:xfrm>
            <a:off x="1152160" y="1418983"/>
            <a:ext cx="2057400" cy="2057400"/>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base">
              <a:spcBef>
                <a:spcPct val="0"/>
              </a:spcBef>
              <a:spcAft>
                <a:spcPct val="0"/>
              </a:spcAft>
              <a:buClrTx/>
              <a:defRPr/>
            </a:pPr>
            <a:endParaRPr lang="en-US" sz="1800" kern="1200">
              <a:solidFill>
                <a:prstClr val="white"/>
              </a:solidFill>
              <a:latin typeface="Calibri"/>
            </a:endParaRPr>
          </a:p>
        </p:txBody>
      </p:sp>
      <p:sp>
        <p:nvSpPr>
          <p:cNvPr id="113" name="Oval 112">
            <a:extLst>
              <a:ext uri="{FF2B5EF4-FFF2-40B4-BE49-F238E27FC236}">
                <a16:creationId xmlns:a16="http://schemas.microsoft.com/office/drawing/2014/main" id="{CCC99131-6A87-4CF2-A9EC-0026D80CEF57}"/>
              </a:ext>
            </a:extLst>
          </p:cNvPr>
          <p:cNvSpPr/>
          <p:nvPr/>
        </p:nvSpPr>
        <p:spPr>
          <a:xfrm rot="15677780">
            <a:off x="2963176" y="1829983"/>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base">
              <a:spcBef>
                <a:spcPct val="0"/>
              </a:spcBef>
              <a:spcAft>
                <a:spcPct val="0"/>
              </a:spcAft>
              <a:buClrTx/>
              <a:defRPr/>
            </a:pPr>
            <a:endParaRPr lang="en-US" sz="1350" kern="1200">
              <a:solidFill>
                <a:prstClr val="white"/>
              </a:solidFill>
              <a:latin typeface="Calibri"/>
            </a:endParaRPr>
          </a:p>
        </p:txBody>
      </p:sp>
      <p:grpSp>
        <p:nvGrpSpPr>
          <p:cNvPr id="114" name="Group 113">
            <a:extLst>
              <a:ext uri="{FF2B5EF4-FFF2-40B4-BE49-F238E27FC236}">
                <a16:creationId xmlns:a16="http://schemas.microsoft.com/office/drawing/2014/main" id="{AD5B7175-A101-4649-843D-35B9B7CDEB14}"/>
              </a:ext>
            </a:extLst>
          </p:cNvPr>
          <p:cNvGrpSpPr/>
          <p:nvPr/>
        </p:nvGrpSpPr>
        <p:grpSpPr>
          <a:xfrm>
            <a:off x="1001354" y="1269122"/>
            <a:ext cx="2362608" cy="2362608"/>
            <a:chOff x="1074787" y="2172651"/>
            <a:chExt cx="3150144" cy="3150144"/>
          </a:xfrm>
        </p:grpSpPr>
        <p:grpSp>
          <p:nvGrpSpPr>
            <p:cNvPr id="115" name="Group 114">
              <a:extLst>
                <a:ext uri="{FF2B5EF4-FFF2-40B4-BE49-F238E27FC236}">
                  <a16:creationId xmlns:a16="http://schemas.microsoft.com/office/drawing/2014/main" id="{54E9941F-6C69-461F-B995-FCEFC7F629D6}"/>
                </a:ext>
              </a:extLst>
            </p:cNvPr>
            <p:cNvGrpSpPr/>
            <p:nvPr/>
          </p:nvGrpSpPr>
          <p:grpSpPr>
            <a:xfrm>
              <a:off x="2430384" y="3042887"/>
              <a:ext cx="1564975" cy="451456"/>
              <a:chOff x="3972027" y="2630924"/>
              <a:chExt cx="1564975" cy="451456"/>
            </a:xfrm>
          </p:grpSpPr>
          <p:grpSp>
            <p:nvGrpSpPr>
              <p:cNvPr id="117" name="Group 116">
                <a:extLst>
                  <a:ext uri="{FF2B5EF4-FFF2-40B4-BE49-F238E27FC236}">
                    <a16:creationId xmlns:a16="http://schemas.microsoft.com/office/drawing/2014/main" id="{C98CA668-72DE-4C54-A2AC-7573FD5080AB}"/>
                  </a:ext>
                </a:extLst>
              </p:cNvPr>
              <p:cNvGrpSpPr/>
              <p:nvPr/>
            </p:nvGrpSpPr>
            <p:grpSpPr>
              <a:xfrm>
                <a:off x="4094396" y="2630924"/>
                <a:ext cx="1345080" cy="347039"/>
                <a:chOff x="2705784" y="3189288"/>
                <a:chExt cx="1345080" cy="347039"/>
              </a:xfrm>
            </p:grpSpPr>
            <p:cxnSp>
              <p:nvCxnSpPr>
                <p:cNvPr id="120" name="Straight Connector 119">
                  <a:extLst>
                    <a:ext uri="{FF2B5EF4-FFF2-40B4-BE49-F238E27FC236}">
                      <a16:creationId xmlns:a16="http://schemas.microsoft.com/office/drawing/2014/main" id="{3C2E3103-C8C9-47B4-B080-72D248C2D8C9}"/>
                    </a:ext>
                  </a:extLst>
                </p:cNvPr>
                <p:cNvCxnSpPr>
                  <a:cxnSpLocks/>
                </p:cNvCxnSpPr>
                <p:nvPr/>
              </p:nvCxnSpPr>
              <p:spPr>
                <a:xfrm>
                  <a:off x="3964330" y="3213377"/>
                  <a:ext cx="86534" cy="322950"/>
                </a:xfrm>
                <a:prstGeom prst="line">
                  <a:avLst/>
                </a:prstGeom>
                <a:ln w="25400">
                  <a:solidFill>
                    <a:schemeClr val="tx1"/>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3BD6B228-9C9D-49D1-8073-5B7B56099F5A}"/>
                    </a:ext>
                  </a:extLst>
                </p:cNvPr>
                <p:cNvCxnSpPr>
                  <a:cxnSpLocks/>
                </p:cNvCxnSpPr>
                <p:nvPr/>
              </p:nvCxnSpPr>
              <p:spPr>
                <a:xfrm flipH="1">
                  <a:off x="2705784" y="3189288"/>
                  <a:ext cx="1154692" cy="309398"/>
                </a:xfrm>
                <a:prstGeom prst="line">
                  <a:avLst/>
                </a:prstGeom>
                <a:ln w="25400">
                  <a:solidFill>
                    <a:schemeClr val="tx1"/>
                  </a:solidFill>
                  <a:prstDash val="dash"/>
                  <a:headEnd type="none"/>
                  <a:tailEnd type="none"/>
                </a:ln>
              </p:spPr>
              <p:style>
                <a:lnRef idx="1">
                  <a:schemeClr val="accent1"/>
                </a:lnRef>
                <a:fillRef idx="0">
                  <a:schemeClr val="accent1"/>
                </a:fillRef>
                <a:effectRef idx="0">
                  <a:schemeClr val="accent1"/>
                </a:effectRef>
                <a:fontRef idx="minor">
                  <a:schemeClr val="tx1"/>
                </a:fontRef>
              </p:style>
            </p:cxnSp>
          </p:grpSp>
          <p:sp>
            <p:nvSpPr>
              <p:cNvPr id="118" name="Oval 117">
                <a:extLst>
                  <a:ext uri="{FF2B5EF4-FFF2-40B4-BE49-F238E27FC236}">
                    <a16:creationId xmlns:a16="http://schemas.microsoft.com/office/drawing/2014/main" id="{E56C7AA5-B040-4DE0-B950-9F022BDF0C37}"/>
                  </a:ext>
                </a:extLst>
              </p:cNvPr>
              <p:cNvSpPr/>
              <p:nvPr/>
            </p:nvSpPr>
            <p:spPr>
              <a:xfrm rot="15677780">
                <a:off x="3972027" y="2842883"/>
                <a:ext cx="182880" cy="182880"/>
              </a:xfrm>
              <a:prstGeom prst="ellipse">
                <a:avLst/>
              </a:prstGeom>
              <a:solidFill>
                <a:srgbClr val="7E2F8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base">
                  <a:spcBef>
                    <a:spcPct val="0"/>
                  </a:spcBef>
                  <a:spcAft>
                    <a:spcPct val="0"/>
                  </a:spcAft>
                  <a:buClrTx/>
                  <a:defRPr/>
                </a:pPr>
                <a:endParaRPr lang="en-US" sz="1350" kern="1200">
                  <a:solidFill>
                    <a:prstClr val="white"/>
                  </a:solidFill>
                  <a:latin typeface="Calibri"/>
                </a:endParaRPr>
              </a:p>
            </p:txBody>
          </p:sp>
          <p:sp>
            <p:nvSpPr>
              <p:cNvPr id="119" name="Oval 118">
                <a:extLst>
                  <a:ext uri="{FF2B5EF4-FFF2-40B4-BE49-F238E27FC236}">
                    <a16:creationId xmlns:a16="http://schemas.microsoft.com/office/drawing/2014/main" id="{BDE28422-0D56-44B0-ADC3-30B5101BDF71}"/>
                  </a:ext>
                </a:extLst>
              </p:cNvPr>
              <p:cNvSpPr/>
              <p:nvPr/>
            </p:nvSpPr>
            <p:spPr>
              <a:xfrm rot="15677780">
                <a:off x="5354122" y="2899500"/>
                <a:ext cx="182880" cy="182880"/>
              </a:xfrm>
              <a:prstGeom prst="ellipse">
                <a:avLst/>
              </a:prstGeom>
              <a:solidFill>
                <a:srgbClr val="04820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base">
                  <a:spcBef>
                    <a:spcPct val="0"/>
                  </a:spcBef>
                  <a:spcAft>
                    <a:spcPct val="0"/>
                  </a:spcAft>
                  <a:buClrTx/>
                  <a:defRPr/>
                </a:pPr>
                <a:endParaRPr lang="en-US" sz="1350" kern="1200">
                  <a:solidFill>
                    <a:prstClr val="white"/>
                  </a:solidFill>
                  <a:latin typeface="Calibri"/>
                </a:endParaRPr>
              </a:p>
            </p:txBody>
          </p:sp>
        </p:grpSp>
        <p:sp>
          <p:nvSpPr>
            <p:cNvPr id="116" name="Oval 115">
              <a:extLst>
                <a:ext uri="{FF2B5EF4-FFF2-40B4-BE49-F238E27FC236}">
                  <a16:creationId xmlns:a16="http://schemas.microsoft.com/office/drawing/2014/main" id="{0511F8C8-DF03-449E-800F-91644A247A89}"/>
                </a:ext>
              </a:extLst>
            </p:cNvPr>
            <p:cNvSpPr/>
            <p:nvPr/>
          </p:nvSpPr>
          <p:spPr>
            <a:xfrm>
              <a:off x="1074787" y="2172651"/>
              <a:ext cx="3150144" cy="3150144"/>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base">
                <a:spcBef>
                  <a:spcPct val="0"/>
                </a:spcBef>
                <a:spcAft>
                  <a:spcPct val="0"/>
                </a:spcAft>
                <a:buClrTx/>
                <a:defRPr/>
              </a:pPr>
              <a:endParaRPr lang="en-US" sz="1800" kern="1200">
                <a:solidFill>
                  <a:prstClr val="white"/>
                </a:solidFill>
                <a:latin typeface="Calibri"/>
              </a:endParaRPr>
            </a:p>
          </p:txBody>
        </p:sp>
      </p:grpSp>
      <p:sp>
        <p:nvSpPr>
          <p:cNvPr id="122" name="Arc 121">
            <a:extLst>
              <a:ext uri="{FF2B5EF4-FFF2-40B4-BE49-F238E27FC236}">
                <a16:creationId xmlns:a16="http://schemas.microsoft.com/office/drawing/2014/main" id="{C32CB22C-2A98-4AA0-A11E-B339FD6122B4}"/>
              </a:ext>
            </a:extLst>
          </p:cNvPr>
          <p:cNvSpPr/>
          <p:nvPr/>
        </p:nvSpPr>
        <p:spPr>
          <a:xfrm>
            <a:off x="2410981" y="2331060"/>
            <a:ext cx="240702" cy="277018"/>
          </a:xfrm>
          <a:prstGeom prst="arc">
            <a:avLst>
              <a:gd name="adj1" fmla="val 17586999"/>
              <a:gd name="adj2" fmla="val 21175060"/>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defTabSz="685800">
              <a:buClrTx/>
              <a:defRPr/>
            </a:pPr>
            <a:endParaRPr lang="en-US" sz="1350" kern="1200">
              <a:solidFill>
                <a:prstClr val="black"/>
              </a:solidFill>
              <a:latin typeface="Calibri"/>
            </a:endParaRPr>
          </a:p>
        </p:txBody>
      </p:sp>
      <mc:AlternateContent xmlns:mc="http://schemas.openxmlformats.org/markup-compatibility/2006" xmlns:a14="http://schemas.microsoft.com/office/drawing/2010/main">
        <mc:Choice Requires="a14">
          <p:sp>
            <p:nvSpPr>
              <p:cNvPr id="123" name="TextBox 122">
                <a:extLst>
                  <a:ext uri="{FF2B5EF4-FFF2-40B4-BE49-F238E27FC236}">
                    <a16:creationId xmlns:a16="http://schemas.microsoft.com/office/drawing/2014/main" id="{29C4A5D9-B106-4FFA-B4AC-E0EC4606B2A7}"/>
                  </a:ext>
                </a:extLst>
              </p:cNvPr>
              <p:cNvSpPr txBox="1"/>
              <p:nvPr/>
            </p:nvSpPr>
            <p:spPr>
              <a:xfrm>
                <a:off x="2599537" y="2210238"/>
                <a:ext cx="280867" cy="323165"/>
              </a:xfrm>
              <a:prstGeom prst="rect">
                <a:avLst/>
              </a:prstGeom>
              <a:noFill/>
            </p:spPr>
            <p:txBody>
              <a:bodyPr wrap="square" rtlCol="0">
                <a:spAutoFit/>
              </a:bodyPr>
              <a:lstStyle/>
              <a:p>
                <a:pPr defTabSz="685800">
                  <a:buClrTx/>
                  <a:defRPr/>
                </a:pPr>
                <a14:m>
                  <m:oMathPara xmlns:m="http://schemas.openxmlformats.org/officeDocument/2006/math">
                    <m:oMathParaPr>
                      <m:jc m:val="centerGroup"/>
                    </m:oMathParaPr>
                    <m:oMath xmlns:m="http://schemas.openxmlformats.org/officeDocument/2006/math">
                      <m:r>
                        <a:rPr lang="en-US" sz="1500" b="1" i="1" kern="1200">
                          <a:solidFill>
                            <a:prstClr val="black"/>
                          </a:solidFill>
                          <a:latin typeface="Cambria Math" panose="02040503050406030204" pitchFamily="18" charset="0"/>
                          <a:ea typeface="+mn-ea"/>
                          <a:cs typeface="+mn-cs"/>
                        </a:rPr>
                        <m:t>𝜽</m:t>
                      </m:r>
                    </m:oMath>
                  </m:oMathPara>
                </a14:m>
                <a:endParaRPr lang="en-US" sz="1500" b="1" kern="1200">
                  <a:solidFill>
                    <a:prstClr val="black"/>
                  </a:solidFill>
                  <a:latin typeface="Calibri"/>
                  <a:ea typeface="+mn-ea"/>
                  <a:cs typeface="+mn-cs"/>
                </a:endParaRPr>
              </a:p>
            </p:txBody>
          </p:sp>
        </mc:Choice>
        <mc:Fallback xmlns="">
          <p:sp>
            <p:nvSpPr>
              <p:cNvPr id="123" name="TextBox 122">
                <a:extLst>
                  <a:ext uri="{FF2B5EF4-FFF2-40B4-BE49-F238E27FC236}">
                    <a16:creationId xmlns:a16="http://schemas.microsoft.com/office/drawing/2014/main" id="{29C4A5D9-B106-4FFA-B4AC-E0EC4606B2A7}"/>
                  </a:ext>
                </a:extLst>
              </p:cNvPr>
              <p:cNvSpPr txBox="1">
                <a:spLocks noRot="1" noChangeAspect="1" noMove="1" noResize="1" noEditPoints="1" noAdjustHandles="1" noChangeArrowheads="1" noChangeShapeType="1" noTextEdit="1"/>
              </p:cNvSpPr>
              <p:nvPr/>
            </p:nvSpPr>
            <p:spPr>
              <a:xfrm>
                <a:off x="2599537" y="2210238"/>
                <a:ext cx="280867" cy="323165"/>
              </a:xfrm>
              <a:prstGeom prst="rect">
                <a:avLst/>
              </a:prstGeom>
              <a:blipFill>
                <a:blip r:embed="rId14"/>
                <a:stretch>
                  <a:fillRect/>
                </a:stretch>
              </a:blipFill>
            </p:spPr>
            <p:txBody>
              <a:bodyPr/>
              <a:lstStyle/>
              <a:p>
                <a:r>
                  <a:rPr lang="en-IN">
                    <a:noFill/>
                  </a:rPr>
                  <a:t> </a:t>
                </a:r>
              </a:p>
            </p:txBody>
          </p:sp>
        </mc:Fallback>
      </mc:AlternateContent>
      <p:cxnSp>
        <p:nvCxnSpPr>
          <p:cNvPr id="124" name="Straight Connector 123">
            <a:extLst>
              <a:ext uri="{FF2B5EF4-FFF2-40B4-BE49-F238E27FC236}">
                <a16:creationId xmlns:a16="http://schemas.microsoft.com/office/drawing/2014/main" id="{22696D5C-903F-47F7-B8E8-2CA2B525F300}"/>
              </a:ext>
            </a:extLst>
          </p:cNvPr>
          <p:cNvCxnSpPr>
            <a:cxnSpLocks/>
            <a:stCxn id="113" idx="1"/>
          </p:cNvCxnSpPr>
          <p:nvPr/>
        </p:nvCxnSpPr>
        <p:spPr>
          <a:xfrm flipH="1">
            <a:off x="2179597" y="1953836"/>
            <a:ext cx="811562" cy="472838"/>
          </a:xfrm>
          <a:prstGeom prst="line">
            <a:avLst/>
          </a:prstGeom>
          <a:ln w="5715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grpSp>
        <p:nvGrpSpPr>
          <p:cNvPr id="137" name="Group 136">
            <a:extLst>
              <a:ext uri="{FF2B5EF4-FFF2-40B4-BE49-F238E27FC236}">
                <a16:creationId xmlns:a16="http://schemas.microsoft.com/office/drawing/2014/main" id="{1F12407B-1200-4C29-9FCC-DFE076F5327B}"/>
              </a:ext>
            </a:extLst>
          </p:cNvPr>
          <p:cNvGrpSpPr/>
          <p:nvPr/>
        </p:nvGrpSpPr>
        <p:grpSpPr>
          <a:xfrm>
            <a:off x="5137330" y="1888206"/>
            <a:ext cx="3228888" cy="1482642"/>
            <a:chOff x="6849774" y="2517607"/>
            <a:chExt cx="4305183" cy="1976856"/>
          </a:xfrm>
        </p:grpSpPr>
        <p:grpSp>
          <p:nvGrpSpPr>
            <p:cNvPr id="33" name="Group 32">
              <a:extLst>
                <a:ext uri="{FF2B5EF4-FFF2-40B4-BE49-F238E27FC236}">
                  <a16:creationId xmlns:a16="http://schemas.microsoft.com/office/drawing/2014/main" id="{2362C200-945A-428F-8BD9-3988912EA969}"/>
                </a:ext>
              </a:extLst>
            </p:cNvPr>
            <p:cNvGrpSpPr/>
            <p:nvPr/>
          </p:nvGrpSpPr>
          <p:grpSpPr>
            <a:xfrm>
              <a:off x="6849774" y="2532857"/>
              <a:ext cx="4305183" cy="1961606"/>
              <a:chOff x="4662319" y="4760794"/>
              <a:chExt cx="4305183" cy="1961606"/>
            </a:xfrm>
          </p:grpSpPr>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CCB2E492-FC84-433A-903B-B3CC6202A00B}"/>
                      </a:ext>
                    </a:extLst>
                  </p:cNvPr>
                  <p:cNvSpPr txBox="1"/>
                  <p:nvPr/>
                </p:nvSpPr>
                <p:spPr>
                  <a:xfrm>
                    <a:off x="6517681" y="4814425"/>
                    <a:ext cx="594521" cy="492443"/>
                  </a:xfrm>
                  <a:prstGeom prst="rect">
                    <a:avLst/>
                  </a:prstGeom>
                  <a:noFill/>
                </p:spPr>
                <p:txBody>
                  <a:bodyPr wrap="none" rtlCol="0">
                    <a:spAutoFit/>
                  </a:bodyPr>
                  <a:lstStyle/>
                  <a:p>
                    <a:pPr defTabSz="685800" fontAlgn="base">
                      <a:spcBef>
                        <a:spcPct val="0"/>
                      </a:spcBef>
                      <a:spcAft>
                        <a:spcPct val="0"/>
                      </a:spcAft>
                      <a:buClrTx/>
                      <a:defRPr/>
                    </a:pPr>
                    <a14:m>
                      <m:oMathPara xmlns:m="http://schemas.openxmlformats.org/officeDocument/2006/math">
                        <m:oMathParaPr>
                          <m:jc m:val="centerGroup"/>
                        </m:oMathParaPr>
                        <m:oMath xmlns:m="http://schemas.openxmlformats.org/officeDocument/2006/math">
                          <m:sSub>
                            <m:sSubPr>
                              <m:ctrlPr>
                                <a:rPr lang="en-US" sz="1800" b="1" i="1" kern="1200">
                                  <a:solidFill>
                                    <a:srgbClr val="0000FF"/>
                                  </a:solidFill>
                                  <a:latin typeface="Cambria Math" panose="02040503050406030204" pitchFamily="18" charset="0"/>
                                  <a:ea typeface="+mn-ea"/>
                                  <a:cs typeface="+mn-cs"/>
                                </a:rPr>
                              </m:ctrlPr>
                            </m:sSubPr>
                            <m:e>
                              <m:acc>
                                <m:accPr>
                                  <m:chr m:val="̃"/>
                                  <m:ctrlPr>
                                    <a:rPr lang="en-US" sz="1800" b="1" i="1" kern="1200">
                                      <a:solidFill>
                                        <a:srgbClr val="0000FF"/>
                                      </a:solidFill>
                                      <a:latin typeface="Cambria Math" panose="02040503050406030204" pitchFamily="18" charset="0"/>
                                      <a:ea typeface="+mn-ea"/>
                                      <a:cs typeface="+mn-cs"/>
                                    </a:rPr>
                                  </m:ctrlPr>
                                </m:accPr>
                                <m:e>
                                  <m:r>
                                    <a:rPr lang="en-US" sz="1800" b="1" i="1" kern="1200">
                                      <a:solidFill>
                                        <a:srgbClr val="0000FF"/>
                                      </a:solidFill>
                                      <a:latin typeface="Cambria Math" panose="02040503050406030204" pitchFamily="18" charset="0"/>
                                      <a:ea typeface="+mn-ea"/>
                                      <a:cs typeface="+mn-cs"/>
                                    </a:rPr>
                                    <m:t>𝒊</m:t>
                                  </m:r>
                                </m:e>
                              </m:acc>
                            </m:e>
                            <m:sub>
                              <m:r>
                                <a:rPr lang="en-US" sz="1800" b="1" i="1" kern="1200">
                                  <a:solidFill>
                                    <a:srgbClr val="0000FF"/>
                                  </a:solidFill>
                                  <a:latin typeface="Cambria Math" panose="02040503050406030204" pitchFamily="18" charset="0"/>
                                  <a:ea typeface="+mn-ea"/>
                                  <a:cs typeface="+mn-cs"/>
                                </a:rPr>
                                <m:t>𝜶</m:t>
                              </m:r>
                            </m:sub>
                          </m:sSub>
                        </m:oMath>
                      </m:oMathPara>
                    </a14:m>
                    <a:endParaRPr lang="en-US" sz="1800" b="1" kern="1200">
                      <a:solidFill>
                        <a:prstClr val="black"/>
                      </a:solidFill>
                      <a:latin typeface="Calibri"/>
                      <a:ea typeface="+mn-ea"/>
                      <a:cs typeface="+mn-cs"/>
                    </a:endParaRPr>
                  </a:p>
                </p:txBody>
              </p:sp>
            </mc:Choice>
            <mc:Fallback xmlns="">
              <p:sp>
                <p:nvSpPr>
                  <p:cNvPr id="34" name="TextBox 33">
                    <a:extLst>
                      <a:ext uri="{FF2B5EF4-FFF2-40B4-BE49-F238E27FC236}">
                        <a16:creationId xmlns:a16="http://schemas.microsoft.com/office/drawing/2014/main" id="{CCB2E492-FC84-433A-903B-B3CC6202A00B}"/>
                      </a:ext>
                    </a:extLst>
                  </p:cNvPr>
                  <p:cNvSpPr txBox="1">
                    <a:spLocks noRot="1" noChangeAspect="1" noMove="1" noResize="1" noEditPoints="1" noAdjustHandles="1" noChangeArrowheads="1" noChangeShapeType="1" noTextEdit="1"/>
                  </p:cNvSpPr>
                  <p:nvPr/>
                </p:nvSpPr>
                <p:spPr>
                  <a:xfrm>
                    <a:off x="6517681" y="4814425"/>
                    <a:ext cx="594521" cy="492443"/>
                  </a:xfrm>
                  <a:prstGeom prst="rect">
                    <a:avLst/>
                  </a:prstGeom>
                  <a:blipFill>
                    <a:blip r:embed="rId15"/>
                    <a:stretch>
                      <a:fillRect r="-16438"/>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B77FAA61-04C5-4DD6-8A5E-0EEF59DA4AFA}"/>
                      </a:ext>
                    </a:extLst>
                  </p:cNvPr>
                  <p:cNvSpPr txBox="1"/>
                  <p:nvPr/>
                </p:nvSpPr>
                <p:spPr>
                  <a:xfrm>
                    <a:off x="4667088" y="5279939"/>
                    <a:ext cx="579561" cy="525785"/>
                  </a:xfrm>
                  <a:prstGeom prst="rect">
                    <a:avLst/>
                  </a:prstGeom>
                  <a:noFill/>
                </p:spPr>
                <p:txBody>
                  <a:bodyPr wrap="none" rtlCol="0">
                    <a:spAutoFit/>
                  </a:bodyPr>
                  <a:lstStyle/>
                  <a:p>
                    <a:pPr defTabSz="685800" fontAlgn="base">
                      <a:spcBef>
                        <a:spcPct val="0"/>
                      </a:spcBef>
                      <a:spcAft>
                        <a:spcPct val="0"/>
                      </a:spcAft>
                      <a:buClrTx/>
                      <a:defRPr/>
                    </a:pPr>
                    <a14:m>
                      <m:oMathPara xmlns:m="http://schemas.openxmlformats.org/officeDocument/2006/math">
                        <m:oMathParaPr>
                          <m:jc m:val="centerGroup"/>
                        </m:oMathParaPr>
                        <m:oMath xmlns:m="http://schemas.openxmlformats.org/officeDocument/2006/math">
                          <m:sSub>
                            <m:sSubPr>
                              <m:ctrlPr>
                                <a:rPr lang="en-US" sz="1800" b="1" i="1" kern="1200">
                                  <a:solidFill>
                                    <a:srgbClr val="0000FF"/>
                                  </a:solidFill>
                                  <a:latin typeface="Cambria Math" panose="02040503050406030204" pitchFamily="18" charset="0"/>
                                  <a:ea typeface="+mn-ea"/>
                                  <a:cs typeface="+mn-cs"/>
                                </a:rPr>
                              </m:ctrlPr>
                            </m:sSubPr>
                            <m:e>
                              <m:acc>
                                <m:accPr>
                                  <m:chr m:val="̃"/>
                                  <m:ctrlPr>
                                    <a:rPr lang="en-US" sz="1800" b="1" i="1" kern="1200">
                                      <a:solidFill>
                                        <a:srgbClr val="0000FF"/>
                                      </a:solidFill>
                                      <a:latin typeface="Cambria Math" panose="02040503050406030204" pitchFamily="18" charset="0"/>
                                      <a:ea typeface="+mn-ea"/>
                                      <a:cs typeface="+mn-cs"/>
                                    </a:rPr>
                                  </m:ctrlPr>
                                </m:accPr>
                                <m:e>
                                  <m:r>
                                    <a:rPr lang="en-US" sz="1800" b="1" i="1" kern="1200">
                                      <a:solidFill>
                                        <a:srgbClr val="0000FF"/>
                                      </a:solidFill>
                                      <a:latin typeface="Cambria Math" panose="02040503050406030204" pitchFamily="18" charset="0"/>
                                      <a:ea typeface="+mn-ea"/>
                                      <a:cs typeface="+mn-cs"/>
                                    </a:rPr>
                                    <m:t>𝒊</m:t>
                                  </m:r>
                                </m:e>
                              </m:acc>
                            </m:e>
                            <m:sub>
                              <m:r>
                                <a:rPr lang="en-US" sz="1800" b="1" i="1" kern="1200">
                                  <a:solidFill>
                                    <a:srgbClr val="0000FF"/>
                                  </a:solidFill>
                                  <a:latin typeface="Cambria Math" panose="02040503050406030204" pitchFamily="18" charset="0"/>
                                  <a:ea typeface="+mn-ea"/>
                                  <a:cs typeface="+mn-cs"/>
                                </a:rPr>
                                <m:t>𝒒</m:t>
                              </m:r>
                            </m:sub>
                          </m:sSub>
                        </m:oMath>
                      </m:oMathPara>
                    </a14:m>
                    <a:endParaRPr lang="en-US" sz="1800" b="1" kern="1200">
                      <a:solidFill>
                        <a:prstClr val="black"/>
                      </a:solidFill>
                      <a:latin typeface="Calibri"/>
                      <a:ea typeface="+mn-ea"/>
                      <a:cs typeface="+mn-cs"/>
                    </a:endParaRPr>
                  </a:p>
                </p:txBody>
              </p:sp>
            </mc:Choice>
            <mc:Fallback xmlns="">
              <p:sp>
                <p:nvSpPr>
                  <p:cNvPr id="36" name="TextBox 35">
                    <a:extLst>
                      <a:ext uri="{FF2B5EF4-FFF2-40B4-BE49-F238E27FC236}">
                        <a16:creationId xmlns:a16="http://schemas.microsoft.com/office/drawing/2014/main" id="{B77FAA61-04C5-4DD6-8A5E-0EEF59DA4AFA}"/>
                      </a:ext>
                    </a:extLst>
                  </p:cNvPr>
                  <p:cNvSpPr txBox="1">
                    <a:spLocks noRot="1" noChangeAspect="1" noMove="1" noResize="1" noEditPoints="1" noAdjustHandles="1" noChangeArrowheads="1" noChangeShapeType="1" noTextEdit="1"/>
                  </p:cNvSpPr>
                  <p:nvPr/>
                </p:nvSpPr>
                <p:spPr>
                  <a:xfrm>
                    <a:off x="4667088" y="5279939"/>
                    <a:ext cx="579561" cy="525785"/>
                  </a:xfrm>
                  <a:prstGeom prst="rect">
                    <a:avLst/>
                  </a:prstGeom>
                  <a:blipFill>
                    <a:blip r:embed="rId16"/>
                    <a:stretch>
                      <a:fillRect r="-15278" b="-4615"/>
                    </a:stretch>
                  </a:blipFill>
                </p:spPr>
                <p:txBody>
                  <a:bodyPr/>
                  <a:lstStyle/>
                  <a:p>
                    <a:r>
                      <a:rPr lang="en-IN">
                        <a:noFill/>
                      </a:rPr>
                      <a:t> </a:t>
                    </a:r>
                  </a:p>
                </p:txBody>
              </p:sp>
            </mc:Fallback>
          </mc:AlternateContent>
          <p:cxnSp>
            <p:nvCxnSpPr>
              <p:cNvPr id="37" name="Straight Connector 36">
                <a:extLst>
                  <a:ext uri="{FF2B5EF4-FFF2-40B4-BE49-F238E27FC236}">
                    <a16:creationId xmlns:a16="http://schemas.microsoft.com/office/drawing/2014/main" id="{544448CA-6C0C-4FA4-88CA-A0EE83FF274E}"/>
                  </a:ext>
                </a:extLst>
              </p:cNvPr>
              <p:cNvCxnSpPr>
                <a:cxnSpLocks/>
              </p:cNvCxnSpPr>
              <p:nvPr/>
            </p:nvCxnSpPr>
            <p:spPr>
              <a:xfrm flipH="1">
                <a:off x="6115534" y="5085146"/>
                <a:ext cx="519086" cy="0"/>
              </a:xfrm>
              <a:prstGeom prst="line">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7925E3FF-10A3-42E3-9850-25C0BFA0FBE8}"/>
                  </a:ext>
                </a:extLst>
              </p:cNvPr>
              <p:cNvSpPr/>
              <p:nvPr/>
            </p:nvSpPr>
            <p:spPr>
              <a:xfrm>
                <a:off x="5478766" y="4760794"/>
                <a:ext cx="636769" cy="430887"/>
              </a:xfrm>
              <a:prstGeom prst="rect">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wrap="square" rtlCol="0">
                <a:spAutoFit/>
              </a:bodyPr>
              <a:lstStyle/>
              <a:p>
                <a:pPr defTabSz="685800" fontAlgn="base">
                  <a:spcBef>
                    <a:spcPct val="0"/>
                  </a:spcBef>
                  <a:spcAft>
                    <a:spcPct val="0"/>
                  </a:spcAft>
                  <a:buClrTx/>
                  <a:defRPr/>
                </a:pPr>
                <a:endParaRPr lang="en-US" sz="1500" kern="1200">
                  <a:solidFill>
                    <a:prstClr val="black"/>
                  </a:solidFill>
                  <a:latin typeface="Calibri"/>
                </a:endParaRPr>
              </a:p>
            </p:txBody>
          </p: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C647C6E7-AB0C-4532-B37C-0EF15DA019AD}"/>
                      </a:ext>
                    </a:extLst>
                  </p:cNvPr>
                  <p:cNvSpPr txBox="1"/>
                  <p:nvPr/>
                </p:nvSpPr>
                <p:spPr>
                  <a:xfrm>
                    <a:off x="4662319" y="4787335"/>
                    <a:ext cx="588111" cy="492443"/>
                  </a:xfrm>
                  <a:prstGeom prst="rect">
                    <a:avLst/>
                  </a:prstGeom>
                  <a:noFill/>
                </p:spPr>
                <p:txBody>
                  <a:bodyPr wrap="none" rtlCol="0">
                    <a:spAutoFit/>
                  </a:bodyPr>
                  <a:lstStyle/>
                  <a:p>
                    <a:pPr defTabSz="685800" fontAlgn="base">
                      <a:spcBef>
                        <a:spcPct val="0"/>
                      </a:spcBef>
                      <a:spcAft>
                        <a:spcPct val="0"/>
                      </a:spcAft>
                      <a:buClrTx/>
                      <a:defRPr/>
                    </a:pPr>
                    <a14:m>
                      <m:oMathPara xmlns:m="http://schemas.openxmlformats.org/officeDocument/2006/math">
                        <m:oMathParaPr>
                          <m:jc m:val="centerGroup"/>
                        </m:oMathParaPr>
                        <m:oMath xmlns:m="http://schemas.openxmlformats.org/officeDocument/2006/math">
                          <m:sSub>
                            <m:sSubPr>
                              <m:ctrlPr>
                                <a:rPr lang="en-US" sz="1800" b="1" i="1" kern="1200">
                                  <a:solidFill>
                                    <a:srgbClr val="0000FF"/>
                                  </a:solidFill>
                                  <a:latin typeface="Cambria Math" panose="02040503050406030204" pitchFamily="18" charset="0"/>
                                  <a:ea typeface="+mn-ea"/>
                                  <a:cs typeface="+mn-cs"/>
                                </a:rPr>
                              </m:ctrlPr>
                            </m:sSubPr>
                            <m:e>
                              <m:acc>
                                <m:accPr>
                                  <m:chr m:val="̃"/>
                                  <m:ctrlPr>
                                    <a:rPr lang="en-US" sz="1800" b="1" i="1" kern="1200">
                                      <a:solidFill>
                                        <a:srgbClr val="0000FF"/>
                                      </a:solidFill>
                                      <a:latin typeface="Cambria Math" panose="02040503050406030204" pitchFamily="18" charset="0"/>
                                      <a:ea typeface="+mn-ea"/>
                                      <a:cs typeface="+mn-cs"/>
                                    </a:rPr>
                                  </m:ctrlPr>
                                </m:accPr>
                                <m:e>
                                  <m:r>
                                    <a:rPr lang="en-US" sz="1800" b="1" i="1" kern="1200">
                                      <a:solidFill>
                                        <a:srgbClr val="0000FF"/>
                                      </a:solidFill>
                                      <a:latin typeface="Cambria Math" panose="02040503050406030204" pitchFamily="18" charset="0"/>
                                      <a:ea typeface="+mn-ea"/>
                                      <a:cs typeface="+mn-cs"/>
                                    </a:rPr>
                                    <m:t>𝒊</m:t>
                                  </m:r>
                                </m:e>
                              </m:acc>
                            </m:e>
                            <m:sub>
                              <m:r>
                                <a:rPr lang="en-US" sz="1800" b="1" i="1" kern="1200">
                                  <a:solidFill>
                                    <a:srgbClr val="0000FF"/>
                                  </a:solidFill>
                                  <a:latin typeface="Cambria Math" panose="02040503050406030204" pitchFamily="18" charset="0"/>
                                  <a:ea typeface="+mn-ea"/>
                                  <a:cs typeface="+mn-cs"/>
                                </a:rPr>
                                <m:t>𝒅</m:t>
                              </m:r>
                            </m:sub>
                          </m:sSub>
                        </m:oMath>
                      </m:oMathPara>
                    </a14:m>
                    <a:endParaRPr lang="en-US" sz="1800" b="1" kern="1200">
                      <a:solidFill>
                        <a:srgbClr val="0000FF"/>
                      </a:solidFill>
                      <a:latin typeface="Calibri"/>
                      <a:ea typeface="+mn-ea"/>
                      <a:cs typeface="+mn-cs"/>
                    </a:endParaRPr>
                  </a:p>
                </p:txBody>
              </p:sp>
            </mc:Choice>
            <mc:Fallback xmlns="">
              <p:sp>
                <p:nvSpPr>
                  <p:cNvPr id="39" name="TextBox 38">
                    <a:extLst>
                      <a:ext uri="{FF2B5EF4-FFF2-40B4-BE49-F238E27FC236}">
                        <a16:creationId xmlns:a16="http://schemas.microsoft.com/office/drawing/2014/main" id="{C647C6E7-AB0C-4532-B37C-0EF15DA019AD}"/>
                      </a:ext>
                    </a:extLst>
                  </p:cNvPr>
                  <p:cNvSpPr txBox="1">
                    <a:spLocks noRot="1" noChangeAspect="1" noMove="1" noResize="1" noEditPoints="1" noAdjustHandles="1" noChangeArrowheads="1" noChangeShapeType="1" noTextEdit="1"/>
                  </p:cNvSpPr>
                  <p:nvPr/>
                </p:nvSpPr>
                <p:spPr>
                  <a:xfrm>
                    <a:off x="4662319" y="4787335"/>
                    <a:ext cx="588111" cy="492443"/>
                  </a:xfrm>
                  <a:prstGeom prst="rect">
                    <a:avLst/>
                  </a:prstGeom>
                  <a:blipFill>
                    <a:blip r:embed="rId17"/>
                    <a:stretch>
                      <a:fillRect r="-15278" b="-1667"/>
                    </a:stretch>
                  </a:blipFill>
                </p:spPr>
                <p:txBody>
                  <a:bodyPr/>
                  <a:lstStyle/>
                  <a:p>
                    <a:r>
                      <a:rPr lang="en-IN">
                        <a:noFill/>
                      </a:rPr>
                      <a:t> </a:t>
                    </a:r>
                  </a:p>
                </p:txBody>
              </p:sp>
            </mc:Fallback>
          </mc:AlternateContent>
          <p:cxnSp>
            <p:nvCxnSpPr>
              <p:cNvPr id="40" name="Straight Arrow Connector 39">
                <a:extLst>
                  <a:ext uri="{FF2B5EF4-FFF2-40B4-BE49-F238E27FC236}">
                    <a16:creationId xmlns:a16="http://schemas.microsoft.com/office/drawing/2014/main" id="{A609E2A8-FE87-4854-AD35-A4A8312CCD6C}"/>
                  </a:ext>
                </a:extLst>
              </p:cNvPr>
              <p:cNvCxnSpPr>
                <a:cxnSpLocks/>
              </p:cNvCxnSpPr>
              <p:nvPr/>
            </p:nvCxnSpPr>
            <p:spPr>
              <a:xfrm flipV="1">
                <a:off x="5810746" y="5870961"/>
                <a:ext cx="0" cy="24729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5E4B2339-5A65-445D-9556-DEC306120C43}"/>
                      </a:ext>
                    </a:extLst>
                  </p:cNvPr>
                  <p:cNvSpPr txBox="1"/>
                  <p:nvPr/>
                </p:nvSpPr>
                <p:spPr>
                  <a:xfrm>
                    <a:off x="6085872" y="5736529"/>
                    <a:ext cx="181739" cy="492443"/>
                  </a:xfrm>
                  <a:prstGeom prst="rect">
                    <a:avLst/>
                  </a:prstGeom>
                  <a:noFill/>
                </p:spPr>
                <p:txBody>
                  <a:bodyPr wrap="square" rtlCol="0">
                    <a:spAutoFit/>
                  </a:bodyPr>
                  <a:lstStyle/>
                  <a:p>
                    <a:pPr defTabSz="685800">
                      <a:buClrTx/>
                      <a:defRPr/>
                    </a:pPr>
                    <a14:m>
                      <m:oMathPara xmlns:m="http://schemas.openxmlformats.org/officeDocument/2006/math">
                        <m:oMathParaPr>
                          <m:jc m:val="centerGroup"/>
                        </m:oMathParaPr>
                        <m:oMath xmlns:m="http://schemas.openxmlformats.org/officeDocument/2006/math">
                          <m:r>
                            <a:rPr lang="en-US" sz="1800" b="1" i="1" kern="1200">
                              <a:solidFill>
                                <a:srgbClr val="0000FF"/>
                              </a:solidFill>
                              <a:latin typeface="Cambria Math" panose="02040503050406030204" pitchFamily="18" charset="0"/>
                              <a:ea typeface="+mn-ea"/>
                              <a:cs typeface="+mn-cs"/>
                            </a:rPr>
                            <m:t>𝜽</m:t>
                          </m:r>
                        </m:oMath>
                      </m:oMathPara>
                    </a14:m>
                    <a:endParaRPr lang="en-US" sz="1800" b="1" kern="1200">
                      <a:solidFill>
                        <a:srgbClr val="0000FF"/>
                      </a:solidFill>
                      <a:latin typeface="Calibri"/>
                      <a:ea typeface="+mn-ea"/>
                      <a:cs typeface="+mn-cs"/>
                    </a:endParaRPr>
                  </a:p>
                </p:txBody>
              </p:sp>
            </mc:Choice>
            <mc:Fallback xmlns="">
              <p:sp>
                <p:nvSpPr>
                  <p:cNvPr id="41" name="TextBox 40">
                    <a:extLst>
                      <a:ext uri="{FF2B5EF4-FFF2-40B4-BE49-F238E27FC236}">
                        <a16:creationId xmlns:a16="http://schemas.microsoft.com/office/drawing/2014/main" id="{5E4B2339-5A65-445D-9556-DEC306120C43}"/>
                      </a:ext>
                    </a:extLst>
                  </p:cNvPr>
                  <p:cNvSpPr txBox="1">
                    <a:spLocks noRot="1" noChangeAspect="1" noMove="1" noResize="1" noEditPoints="1" noAdjustHandles="1" noChangeArrowheads="1" noChangeShapeType="1" noTextEdit="1"/>
                  </p:cNvSpPr>
                  <p:nvPr/>
                </p:nvSpPr>
                <p:spPr>
                  <a:xfrm>
                    <a:off x="6085872" y="5736529"/>
                    <a:ext cx="181739" cy="492443"/>
                  </a:xfrm>
                  <a:prstGeom prst="rect">
                    <a:avLst/>
                  </a:prstGeom>
                  <a:blipFill>
                    <a:blip r:embed="rId18"/>
                    <a:stretch>
                      <a:fillRect l="-9091" r="-12272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A383887D-9C41-464B-B857-F48F69C98625}"/>
                      </a:ext>
                    </a:extLst>
                  </p:cNvPr>
                  <p:cNvSpPr txBox="1"/>
                  <p:nvPr/>
                </p:nvSpPr>
                <p:spPr>
                  <a:xfrm>
                    <a:off x="7913453" y="5756677"/>
                    <a:ext cx="1054049" cy="527495"/>
                  </a:xfrm>
                  <a:prstGeom prst="rect">
                    <a:avLst/>
                  </a:prstGeom>
                  <a:noFill/>
                </p:spPr>
                <p:txBody>
                  <a:bodyPr wrap="none" rtlCol="0">
                    <a:spAutoFit/>
                  </a:bodyPr>
                  <a:lstStyle/>
                  <a:p>
                    <a:pPr defTabSz="685800" fontAlgn="base">
                      <a:spcBef>
                        <a:spcPct val="0"/>
                      </a:spcBef>
                      <a:spcAft>
                        <a:spcPct val="0"/>
                      </a:spcAft>
                      <a:buClrTx/>
                      <a:defRPr/>
                    </a:pPr>
                    <a14:m>
                      <m:oMathPara xmlns:m="http://schemas.openxmlformats.org/officeDocument/2006/math">
                        <m:oMathParaPr>
                          <m:jc m:val="centerGroup"/>
                        </m:oMathParaPr>
                        <m:oMath xmlns:m="http://schemas.openxmlformats.org/officeDocument/2006/math">
                          <m:sSub>
                            <m:sSubPr>
                              <m:ctrlPr>
                                <a:rPr lang="en-US" sz="1800" b="1" i="1" kern="1200">
                                  <a:solidFill>
                                    <a:srgbClr val="0000FF"/>
                                  </a:solidFill>
                                  <a:latin typeface="Cambria Math" panose="02040503050406030204" pitchFamily="18" charset="0"/>
                                  <a:ea typeface="+mn-ea"/>
                                  <a:cs typeface="+mn-cs"/>
                                </a:rPr>
                              </m:ctrlPr>
                            </m:sSubPr>
                            <m:e>
                              <m:acc>
                                <m:accPr>
                                  <m:chr m:val="̃"/>
                                  <m:ctrlPr>
                                    <a:rPr lang="en-US" sz="1800" b="1" i="1" kern="1200">
                                      <a:solidFill>
                                        <a:srgbClr val="0000FF"/>
                                      </a:solidFill>
                                      <a:latin typeface="Cambria Math" panose="02040503050406030204" pitchFamily="18" charset="0"/>
                                      <a:ea typeface="+mn-ea"/>
                                      <a:cs typeface="+mn-cs"/>
                                    </a:rPr>
                                  </m:ctrlPr>
                                </m:accPr>
                                <m:e>
                                  <m:r>
                                    <a:rPr lang="en-US" sz="1800" b="1" i="1" kern="1200">
                                      <a:solidFill>
                                        <a:srgbClr val="0000FF"/>
                                      </a:solidFill>
                                      <a:latin typeface="Cambria Math" panose="02040503050406030204" pitchFamily="18" charset="0"/>
                                      <a:ea typeface="+mn-ea"/>
                                      <a:cs typeface="+mn-cs"/>
                                    </a:rPr>
                                    <m:t>𝒗</m:t>
                                  </m:r>
                                </m:e>
                              </m:acc>
                            </m:e>
                            <m:sub>
                              <m:r>
                                <a:rPr lang="en-US" sz="1800" b="1" i="1" kern="1200">
                                  <a:solidFill>
                                    <a:srgbClr val="0000FF"/>
                                  </a:solidFill>
                                  <a:latin typeface="Cambria Math" panose="02040503050406030204" pitchFamily="18" charset="0"/>
                                  <a:ea typeface="+mn-ea"/>
                                  <a:cs typeface="+mn-cs"/>
                                </a:rPr>
                                <m:t>𝒈𝒂𝒃𝒄</m:t>
                              </m:r>
                            </m:sub>
                          </m:sSub>
                        </m:oMath>
                      </m:oMathPara>
                    </a14:m>
                    <a:endParaRPr lang="en-US" sz="1800" b="1" kern="1200">
                      <a:solidFill>
                        <a:prstClr val="black"/>
                      </a:solidFill>
                      <a:latin typeface="Calibri"/>
                      <a:ea typeface="+mn-ea"/>
                      <a:cs typeface="+mn-cs"/>
                    </a:endParaRPr>
                  </a:p>
                </p:txBody>
              </p:sp>
            </mc:Choice>
            <mc:Fallback xmlns="">
              <p:sp>
                <p:nvSpPr>
                  <p:cNvPr id="42" name="TextBox 41">
                    <a:extLst>
                      <a:ext uri="{FF2B5EF4-FFF2-40B4-BE49-F238E27FC236}">
                        <a16:creationId xmlns:a16="http://schemas.microsoft.com/office/drawing/2014/main" id="{A383887D-9C41-464B-B857-F48F69C98625}"/>
                      </a:ext>
                    </a:extLst>
                  </p:cNvPr>
                  <p:cNvSpPr txBox="1">
                    <a:spLocks noRot="1" noChangeAspect="1" noMove="1" noResize="1" noEditPoints="1" noAdjustHandles="1" noChangeArrowheads="1" noChangeShapeType="1" noTextEdit="1"/>
                  </p:cNvSpPr>
                  <p:nvPr/>
                </p:nvSpPr>
                <p:spPr>
                  <a:xfrm>
                    <a:off x="7913453" y="5756677"/>
                    <a:ext cx="1054049" cy="527495"/>
                  </a:xfrm>
                  <a:prstGeom prst="rect">
                    <a:avLst/>
                  </a:prstGeom>
                  <a:blipFill>
                    <a:blip r:embed="rId19"/>
                    <a:stretch>
                      <a:fillRect b="-10769"/>
                    </a:stretch>
                  </a:blipFill>
                </p:spPr>
                <p:txBody>
                  <a:bodyPr/>
                  <a:lstStyle/>
                  <a:p>
                    <a:r>
                      <a:rPr lang="en-IN">
                        <a:noFill/>
                      </a:rPr>
                      <a:t> </a:t>
                    </a:r>
                  </a:p>
                </p:txBody>
              </p:sp>
            </mc:Fallback>
          </mc:AlternateContent>
          <p:grpSp>
            <p:nvGrpSpPr>
              <p:cNvPr id="43" name="Group 42">
                <a:extLst>
                  <a:ext uri="{FF2B5EF4-FFF2-40B4-BE49-F238E27FC236}">
                    <a16:creationId xmlns:a16="http://schemas.microsoft.com/office/drawing/2014/main" id="{1F3CA6A0-72CA-4B2A-870F-BA9E5FF68794}"/>
                  </a:ext>
                </a:extLst>
              </p:cNvPr>
              <p:cNvGrpSpPr/>
              <p:nvPr/>
            </p:nvGrpSpPr>
            <p:grpSpPr>
              <a:xfrm>
                <a:off x="6727638" y="5860625"/>
                <a:ext cx="768788" cy="861775"/>
                <a:chOff x="6570653" y="4403966"/>
                <a:chExt cx="769347" cy="1985836"/>
              </a:xfrm>
            </p:grpSpPr>
            <p:sp>
              <p:nvSpPr>
                <p:cNvPr id="52" name="Rectangle 51">
                  <a:extLst>
                    <a:ext uri="{FF2B5EF4-FFF2-40B4-BE49-F238E27FC236}">
                      <a16:creationId xmlns:a16="http://schemas.microsoft.com/office/drawing/2014/main" id="{E480B939-E059-416F-A6E9-91B0C0398FD0}"/>
                    </a:ext>
                  </a:extLst>
                </p:cNvPr>
                <p:cNvSpPr/>
                <p:nvPr/>
              </p:nvSpPr>
              <p:spPr>
                <a:xfrm>
                  <a:off x="6570653" y="4436252"/>
                  <a:ext cx="769347" cy="1066901"/>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base">
                    <a:spcBef>
                      <a:spcPct val="0"/>
                    </a:spcBef>
                    <a:spcAft>
                      <a:spcPct val="0"/>
                    </a:spcAft>
                    <a:buClrTx/>
                    <a:defRPr/>
                  </a:pPr>
                  <a:endParaRPr lang="en-US" sz="1800" kern="1200">
                    <a:solidFill>
                      <a:prstClr val="white"/>
                    </a:solidFill>
                    <a:latin typeface="Calibri"/>
                  </a:endParaRPr>
                </a:p>
              </p:txBody>
            </p:sp>
            <p:sp>
              <p:nvSpPr>
                <p:cNvPr id="53" name="TextBox 52">
                  <a:extLst>
                    <a:ext uri="{FF2B5EF4-FFF2-40B4-BE49-F238E27FC236}">
                      <a16:creationId xmlns:a16="http://schemas.microsoft.com/office/drawing/2014/main" id="{DA3D8517-27DE-48D0-B9B6-48903DB32BC7}"/>
                    </a:ext>
                  </a:extLst>
                </p:cNvPr>
                <p:cNvSpPr txBox="1"/>
                <p:nvPr/>
              </p:nvSpPr>
              <p:spPr>
                <a:xfrm>
                  <a:off x="6607817" y="4403966"/>
                  <a:ext cx="642570" cy="1985836"/>
                </a:xfrm>
                <a:prstGeom prst="rect">
                  <a:avLst/>
                </a:prstGeom>
                <a:noFill/>
              </p:spPr>
              <p:txBody>
                <a:bodyPr wrap="square" rtlCol="0">
                  <a:spAutoFit/>
                </a:bodyPr>
                <a:lstStyle/>
                <a:p>
                  <a:pPr defTabSz="685800">
                    <a:buClrTx/>
                    <a:defRPr/>
                  </a:pPr>
                  <a:r>
                    <a:rPr lang="en-US" sz="1800" b="1" kern="1200">
                      <a:solidFill>
                        <a:prstClr val="black"/>
                      </a:solidFill>
                      <a:latin typeface="Calibri"/>
                      <a:ea typeface="+mn-ea"/>
                      <a:cs typeface="+mn-cs"/>
                    </a:rPr>
                    <a:t>PLL</a:t>
                  </a:r>
                </a:p>
              </p:txBody>
            </p:sp>
          </p:grpSp>
          <p:cxnSp>
            <p:nvCxnSpPr>
              <p:cNvPr id="45" name="Straight Connector 44">
                <a:extLst>
                  <a:ext uri="{FF2B5EF4-FFF2-40B4-BE49-F238E27FC236}">
                    <a16:creationId xmlns:a16="http://schemas.microsoft.com/office/drawing/2014/main" id="{54ED9B88-C113-4A79-8439-2D5656ECC931}"/>
                  </a:ext>
                </a:extLst>
              </p:cNvPr>
              <p:cNvCxnSpPr>
                <a:cxnSpLocks/>
              </p:cNvCxnSpPr>
              <p:nvPr/>
            </p:nvCxnSpPr>
            <p:spPr>
              <a:xfrm flipH="1">
                <a:off x="6117892" y="5579001"/>
                <a:ext cx="516728" cy="0"/>
              </a:xfrm>
              <a:prstGeom prst="line">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D22CA078-C23B-44E6-A488-784A2C0ECD55}"/>
                  </a:ext>
                </a:extLst>
              </p:cNvPr>
              <p:cNvCxnSpPr>
                <a:cxnSpLocks/>
              </p:cNvCxnSpPr>
              <p:nvPr/>
            </p:nvCxnSpPr>
            <p:spPr>
              <a:xfrm flipH="1">
                <a:off x="7496426" y="6004983"/>
                <a:ext cx="417027" cy="0"/>
              </a:xfrm>
              <a:prstGeom prst="line">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BA7E43C6-BDC4-4994-A28C-079B5C2F2424}"/>
                  </a:ext>
                </a:extLst>
              </p:cNvPr>
              <p:cNvCxnSpPr>
                <a:cxnSpLocks/>
              </p:cNvCxnSpPr>
              <p:nvPr/>
            </p:nvCxnSpPr>
            <p:spPr>
              <a:xfrm flipH="1">
                <a:off x="7496426" y="6101385"/>
                <a:ext cx="417027" cy="0"/>
              </a:xfrm>
              <a:prstGeom prst="line">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F451450D-5550-44C6-A2BF-1FC998DCCF5D}"/>
                  </a:ext>
                </a:extLst>
              </p:cNvPr>
              <p:cNvCxnSpPr>
                <a:cxnSpLocks/>
              </p:cNvCxnSpPr>
              <p:nvPr/>
            </p:nvCxnSpPr>
            <p:spPr>
              <a:xfrm flipH="1">
                <a:off x="7506553" y="6198335"/>
                <a:ext cx="406900" cy="0"/>
              </a:xfrm>
              <a:prstGeom prst="line">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D222D08D-2547-4657-98EA-94DBFA992D57}"/>
                  </a:ext>
                </a:extLst>
              </p:cNvPr>
              <p:cNvCxnSpPr>
                <a:cxnSpLocks/>
              </p:cNvCxnSpPr>
              <p:nvPr/>
            </p:nvCxnSpPr>
            <p:spPr>
              <a:xfrm flipH="1">
                <a:off x="5154193" y="5083886"/>
                <a:ext cx="329446"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2371D4C9-354B-429B-886E-D92A109B6EAF}"/>
                  </a:ext>
                </a:extLst>
              </p:cNvPr>
              <p:cNvCxnSpPr>
                <a:cxnSpLocks/>
              </p:cNvCxnSpPr>
              <p:nvPr/>
            </p:nvCxnSpPr>
            <p:spPr>
              <a:xfrm flipH="1">
                <a:off x="5810746" y="6118254"/>
                <a:ext cx="913126" cy="0"/>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BDB2E032-3FB0-4DDD-A10F-B45E4734D8E9}"/>
                      </a:ext>
                    </a:extLst>
                  </p:cNvPr>
                  <p:cNvSpPr txBox="1"/>
                  <p:nvPr/>
                </p:nvSpPr>
                <p:spPr>
                  <a:xfrm>
                    <a:off x="6538519" y="5321740"/>
                    <a:ext cx="594521" cy="525870"/>
                  </a:xfrm>
                  <a:prstGeom prst="rect">
                    <a:avLst/>
                  </a:prstGeom>
                  <a:noFill/>
                </p:spPr>
                <p:txBody>
                  <a:bodyPr wrap="none" rtlCol="0">
                    <a:spAutoFit/>
                  </a:bodyPr>
                  <a:lstStyle/>
                  <a:p>
                    <a:pPr defTabSz="685800" fontAlgn="base">
                      <a:spcBef>
                        <a:spcPct val="0"/>
                      </a:spcBef>
                      <a:spcAft>
                        <a:spcPct val="0"/>
                      </a:spcAft>
                      <a:buClrTx/>
                      <a:defRPr/>
                    </a:pPr>
                    <a14:m>
                      <m:oMathPara xmlns:m="http://schemas.openxmlformats.org/officeDocument/2006/math">
                        <m:oMathParaPr>
                          <m:jc m:val="centerGroup"/>
                        </m:oMathParaPr>
                        <m:oMath xmlns:m="http://schemas.openxmlformats.org/officeDocument/2006/math">
                          <m:sSub>
                            <m:sSubPr>
                              <m:ctrlPr>
                                <a:rPr lang="en-US" sz="1800" b="1" i="1" kern="1200">
                                  <a:solidFill>
                                    <a:srgbClr val="0000FF"/>
                                  </a:solidFill>
                                  <a:latin typeface="Cambria Math" panose="02040503050406030204" pitchFamily="18" charset="0"/>
                                  <a:ea typeface="+mn-ea"/>
                                  <a:cs typeface="+mn-cs"/>
                                </a:rPr>
                              </m:ctrlPr>
                            </m:sSubPr>
                            <m:e>
                              <m:acc>
                                <m:accPr>
                                  <m:chr m:val="̃"/>
                                  <m:ctrlPr>
                                    <a:rPr lang="en-US" sz="1800" b="1" i="1" kern="1200">
                                      <a:solidFill>
                                        <a:srgbClr val="0000FF"/>
                                      </a:solidFill>
                                      <a:latin typeface="Cambria Math" panose="02040503050406030204" pitchFamily="18" charset="0"/>
                                      <a:ea typeface="+mn-ea"/>
                                      <a:cs typeface="+mn-cs"/>
                                    </a:rPr>
                                  </m:ctrlPr>
                                </m:accPr>
                                <m:e>
                                  <m:r>
                                    <a:rPr lang="en-US" sz="1800" b="1" i="1" kern="1200">
                                      <a:solidFill>
                                        <a:srgbClr val="0000FF"/>
                                      </a:solidFill>
                                      <a:latin typeface="Cambria Math" panose="02040503050406030204" pitchFamily="18" charset="0"/>
                                      <a:ea typeface="+mn-ea"/>
                                      <a:cs typeface="+mn-cs"/>
                                    </a:rPr>
                                    <m:t>𝒊</m:t>
                                  </m:r>
                                </m:e>
                              </m:acc>
                            </m:e>
                            <m:sub>
                              <m:r>
                                <a:rPr lang="en-US" sz="1800" b="1" i="1" kern="1200">
                                  <a:solidFill>
                                    <a:srgbClr val="0000FF"/>
                                  </a:solidFill>
                                  <a:latin typeface="Cambria Math" panose="02040503050406030204" pitchFamily="18" charset="0"/>
                                  <a:ea typeface="+mn-ea"/>
                                  <a:cs typeface="+mn-cs"/>
                                </a:rPr>
                                <m:t>𝜷</m:t>
                              </m:r>
                            </m:sub>
                          </m:sSub>
                        </m:oMath>
                      </m:oMathPara>
                    </a14:m>
                    <a:endParaRPr lang="en-US" sz="1800" b="1" kern="1200">
                      <a:solidFill>
                        <a:prstClr val="black"/>
                      </a:solidFill>
                      <a:latin typeface="Calibri"/>
                      <a:ea typeface="+mn-ea"/>
                      <a:cs typeface="+mn-cs"/>
                    </a:endParaRPr>
                  </a:p>
                </p:txBody>
              </p:sp>
            </mc:Choice>
            <mc:Fallback xmlns="">
              <p:sp>
                <p:nvSpPr>
                  <p:cNvPr id="58" name="TextBox 57">
                    <a:extLst>
                      <a:ext uri="{FF2B5EF4-FFF2-40B4-BE49-F238E27FC236}">
                        <a16:creationId xmlns:a16="http://schemas.microsoft.com/office/drawing/2014/main" id="{BDB2E032-3FB0-4DDD-A10F-B45E4734D8E9}"/>
                      </a:ext>
                    </a:extLst>
                  </p:cNvPr>
                  <p:cNvSpPr txBox="1">
                    <a:spLocks noRot="1" noChangeAspect="1" noMove="1" noResize="1" noEditPoints="1" noAdjustHandles="1" noChangeArrowheads="1" noChangeShapeType="1" noTextEdit="1"/>
                  </p:cNvSpPr>
                  <p:nvPr/>
                </p:nvSpPr>
                <p:spPr>
                  <a:xfrm>
                    <a:off x="6538519" y="5321740"/>
                    <a:ext cx="594521" cy="525870"/>
                  </a:xfrm>
                  <a:prstGeom prst="rect">
                    <a:avLst/>
                  </a:prstGeom>
                  <a:blipFill>
                    <a:blip r:embed="rId20"/>
                    <a:stretch>
                      <a:fillRect r="-15068" b="-10938"/>
                    </a:stretch>
                  </a:blipFill>
                </p:spPr>
                <p:txBody>
                  <a:bodyPr/>
                  <a:lstStyle/>
                  <a:p>
                    <a:r>
                      <a:rPr lang="en-IN">
                        <a:noFill/>
                      </a:rPr>
                      <a:t> </a:t>
                    </a:r>
                  </a:p>
                </p:txBody>
              </p:sp>
            </mc:Fallback>
          </mc:AlternateContent>
        </p:grpSp>
        <p:cxnSp>
          <p:nvCxnSpPr>
            <p:cNvPr id="59" name="Straight Connector 58">
              <a:extLst>
                <a:ext uri="{FF2B5EF4-FFF2-40B4-BE49-F238E27FC236}">
                  <a16:creationId xmlns:a16="http://schemas.microsoft.com/office/drawing/2014/main" id="{66950FF2-7945-4552-9955-78B6D31B139E}"/>
                </a:ext>
              </a:extLst>
            </p:cNvPr>
            <p:cNvCxnSpPr>
              <a:cxnSpLocks/>
            </p:cNvCxnSpPr>
            <p:nvPr/>
          </p:nvCxnSpPr>
          <p:spPr>
            <a:xfrm>
              <a:off x="7685502" y="2585847"/>
              <a:ext cx="622551" cy="106506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082E8A91-12B2-418A-A60F-0535EFB06596}"/>
                    </a:ext>
                  </a:extLst>
                </p:cNvPr>
                <p:cNvSpPr txBox="1"/>
                <p:nvPr/>
              </p:nvSpPr>
              <p:spPr>
                <a:xfrm>
                  <a:off x="7744402" y="2517607"/>
                  <a:ext cx="573419" cy="430887"/>
                </a:xfrm>
                <a:prstGeom prst="rect">
                  <a:avLst/>
                </a:prstGeom>
                <a:noFill/>
              </p:spPr>
              <p:txBody>
                <a:bodyPr wrap="square">
                  <a:spAutoFit/>
                </a:bodyPr>
                <a:lstStyle/>
                <a:p>
                  <a:pPr defTabSz="685800">
                    <a:buClrTx/>
                    <a:defRPr/>
                  </a:pPr>
                  <a14:m>
                    <m:oMathPara xmlns:m="http://schemas.openxmlformats.org/officeDocument/2006/math">
                      <m:oMathParaPr>
                        <m:jc m:val="centerGroup"/>
                      </m:oMathParaPr>
                      <m:oMath xmlns:m="http://schemas.openxmlformats.org/officeDocument/2006/math">
                        <m:r>
                          <a:rPr lang="en-US" sz="1500" i="1" kern="1200">
                            <a:solidFill>
                              <a:prstClr val="black"/>
                            </a:solidFill>
                            <a:latin typeface="Cambria Math" panose="02040503050406030204" pitchFamily="18" charset="0"/>
                            <a:ea typeface="+mn-ea"/>
                            <a:cs typeface="+mn-cs"/>
                          </a:rPr>
                          <m:t>𝛼𝛽</m:t>
                        </m:r>
                      </m:oMath>
                    </m:oMathPara>
                  </a14:m>
                  <a:endParaRPr lang="en-US" sz="1500" kern="1200">
                    <a:solidFill>
                      <a:prstClr val="black"/>
                    </a:solidFill>
                    <a:latin typeface="Calibri"/>
                    <a:ea typeface="+mn-ea"/>
                    <a:cs typeface="+mn-cs"/>
                  </a:endParaRPr>
                </a:p>
              </p:txBody>
            </p:sp>
          </mc:Choice>
          <mc:Fallback xmlns="">
            <p:sp>
              <p:nvSpPr>
                <p:cNvPr id="60" name="TextBox 59">
                  <a:extLst>
                    <a:ext uri="{FF2B5EF4-FFF2-40B4-BE49-F238E27FC236}">
                      <a16:creationId xmlns:a16="http://schemas.microsoft.com/office/drawing/2014/main" id="{082E8A91-12B2-418A-A60F-0535EFB06596}"/>
                    </a:ext>
                  </a:extLst>
                </p:cNvPr>
                <p:cNvSpPr txBox="1">
                  <a:spLocks noRot="1" noChangeAspect="1" noMove="1" noResize="1" noEditPoints="1" noAdjustHandles="1" noChangeArrowheads="1" noChangeShapeType="1" noTextEdit="1"/>
                </p:cNvSpPr>
                <p:nvPr/>
              </p:nvSpPr>
              <p:spPr>
                <a:xfrm>
                  <a:off x="7744402" y="2517607"/>
                  <a:ext cx="573419" cy="430887"/>
                </a:xfrm>
                <a:prstGeom prst="rect">
                  <a:avLst/>
                </a:prstGeom>
                <a:blipFill>
                  <a:blip r:embed="rId21"/>
                  <a:stretch>
                    <a:fillRect b="-9434"/>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19F8DEE8-07ED-4C72-AB2C-4274753350A0}"/>
                    </a:ext>
                  </a:extLst>
                </p:cNvPr>
                <p:cNvSpPr txBox="1"/>
                <p:nvPr/>
              </p:nvSpPr>
              <p:spPr>
                <a:xfrm>
                  <a:off x="7582287" y="3144639"/>
                  <a:ext cx="573419" cy="430887"/>
                </a:xfrm>
                <a:prstGeom prst="rect">
                  <a:avLst/>
                </a:prstGeom>
                <a:noFill/>
              </p:spPr>
              <p:txBody>
                <a:bodyPr wrap="square">
                  <a:spAutoFit/>
                </a:bodyPr>
                <a:lstStyle/>
                <a:p>
                  <a:pPr defTabSz="685800">
                    <a:buClrTx/>
                    <a:defRPr/>
                  </a:pPr>
                  <a14:m>
                    <m:oMathPara xmlns:m="http://schemas.openxmlformats.org/officeDocument/2006/math">
                      <m:oMathParaPr>
                        <m:jc m:val="centerGroup"/>
                      </m:oMathParaPr>
                      <m:oMath xmlns:m="http://schemas.openxmlformats.org/officeDocument/2006/math">
                        <m:r>
                          <a:rPr lang="en-US" sz="1500" i="1" kern="1200">
                            <a:solidFill>
                              <a:prstClr val="black"/>
                            </a:solidFill>
                            <a:latin typeface="Cambria Math" panose="02040503050406030204" pitchFamily="18" charset="0"/>
                            <a:ea typeface="+mn-ea"/>
                            <a:cs typeface="+mn-cs"/>
                          </a:rPr>
                          <m:t>𝑑𝑞</m:t>
                        </m:r>
                      </m:oMath>
                    </m:oMathPara>
                  </a14:m>
                  <a:endParaRPr lang="en-US" sz="1500" kern="1200">
                    <a:solidFill>
                      <a:prstClr val="black"/>
                    </a:solidFill>
                    <a:latin typeface="Calibri"/>
                    <a:ea typeface="+mn-ea"/>
                    <a:cs typeface="+mn-cs"/>
                  </a:endParaRPr>
                </a:p>
              </p:txBody>
            </p:sp>
          </mc:Choice>
          <mc:Fallback xmlns="">
            <p:sp>
              <p:nvSpPr>
                <p:cNvPr id="61" name="TextBox 60">
                  <a:extLst>
                    <a:ext uri="{FF2B5EF4-FFF2-40B4-BE49-F238E27FC236}">
                      <a16:creationId xmlns:a16="http://schemas.microsoft.com/office/drawing/2014/main" id="{19F8DEE8-07ED-4C72-AB2C-4274753350A0}"/>
                    </a:ext>
                  </a:extLst>
                </p:cNvPr>
                <p:cNvSpPr txBox="1">
                  <a:spLocks noRot="1" noChangeAspect="1" noMove="1" noResize="1" noEditPoints="1" noAdjustHandles="1" noChangeArrowheads="1" noChangeShapeType="1" noTextEdit="1"/>
                </p:cNvSpPr>
                <p:nvPr/>
              </p:nvSpPr>
              <p:spPr>
                <a:xfrm>
                  <a:off x="7582287" y="3144639"/>
                  <a:ext cx="573419" cy="430887"/>
                </a:xfrm>
                <a:prstGeom prst="rect">
                  <a:avLst/>
                </a:prstGeom>
                <a:blipFill>
                  <a:blip r:embed="rId22"/>
                  <a:stretch>
                    <a:fillRect b="-9434"/>
                  </a:stretch>
                </a:blipFill>
              </p:spPr>
              <p:txBody>
                <a:bodyPr/>
                <a:lstStyle/>
                <a:p>
                  <a:r>
                    <a:rPr lang="en-IN">
                      <a:noFill/>
                    </a:rPr>
                    <a:t> </a:t>
                  </a:r>
                </a:p>
              </p:txBody>
            </p:sp>
          </mc:Fallback>
        </mc:AlternateContent>
        <p:cxnSp>
          <p:nvCxnSpPr>
            <p:cNvPr id="136" name="Straight Arrow Connector 135">
              <a:extLst>
                <a:ext uri="{FF2B5EF4-FFF2-40B4-BE49-F238E27FC236}">
                  <a16:creationId xmlns:a16="http://schemas.microsoft.com/office/drawing/2014/main" id="{37BC0C43-58A1-4F57-800B-8D2511B76B8B}"/>
                </a:ext>
              </a:extLst>
            </p:cNvPr>
            <p:cNvCxnSpPr>
              <a:cxnSpLocks/>
            </p:cNvCxnSpPr>
            <p:nvPr/>
          </p:nvCxnSpPr>
          <p:spPr>
            <a:xfrm flipH="1">
              <a:off x="7366042" y="3355346"/>
              <a:ext cx="303556"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46794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left)">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37"/>
                                        </p:tgtEl>
                                        <p:attrNameLst>
                                          <p:attrName>style.visibility</p:attrName>
                                        </p:attrNameLst>
                                      </p:cBhvr>
                                      <p:to>
                                        <p:strVal val="visible"/>
                                      </p:to>
                                    </p:set>
                                    <p:animEffect transition="in" filter="wipe(left)">
                                      <p:cBhvr>
                                        <p:cTn id="12" dur="500"/>
                                        <p:tgtEl>
                                          <p:spTgt spid="13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38"/>
                                        </p:tgtEl>
                                        <p:attrNameLst>
                                          <p:attrName>style.visibility</p:attrName>
                                        </p:attrNameLst>
                                      </p:cBhvr>
                                      <p:to>
                                        <p:strVal val="visible"/>
                                      </p:to>
                                    </p:set>
                                    <p:animEffect transition="in" filter="wipe(left)">
                                      <p:cBhvr>
                                        <p:cTn id="17" dur="500"/>
                                        <p:tgtEl>
                                          <p:spTgt spid="1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lt2">
                <a:lumMod val="72000"/>
                <a:lumOff val="28000"/>
              </a:schemeClr>
            </a:gs>
            <a:gs pos="100000">
              <a:schemeClr val="lt1"/>
            </a:gs>
          </a:gsLst>
          <a:lin ang="5400012" scaled="0"/>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5E3C9-FB1E-41A3-9127-A360E78EF121}"/>
              </a:ext>
            </a:extLst>
          </p:cNvPr>
          <p:cNvSpPr>
            <a:spLocks noGrp="1"/>
          </p:cNvSpPr>
          <p:nvPr>
            <p:ph type="title"/>
          </p:nvPr>
        </p:nvSpPr>
        <p:spPr>
          <a:xfrm>
            <a:off x="-15207" y="40483"/>
            <a:ext cx="9144000" cy="446949"/>
          </a:xfrm>
        </p:spPr>
        <p:txBody>
          <a:bodyPr/>
          <a:lstStyle/>
          <a:p>
            <a:pPr algn="ctr"/>
            <a:r>
              <a:rPr lang="en-US" sz="2800" dirty="0">
                <a:solidFill>
                  <a:schemeClr val="bg2"/>
                </a:solidFill>
              </a:rPr>
              <a:t>Current Compensation and Inverse Transformation</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83A520B0-A577-4FAE-A5A3-75FE0EC64300}"/>
                  </a:ext>
                </a:extLst>
              </p:cNvPr>
              <p:cNvSpPr txBox="1"/>
              <p:nvPr/>
            </p:nvSpPr>
            <p:spPr>
              <a:xfrm>
                <a:off x="5967858" y="1478409"/>
                <a:ext cx="623825" cy="369332"/>
              </a:xfrm>
              <a:prstGeom prst="rect">
                <a:avLst/>
              </a:prstGeom>
              <a:noFill/>
            </p:spPr>
            <p:txBody>
              <a:bodyPr wrap="none" rtlCol="0">
                <a:spAutoFit/>
              </a:bodyPr>
              <a:lstStyle/>
              <a:p>
                <a:pPr defTabSz="685800" fontAlgn="base">
                  <a:spcBef>
                    <a:spcPct val="0"/>
                  </a:spcBef>
                  <a:spcAft>
                    <a:spcPct val="0"/>
                  </a:spcAft>
                  <a:buClrTx/>
                  <a:defRPr/>
                </a:pPr>
                <a14:m>
                  <m:oMathPara xmlns:m="http://schemas.openxmlformats.org/officeDocument/2006/math">
                    <m:oMathParaPr>
                      <m:jc m:val="centerGroup"/>
                    </m:oMathParaPr>
                    <m:oMath xmlns:m="http://schemas.openxmlformats.org/officeDocument/2006/math">
                      <m:sSub>
                        <m:sSubPr>
                          <m:ctrlPr>
                            <a:rPr lang="en-US" sz="1800" b="1" i="1" kern="1200">
                              <a:solidFill>
                                <a:srgbClr val="0000FF"/>
                              </a:solidFill>
                              <a:latin typeface="Cambria Math" panose="02040503050406030204" pitchFamily="18" charset="0"/>
                              <a:ea typeface="+mn-ea"/>
                              <a:cs typeface="+mn-cs"/>
                            </a:rPr>
                          </m:ctrlPr>
                        </m:sSubPr>
                        <m:e>
                          <m:acc>
                            <m:accPr>
                              <m:chr m:val="̃"/>
                              <m:ctrlPr>
                                <a:rPr lang="en-US" sz="1800" b="1" i="1" kern="1200">
                                  <a:solidFill>
                                    <a:srgbClr val="0000FF"/>
                                  </a:solidFill>
                                  <a:latin typeface="Cambria Math" panose="02040503050406030204" pitchFamily="18" charset="0"/>
                                  <a:ea typeface="+mn-ea"/>
                                  <a:cs typeface="+mn-cs"/>
                                </a:rPr>
                              </m:ctrlPr>
                            </m:accPr>
                            <m:e>
                              <m:r>
                                <a:rPr lang="en-US" sz="1800" b="1" i="1" kern="1200">
                                  <a:solidFill>
                                    <a:srgbClr val="0000FF"/>
                                  </a:solidFill>
                                  <a:latin typeface="Cambria Math" panose="02040503050406030204" pitchFamily="18" charset="0"/>
                                  <a:ea typeface="+mn-ea"/>
                                  <a:cs typeface="+mn-cs"/>
                                </a:rPr>
                                <m:t>𝒊</m:t>
                              </m:r>
                            </m:e>
                          </m:acc>
                        </m:e>
                        <m:sub>
                          <m:r>
                            <a:rPr lang="en-US" sz="1800" b="1" i="1" kern="1200">
                              <a:solidFill>
                                <a:srgbClr val="0000FF"/>
                              </a:solidFill>
                              <a:latin typeface="Cambria Math" panose="02040503050406030204" pitchFamily="18" charset="0"/>
                              <a:ea typeface="+mn-ea"/>
                              <a:cs typeface="+mn-cs"/>
                            </a:rPr>
                            <m:t>𝒂𝒃𝒄</m:t>
                          </m:r>
                        </m:sub>
                      </m:sSub>
                    </m:oMath>
                  </m:oMathPara>
                </a14:m>
                <a:endParaRPr lang="en-US" sz="1800" b="1" kern="1200">
                  <a:solidFill>
                    <a:prstClr val="black"/>
                  </a:solidFill>
                  <a:latin typeface="Calibri"/>
                  <a:ea typeface="+mn-ea"/>
                  <a:cs typeface="+mn-cs"/>
                </a:endParaRPr>
              </a:p>
            </p:txBody>
          </p:sp>
        </mc:Choice>
        <mc:Fallback xmlns="">
          <p:sp>
            <p:nvSpPr>
              <p:cNvPr id="4" name="TextBox 3">
                <a:extLst>
                  <a:ext uri="{FF2B5EF4-FFF2-40B4-BE49-F238E27FC236}">
                    <a16:creationId xmlns:a16="http://schemas.microsoft.com/office/drawing/2014/main" id="{83A520B0-A577-4FAE-A5A3-75FE0EC64300}"/>
                  </a:ext>
                </a:extLst>
              </p:cNvPr>
              <p:cNvSpPr txBox="1">
                <a:spLocks noRot="1" noChangeAspect="1" noMove="1" noResize="1" noEditPoints="1" noAdjustHandles="1" noChangeArrowheads="1" noChangeShapeType="1" noTextEdit="1"/>
              </p:cNvSpPr>
              <p:nvPr/>
            </p:nvSpPr>
            <p:spPr>
              <a:xfrm>
                <a:off x="5967858" y="1478409"/>
                <a:ext cx="623825" cy="369332"/>
              </a:xfrm>
              <a:prstGeom prst="rect">
                <a:avLst/>
              </a:prstGeom>
              <a:blipFill>
                <a:blip r:embed="rId2"/>
                <a:stretch>
                  <a:fillRect b="-1667"/>
                </a:stretch>
              </a:blipFill>
            </p:spPr>
            <p:txBody>
              <a:bodyPr/>
              <a:lstStyle/>
              <a:p>
                <a:r>
                  <a:rPr lang="en-IN">
                    <a:noFill/>
                  </a:rPr>
                  <a:t> </a:t>
                </a:r>
              </a:p>
            </p:txBody>
          </p:sp>
        </mc:Fallback>
      </mc:AlternateContent>
      <p:cxnSp>
        <p:nvCxnSpPr>
          <p:cNvPr id="7" name="Straight Connector 6">
            <a:extLst>
              <a:ext uri="{FF2B5EF4-FFF2-40B4-BE49-F238E27FC236}">
                <a16:creationId xmlns:a16="http://schemas.microsoft.com/office/drawing/2014/main" id="{13DE37A2-CA8C-45A5-8E2A-BBCADED08B65}"/>
              </a:ext>
            </a:extLst>
          </p:cNvPr>
          <p:cNvCxnSpPr>
            <a:cxnSpLocks/>
          </p:cNvCxnSpPr>
          <p:nvPr/>
        </p:nvCxnSpPr>
        <p:spPr>
          <a:xfrm flipH="1">
            <a:off x="5548917" y="1505343"/>
            <a:ext cx="389315" cy="0"/>
          </a:xfrm>
          <a:prstGeom prst="line">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41F7F523-7E7A-4395-9F1A-D4E0A728F529}"/>
              </a:ext>
            </a:extLst>
          </p:cNvPr>
          <p:cNvSpPr/>
          <p:nvPr/>
        </p:nvSpPr>
        <p:spPr>
          <a:xfrm>
            <a:off x="5081697" y="1281394"/>
            <a:ext cx="477577" cy="323165"/>
          </a:xfrm>
          <a:prstGeom prst="rect">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wrap="square" rtlCol="0">
            <a:spAutoFit/>
          </a:bodyPr>
          <a:lstStyle/>
          <a:p>
            <a:pPr defTabSz="685800" fontAlgn="base">
              <a:spcBef>
                <a:spcPct val="0"/>
              </a:spcBef>
              <a:spcAft>
                <a:spcPct val="0"/>
              </a:spcAft>
              <a:buClrTx/>
              <a:defRPr/>
            </a:pPr>
            <a:endParaRPr lang="en-US" sz="1500" kern="1200">
              <a:solidFill>
                <a:prstClr val="black"/>
              </a:solidFill>
              <a:latin typeface="Calibri"/>
            </a:endParaRPr>
          </a:p>
        </p:txBody>
      </p:sp>
      <p:cxnSp>
        <p:nvCxnSpPr>
          <p:cNvPr id="10" name="Straight Arrow Connector 9">
            <a:extLst>
              <a:ext uri="{FF2B5EF4-FFF2-40B4-BE49-F238E27FC236}">
                <a16:creationId xmlns:a16="http://schemas.microsoft.com/office/drawing/2014/main" id="{56504C36-1A93-4BC5-B026-43617BF5C063}"/>
              </a:ext>
            </a:extLst>
          </p:cNvPr>
          <p:cNvCxnSpPr>
            <a:cxnSpLocks/>
          </p:cNvCxnSpPr>
          <p:nvPr/>
        </p:nvCxnSpPr>
        <p:spPr>
          <a:xfrm flipH="1" flipV="1">
            <a:off x="5320486" y="2114018"/>
            <a:ext cx="0" cy="29977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1192C80F-8984-475D-A64B-3804CA0AD216}"/>
                  </a:ext>
                </a:extLst>
              </p:cNvPr>
              <p:cNvSpPr txBox="1"/>
              <p:nvPr/>
            </p:nvSpPr>
            <p:spPr>
              <a:xfrm>
                <a:off x="5320485" y="2104155"/>
                <a:ext cx="136304" cy="369332"/>
              </a:xfrm>
              <a:prstGeom prst="rect">
                <a:avLst/>
              </a:prstGeom>
              <a:noFill/>
            </p:spPr>
            <p:txBody>
              <a:bodyPr wrap="square" rtlCol="0">
                <a:spAutoFit/>
              </a:bodyPr>
              <a:lstStyle/>
              <a:p>
                <a:pPr defTabSz="685800">
                  <a:buClrTx/>
                  <a:defRPr/>
                </a:pPr>
                <a14:m>
                  <m:oMathPara xmlns:m="http://schemas.openxmlformats.org/officeDocument/2006/math">
                    <m:oMathParaPr>
                      <m:jc m:val="centerGroup"/>
                    </m:oMathParaPr>
                    <m:oMath xmlns:m="http://schemas.openxmlformats.org/officeDocument/2006/math">
                      <m:r>
                        <a:rPr lang="en-US" sz="1800" b="1" i="1" kern="1200">
                          <a:solidFill>
                            <a:srgbClr val="0000FF"/>
                          </a:solidFill>
                          <a:latin typeface="Cambria Math" panose="02040503050406030204" pitchFamily="18" charset="0"/>
                          <a:ea typeface="+mn-ea"/>
                          <a:cs typeface="+mn-cs"/>
                        </a:rPr>
                        <m:t>𝜽</m:t>
                      </m:r>
                    </m:oMath>
                  </m:oMathPara>
                </a14:m>
                <a:endParaRPr lang="en-US" sz="1800" b="1" kern="1200">
                  <a:solidFill>
                    <a:srgbClr val="0000FF"/>
                  </a:solidFill>
                  <a:latin typeface="Calibri"/>
                  <a:ea typeface="+mn-ea"/>
                  <a:cs typeface="+mn-cs"/>
                </a:endParaRPr>
              </a:p>
            </p:txBody>
          </p:sp>
        </mc:Choice>
        <mc:Fallback xmlns="">
          <p:sp>
            <p:nvSpPr>
              <p:cNvPr id="11" name="TextBox 10">
                <a:extLst>
                  <a:ext uri="{FF2B5EF4-FFF2-40B4-BE49-F238E27FC236}">
                    <a16:creationId xmlns:a16="http://schemas.microsoft.com/office/drawing/2014/main" id="{1192C80F-8984-475D-A64B-3804CA0AD216}"/>
                  </a:ext>
                </a:extLst>
              </p:cNvPr>
              <p:cNvSpPr txBox="1">
                <a:spLocks noRot="1" noChangeAspect="1" noMove="1" noResize="1" noEditPoints="1" noAdjustHandles="1" noChangeArrowheads="1" noChangeShapeType="1" noTextEdit="1"/>
              </p:cNvSpPr>
              <p:nvPr/>
            </p:nvSpPr>
            <p:spPr>
              <a:xfrm>
                <a:off x="5320485" y="2104155"/>
                <a:ext cx="136304" cy="369332"/>
              </a:xfrm>
              <a:prstGeom prst="rect">
                <a:avLst/>
              </a:prstGeom>
              <a:blipFill>
                <a:blip r:embed="rId3"/>
                <a:stretch>
                  <a:fillRect l="-13636" r="-118182"/>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B881383D-54A2-439D-916F-E50B4AB43F72}"/>
                  </a:ext>
                </a:extLst>
              </p:cNvPr>
              <p:cNvSpPr txBox="1"/>
              <p:nvPr/>
            </p:nvSpPr>
            <p:spPr>
              <a:xfrm>
                <a:off x="6907713" y="2142613"/>
                <a:ext cx="790537" cy="395621"/>
              </a:xfrm>
              <a:prstGeom prst="rect">
                <a:avLst/>
              </a:prstGeom>
              <a:noFill/>
            </p:spPr>
            <p:txBody>
              <a:bodyPr wrap="none" rtlCol="0">
                <a:spAutoFit/>
              </a:bodyPr>
              <a:lstStyle/>
              <a:p>
                <a:pPr defTabSz="685800" fontAlgn="base">
                  <a:spcBef>
                    <a:spcPct val="0"/>
                  </a:spcBef>
                  <a:spcAft>
                    <a:spcPct val="0"/>
                  </a:spcAft>
                  <a:buClrTx/>
                  <a:defRPr/>
                </a:pPr>
                <a14:m>
                  <m:oMathPara xmlns:m="http://schemas.openxmlformats.org/officeDocument/2006/math">
                    <m:oMathParaPr>
                      <m:jc m:val="centerGroup"/>
                    </m:oMathParaPr>
                    <m:oMath xmlns:m="http://schemas.openxmlformats.org/officeDocument/2006/math">
                      <m:sSub>
                        <m:sSubPr>
                          <m:ctrlPr>
                            <a:rPr lang="en-US" sz="1800" b="1" i="1" kern="1200">
                              <a:solidFill>
                                <a:srgbClr val="0000FF"/>
                              </a:solidFill>
                              <a:latin typeface="Cambria Math" panose="02040503050406030204" pitchFamily="18" charset="0"/>
                              <a:ea typeface="+mn-ea"/>
                              <a:cs typeface="+mn-cs"/>
                            </a:rPr>
                          </m:ctrlPr>
                        </m:sSubPr>
                        <m:e>
                          <m:acc>
                            <m:accPr>
                              <m:chr m:val="̃"/>
                              <m:ctrlPr>
                                <a:rPr lang="en-US" sz="1800" b="1" i="1" kern="1200">
                                  <a:solidFill>
                                    <a:srgbClr val="0000FF"/>
                                  </a:solidFill>
                                  <a:latin typeface="Cambria Math" panose="02040503050406030204" pitchFamily="18" charset="0"/>
                                  <a:ea typeface="+mn-ea"/>
                                  <a:cs typeface="+mn-cs"/>
                                </a:rPr>
                              </m:ctrlPr>
                            </m:accPr>
                            <m:e>
                              <m:r>
                                <a:rPr lang="en-US" sz="1800" b="1" i="1" kern="1200">
                                  <a:solidFill>
                                    <a:srgbClr val="0000FF"/>
                                  </a:solidFill>
                                  <a:latin typeface="Cambria Math" panose="02040503050406030204" pitchFamily="18" charset="0"/>
                                  <a:ea typeface="+mn-ea"/>
                                  <a:cs typeface="+mn-cs"/>
                                </a:rPr>
                                <m:t>𝒗</m:t>
                              </m:r>
                            </m:e>
                          </m:acc>
                        </m:e>
                        <m:sub>
                          <m:r>
                            <a:rPr lang="en-US" sz="1800" b="1" i="1" kern="1200">
                              <a:solidFill>
                                <a:srgbClr val="0000FF"/>
                              </a:solidFill>
                              <a:latin typeface="Cambria Math" panose="02040503050406030204" pitchFamily="18" charset="0"/>
                              <a:ea typeface="+mn-ea"/>
                              <a:cs typeface="+mn-cs"/>
                            </a:rPr>
                            <m:t>𝒈𝒂𝒃𝒄</m:t>
                          </m:r>
                        </m:sub>
                      </m:sSub>
                    </m:oMath>
                  </m:oMathPara>
                </a14:m>
                <a:endParaRPr lang="en-US" sz="1800" b="1" kern="1200">
                  <a:solidFill>
                    <a:prstClr val="black"/>
                  </a:solidFill>
                  <a:latin typeface="Calibri"/>
                  <a:ea typeface="+mn-ea"/>
                  <a:cs typeface="+mn-cs"/>
                </a:endParaRPr>
              </a:p>
            </p:txBody>
          </p:sp>
        </mc:Choice>
        <mc:Fallback xmlns="">
          <p:sp>
            <p:nvSpPr>
              <p:cNvPr id="12" name="TextBox 11">
                <a:extLst>
                  <a:ext uri="{FF2B5EF4-FFF2-40B4-BE49-F238E27FC236}">
                    <a16:creationId xmlns:a16="http://schemas.microsoft.com/office/drawing/2014/main" id="{B881383D-54A2-439D-916F-E50B4AB43F72}"/>
                  </a:ext>
                </a:extLst>
              </p:cNvPr>
              <p:cNvSpPr txBox="1">
                <a:spLocks noRot="1" noChangeAspect="1" noMove="1" noResize="1" noEditPoints="1" noAdjustHandles="1" noChangeArrowheads="1" noChangeShapeType="1" noTextEdit="1"/>
              </p:cNvSpPr>
              <p:nvPr/>
            </p:nvSpPr>
            <p:spPr>
              <a:xfrm>
                <a:off x="6907713" y="2142613"/>
                <a:ext cx="790537" cy="395621"/>
              </a:xfrm>
              <a:prstGeom prst="rect">
                <a:avLst/>
              </a:prstGeom>
              <a:blipFill>
                <a:blip r:embed="rId4"/>
                <a:stretch>
                  <a:fillRect b="-10769"/>
                </a:stretch>
              </a:blipFill>
            </p:spPr>
            <p:txBody>
              <a:bodyPr/>
              <a:lstStyle/>
              <a:p>
                <a:r>
                  <a:rPr lang="en-IN">
                    <a:noFill/>
                  </a:rPr>
                  <a:t> </a:t>
                </a:r>
              </a:p>
            </p:txBody>
          </p:sp>
        </mc:Fallback>
      </mc:AlternateContent>
      <p:grpSp>
        <p:nvGrpSpPr>
          <p:cNvPr id="13" name="Group 12">
            <a:extLst>
              <a:ext uri="{FF2B5EF4-FFF2-40B4-BE49-F238E27FC236}">
                <a16:creationId xmlns:a16="http://schemas.microsoft.com/office/drawing/2014/main" id="{C8CE2B22-F09E-44C2-9DF7-C1F3D9C8E11E}"/>
              </a:ext>
            </a:extLst>
          </p:cNvPr>
          <p:cNvGrpSpPr/>
          <p:nvPr/>
        </p:nvGrpSpPr>
        <p:grpSpPr>
          <a:xfrm>
            <a:off x="6018352" y="2220574"/>
            <a:ext cx="576591" cy="646331"/>
            <a:chOff x="6570653" y="4403966"/>
            <a:chExt cx="769347" cy="1985836"/>
          </a:xfrm>
        </p:grpSpPr>
        <p:sp>
          <p:nvSpPr>
            <p:cNvPr id="21" name="Rectangle 20">
              <a:extLst>
                <a:ext uri="{FF2B5EF4-FFF2-40B4-BE49-F238E27FC236}">
                  <a16:creationId xmlns:a16="http://schemas.microsoft.com/office/drawing/2014/main" id="{92E87918-9052-4382-8865-D1A8F31E76ED}"/>
                </a:ext>
              </a:extLst>
            </p:cNvPr>
            <p:cNvSpPr/>
            <p:nvPr/>
          </p:nvSpPr>
          <p:spPr>
            <a:xfrm>
              <a:off x="6570653" y="4436252"/>
              <a:ext cx="769347" cy="1066901"/>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base">
                <a:spcBef>
                  <a:spcPct val="0"/>
                </a:spcBef>
                <a:spcAft>
                  <a:spcPct val="0"/>
                </a:spcAft>
                <a:buClrTx/>
                <a:defRPr/>
              </a:pPr>
              <a:endParaRPr lang="en-US" sz="1800" kern="1200">
                <a:solidFill>
                  <a:prstClr val="white"/>
                </a:solidFill>
                <a:latin typeface="Calibri"/>
              </a:endParaRPr>
            </a:p>
          </p:txBody>
        </p:sp>
        <p:sp>
          <p:nvSpPr>
            <p:cNvPr id="22" name="TextBox 21">
              <a:extLst>
                <a:ext uri="{FF2B5EF4-FFF2-40B4-BE49-F238E27FC236}">
                  <a16:creationId xmlns:a16="http://schemas.microsoft.com/office/drawing/2014/main" id="{3C32A38B-6746-4002-9889-5C8976CFF27A}"/>
                </a:ext>
              </a:extLst>
            </p:cNvPr>
            <p:cNvSpPr txBox="1"/>
            <p:nvPr/>
          </p:nvSpPr>
          <p:spPr>
            <a:xfrm>
              <a:off x="6607817" y="4403966"/>
              <a:ext cx="642570" cy="1985836"/>
            </a:xfrm>
            <a:prstGeom prst="rect">
              <a:avLst/>
            </a:prstGeom>
            <a:noFill/>
          </p:spPr>
          <p:txBody>
            <a:bodyPr wrap="square" rtlCol="0">
              <a:spAutoFit/>
            </a:bodyPr>
            <a:lstStyle/>
            <a:p>
              <a:pPr defTabSz="685800">
                <a:buClrTx/>
                <a:defRPr/>
              </a:pPr>
              <a:r>
                <a:rPr lang="en-US" sz="1800" b="1" kern="1200">
                  <a:solidFill>
                    <a:prstClr val="black"/>
                  </a:solidFill>
                  <a:latin typeface="Calibri"/>
                  <a:ea typeface="+mn-ea"/>
                  <a:cs typeface="+mn-cs"/>
                </a:rPr>
                <a:t>PLL</a:t>
              </a:r>
            </a:p>
          </p:txBody>
        </p:sp>
      </p:grpSp>
      <p:cxnSp>
        <p:nvCxnSpPr>
          <p:cNvPr id="14" name="Straight Connector 13">
            <a:extLst>
              <a:ext uri="{FF2B5EF4-FFF2-40B4-BE49-F238E27FC236}">
                <a16:creationId xmlns:a16="http://schemas.microsoft.com/office/drawing/2014/main" id="{6004FC4C-4201-4513-B050-650AE7DE9842}"/>
              </a:ext>
            </a:extLst>
          </p:cNvPr>
          <p:cNvCxnSpPr>
            <a:cxnSpLocks/>
          </p:cNvCxnSpPr>
          <p:nvPr/>
        </p:nvCxnSpPr>
        <p:spPr>
          <a:xfrm flipH="1">
            <a:off x="5550686" y="1875734"/>
            <a:ext cx="387546" cy="0"/>
          </a:xfrm>
          <a:prstGeom prst="line">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ADD4962-1182-4B6A-8229-6799CF1DEA08}"/>
              </a:ext>
            </a:extLst>
          </p:cNvPr>
          <p:cNvCxnSpPr>
            <a:cxnSpLocks/>
          </p:cNvCxnSpPr>
          <p:nvPr/>
        </p:nvCxnSpPr>
        <p:spPr>
          <a:xfrm flipH="1">
            <a:off x="6594943" y="2328842"/>
            <a:ext cx="312770" cy="0"/>
          </a:xfrm>
          <a:prstGeom prst="line">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5959B0D-DD49-43C3-9BA6-5ABFC77FE1AC}"/>
              </a:ext>
            </a:extLst>
          </p:cNvPr>
          <p:cNvCxnSpPr>
            <a:cxnSpLocks/>
          </p:cNvCxnSpPr>
          <p:nvPr/>
        </p:nvCxnSpPr>
        <p:spPr>
          <a:xfrm flipH="1">
            <a:off x="6594943" y="2401144"/>
            <a:ext cx="312770" cy="0"/>
          </a:xfrm>
          <a:prstGeom prst="line">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41A4C6F-5FF8-48C3-8653-0DE15AEB18B9}"/>
              </a:ext>
            </a:extLst>
          </p:cNvPr>
          <p:cNvCxnSpPr>
            <a:cxnSpLocks/>
          </p:cNvCxnSpPr>
          <p:nvPr/>
        </p:nvCxnSpPr>
        <p:spPr>
          <a:xfrm flipH="1">
            <a:off x="6602538" y="2473856"/>
            <a:ext cx="305175" cy="0"/>
          </a:xfrm>
          <a:prstGeom prst="line">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9EB021F-0872-4027-9A04-E20530CCC245}"/>
              </a:ext>
            </a:extLst>
          </p:cNvPr>
          <p:cNvCxnSpPr>
            <a:cxnSpLocks/>
          </p:cNvCxnSpPr>
          <p:nvPr/>
        </p:nvCxnSpPr>
        <p:spPr>
          <a:xfrm flipH="1">
            <a:off x="5315460" y="2413796"/>
            <a:ext cx="700069" cy="0"/>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6227EFD-786C-4C01-8C0E-A2617C30D320}"/>
              </a:ext>
            </a:extLst>
          </p:cNvPr>
          <p:cNvCxnSpPr>
            <a:cxnSpLocks/>
          </p:cNvCxnSpPr>
          <p:nvPr/>
        </p:nvCxnSpPr>
        <p:spPr>
          <a:xfrm flipH="1">
            <a:off x="5550685" y="1695757"/>
            <a:ext cx="389315" cy="0"/>
          </a:xfrm>
          <a:prstGeom prst="line">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A179AFA-B190-442F-A685-F7CE046EE1C7}"/>
              </a:ext>
            </a:extLst>
          </p:cNvPr>
          <p:cNvCxnSpPr>
            <a:cxnSpLocks/>
          </p:cNvCxnSpPr>
          <p:nvPr/>
        </p:nvCxnSpPr>
        <p:spPr>
          <a:xfrm>
            <a:off x="5082004" y="1292912"/>
            <a:ext cx="466913" cy="79880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8E5702DC-3181-4B0B-BAB9-D5C4814626B9}"/>
                  </a:ext>
                </a:extLst>
              </p:cNvPr>
              <p:cNvSpPr txBox="1"/>
              <p:nvPr/>
            </p:nvSpPr>
            <p:spPr>
              <a:xfrm>
                <a:off x="5140333" y="1269957"/>
                <a:ext cx="430064" cy="323165"/>
              </a:xfrm>
              <a:prstGeom prst="rect">
                <a:avLst/>
              </a:prstGeom>
              <a:noFill/>
            </p:spPr>
            <p:txBody>
              <a:bodyPr wrap="square">
                <a:spAutoFit/>
              </a:bodyPr>
              <a:lstStyle/>
              <a:p>
                <a:pPr defTabSz="685800">
                  <a:buClrTx/>
                  <a:defRPr/>
                </a:pPr>
                <a14:m>
                  <m:oMathPara xmlns:m="http://schemas.openxmlformats.org/officeDocument/2006/math">
                    <m:oMathParaPr>
                      <m:jc m:val="centerGroup"/>
                    </m:oMathParaPr>
                    <m:oMath xmlns:m="http://schemas.openxmlformats.org/officeDocument/2006/math">
                      <m:r>
                        <a:rPr lang="en-US" sz="1500" i="1" kern="1200">
                          <a:solidFill>
                            <a:prstClr val="black"/>
                          </a:solidFill>
                          <a:latin typeface="Cambria Math" panose="02040503050406030204" pitchFamily="18" charset="0"/>
                          <a:ea typeface="+mn-ea"/>
                          <a:cs typeface="+mn-cs"/>
                        </a:rPr>
                        <m:t>𝑎𝑏𝑐</m:t>
                      </m:r>
                    </m:oMath>
                  </m:oMathPara>
                </a14:m>
                <a:endParaRPr lang="en-US" sz="1500" kern="1200" dirty="0">
                  <a:solidFill>
                    <a:prstClr val="black"/>
                  </a:solidFill>
                  <a:latin typeface="Calibri"/>
                  <a:ea typeface="+mn-ea"/>
                  <a:cs typeface="+mn-cs"/>
                </a:endParaRPr>
              </a:p>
            </p:txBody>
          </p:sp>
        </mc:Choice>
        <mc:Fallback xmlns="">
          <p:sp>
            <p:nvSpPr>
              <p:cNvPr id="24" name="TextBox 23">
                <a:extLst>
                  <a:ext uri="{FF2B5EF4-FFF2-40B4-BE49-F238E27FC236}">
                    <a16:creationId xmlns:a16="http://schemas.microsoft.com/office/drawing/2014/main" id="{8E5702DC-3181-4B0B-BAB9-D5C4814626B9}"/>
                  </a:ext>
                </a:extLst>
              </p:cNvPr>
              <p:cNvSpPr txBox="1">
                <a:spLocks noRot="1" noChangeAspect="1" noMove="1" noResize="1" noEditPoints="1" noAdjustHandles="1" noChangeArrowheads="1" noChangeShapeType="1" noTextEdit="1"/>
              </p:cNvSpPr>
              <p:nvPr/>
            </p:nvSpPr>
            <p:spPr>
              <a:xfrm>
                <a:off x="5140333" y="1269957"/>
                <a:ext cx="430064" cy="323165"/>
              </a:xfrm>
              <a:prstGeom prst="rect">
                <a:avLst/>
              </a:prstGeom>
              <a:blipFill>
                <a:blip r:embed="rId5"/>
                <a:stretch>
                  <a:fillRect r="-5634"/>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3651ECA3-5369-45AA-96F9-8DC418AAABF7}"/>
                  </a:ext>
                </a:extLst>
              </p:cNvPr>
              <p:cNvSpPr txBox="1"/>
              <p:nvPr/>
            </p:nvSpPr>
            <p:spPr>
              <a:xfrm>
                <a:off x="5018747" y="1740231"/>
                <a:ext cx="430064" cy="323165"/>
              </a:xfrm>
              <a:prstGeom prst="rect">
                <a:avLst/>
              </a:prstGeom>
              <a:noFill/>
            </p:spPr>
            <p:txBody>
              <a:bodyPr wrap="square">
                <a:spAutoFit/>
              </a:bodyPr>
              <a:lstStyle/>
              <a:p>
                <a:pPr defTabSz="685800">
                  <a:buClrTx/>
                  <a:defRPr/>
                </a:pPr>
                <a14:m>
                  <m:oMathPara xmlns:m="http://schemas.openxmlformats.org/officeDocument/2006/math">
                    <m:oMathParaPr>
                      <m:jc m:val="centerGroup"/>
                    </m:oMathParaPr>
                    <m:oMath xmlns:m="http://schemas.openxmlformats.org/officeDocument/2006/math">
                      <m:r>
                        <a:rPr lang="en-US" sz="1500" i="1" kern="1200">
                          <a:solidFill>
                            <a:prstClr val="black"/>
                          </a:solidFill>
                          <a:latin typeface="Cambria Math" panose="02040503050406030204" pitchFamily="18" charset="0"/>
                          <a:ea typeface="+mn-ea"/>
                          <a:cs typeface="+mn-cs"/>
                        </a:rPr>
                        <m:t>𝑑𝑞</m:t>
                      </m:r>
                    </m:oMath>
                  </m:oMathPara>
                </a14:m>
                <a:endParaRPr lang="en-US" sz="1500" kern="1200">
                  <a:solidFill>
                    <a:prstClr val="black"/>
                  </a:solidFill>
                  <a:latin typeface="Calibri"/>
                  <a:ea typeface="+mn-ea"/>
                  <a:cs typeface="+mn-cs"/>
                </a:endParaRPr>
              </a:p>
            </p:txBody>
          </p:sp>
        </mc:Choice>
        <mc:Fallback xmlns="">
          <p:sp>
            <p:nvSpPr>
              <p:cNvPr id="25" name="TextBox 24">
                <a:extLst>
                  <a:ext uri="{FF2B5EF4-FFF2-40B4-BE49-F238E27FC236}">
                    <a16:creationId xmlns:a16="http://schemas.microsoft.com/office/drawing/2014/main" id="{3651ECA3-5369-45AA-96F9-8DC418AAABF7}"/>
                  </a:ext>
                </a:extLst>
              </p:cNvPr>
              <p:cNvSpPr txBox="1">
                <a:spLocks noRot="1" noChangeAspect="1" noMove="1" noResize="1" noEditPoints="1" noAdjustHandles="1" noChangeArrowheads="1" noChangeShapeType="1" noTextEdit="1"/>
              </p:cNvSpPr>
              <p:nvPr/>
            </p:nvSpPr>
            <p:spPr>
              <a:xfrm>
                <a:off x="5018747" y="1740231"/>
                <a:ext cx="430064" cy="323165"/>
              </a:xfrm>
              <a:prstGeom prst="rect">
                <a:avLst/>
              </a:prstGeom>
              <a:blipFill>
                <a:blip r:embed="rId6"/>
                <a:stretch>
                  <a:fillRect b="-11321"/>
                </a:stretch>
              </a:blipFill>
            </p:spPr>
            <p:txBody>
              <a:bodyPr/>
              <a:lstStyle/>
              <a:p>
                <a:r>
                  <a:rPr lang="en-IN">
                    <a:noFill/>
                  </a:rPr>
                  <a:t> </a:t>
                </a:r>
              </a:p>
            </p:txBody>
          </p:sp>
        </mc:Fallback>
      </mc:AlternateContent>
      <p:grpSp>
        <p:nvGrpSpPr>
          <p:cNvPr id="80" name="Group 79">
            <a:extLst>
              <a:ext uri="{FF2B5EF4-FFF2-40B4-BE49-F238E27FC236}">
                <a16:creationId xmlns:a16="http://schemas.microsoft.com/office/drawing/2014/main" id="{B0498169-4458-4599-A767-3FF473C79A4C}"/>
              </a:ext>
            </a:extLst>
          </p:cNvPr>
          <p:cNvGrpSpPr/>
          <p:nvPr/>
        </p:nvGrpSpPr>
        <p:grpSpPr>
          <a:xfrm>
            <a:off x="1669971" y="1282644"/>
            <a:ext cx="1648240" cy="823624"/>
            <a:chOff x="2226626" y="1370882"/>
            <a:chExt cx="2197653" cy="1098165"/>
          </a:xfrm>
        </p:grpSpPr>
        <p:cxnSp>
          <p:nvCxnSpPr>
            <p:cNvPr id="47" name="Straight Arrow Connector 46">
              <a:extLst>
                <a:ext uri="{FF2B5EF4-FFF2-40B4-BE49-F238E27FC236}">
                  <a16:creationId xmlns:a16="http://schemas.microsoft.com/office/drawing/2014/main" id="{EB9A64D3-FCAF-4CC4-BE4B-8227373E58EE}"/>
                </a:ext>
              </a:extLst>
            </p:cNvPr>
            <p:cNvCxnSpPr>
              <a:cxnSpLocks/>
            </p:cNvCxnSpPr>
            <p:nvPr/>
          </p:nvCxnSpPr>
          <p:spPr>
            <a:xfrm flipH="1">
              <a:off x="3323207" y="1914212"/>
              <a:ext cx="485698" cy="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50" name="Group 49">
              <a:extLst>
                <a:ext uri="{FF2B5EF4-FFF2-40B4-BE49-F238E27FC236}">
                  <a16:creationId xmlns:a16="http://schemas.microsoft.com/office/drawing/2014/main" id="{723DC3D5-AED6-400D-98B6-2B4B920F603F}"/>
                </a:ext>
              </a:extLst>
            </p:cNvPr>
            <p:cNvGrpSpPr/>
            <p:nvPr/>
          </p:nvGrpSpPr>
          <p:grpSpPr>
            <a:xfrm>
              <a:off x="3728927" y="1370882"/>
              <a:ext cx="695352" cy="1098165"/>
              <a:chOff x="6320828" y="4335228"/>
              <a:chExt cx="678448" cy="1419178"/>
            </a:xfrm>
          </p:grpSpPr>
          <p:sp>
            <p:nvSpPr>
              <p:cNvPr id="51" name="Rectangle 50">
                <a:extLst>
                  <a:ext uri="{FF2B5EF4-FFF2-40B4-BE49-F238E27FC236}">
                    <a16:creationId xmlns:a16="http://schemas.microsoft.com/office/drawing/2014/main" id="{53C48C70-3B6E-462F-9AFC-2922345D7B31}"/>
                  </a:ext>
                </a:extLst>
              </p:cNvPr>
              <p:cNvSpPr/>
              <p:nvPr/>
            </p:nvSpPr>
            <p:spPr>
              <a:xfrm>
                <a:off x="6398865" y="4335230"/>
                <a:ext cx="600411" cy="556842"/>
              </a:xfrm>
              <a:prstGeom prst="rect">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wrap="square" rtlCol="0">
                <a:spAutoFit/>
              </a:bodyPr>
              <a:lstStyle/>
              <a:p>
                <a:pPr defTabSz="685800" fontAlgn="base">
                  <a:spcBef>
                    <a:spcPct val="0"/>
                  </a:spcBef>
                  <a:spcAft>
                    <a:spcPct val="0"/>
                  </a:spcAft>
                  <a:buClrTx/>
                  <a:defRPr/>
                </a:pPr>
                <a:endParaRPr lang="en-US" sz="1500" kern="1200">
                  <a:solidFill>
                    <a:prstClr val="black"/>
                  </a:solidFill>
                  <a:latin typeface="Calibri"/>
                </a:endParaRPr>
              </a:p>
            </p:txBody>
          </p:sp>
          <p:cxnSp>
            <p:nvCxnSpPr>
              <p:cNvPr id="52" name="Straight Connector 51">
                <a:extLst>
                  <a:ext uri="{FF2B5EF4-FFF2-40B4-BE49-F238E27FC236}">
                    <a16:creationId xmlns:a16="http://schemas.microsoft.com/office/drawing/2014/main" id="{78E3E38B-7ECB-4BCD-BD8E-4736718B0CB2}"/>
                  </a:ext>
                </a:extLst>
              </p:cNvPr>
              <p:cNvCxnSpPr>
                <a:cxnSpLocks/>
              </p:cNvCxnSpPr>
              <p:nvPr/>
            </p:nvCxnSpPr>
            <p:spPr>
              <a:xfrm>
                <a:off x="6399741" y="4335228"/>
                <a:ext cx="598321" cy="141917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F11E7123-8305-41A9-AC7B-944F6BB62905}"/>
                      </a:ext>
                    </a:extLst>
                  </p:cNvPr>
                  <p:cNvSpPr txBox="1"/>
                  <p:nvPr/>
                </p:nvSpPr>
                <p:spPr>
                  <a:xfrm>
                    <a:off x="6367829" y="4378521"/>
                    <a:ext cx="559478" cy="556842"/>
                  </a:xfrm>
                  <a:prstGeom prst="rect">
                    <a:avLst/>
                  </a:prstGeom>
                  <a:noFill/>
                </p:spPr>
                <p:txBody>
                  <a:bodyPr wrap="square">
                    <a:spAutoFit/>
                  </a:bodyPr>
                  <a:lstStyle/>
                  <a:p>
                    <a:pPr defTabSz="685800">
                      <a:buClrTx/>
                      <a:defRPr/>
                    </a:pPr>
                    <a14:m>
                      <m:oMathPara xmlns:m="http://schemas.openxmlformats.org/officeDocument/2006/math">
                        <m:oMathParaPr>
                          <m:jc m:val="centerGroup"/>
                        </m:oMathParaPr>
                        <m:oMath xmlns:m="http://schemas.openxmlformats.org/officeDocument/2006/math">
                          <m:r>
                            <a:rPr lang="en-US" sz="1500" i="1" kern="1200">
                              <a:solidFill>
                                <a:prstClr val="black"/>
                              </a:solidFill>
                              <a:latin typeface="Cambria Math" panose="02040503050406030204" pitchFamily="18" charset="0"/>
                              <a:ea typeface="+mn-ea"/>
                              <a:cs typeface="+mn-cs"/>
                            </a:rPr>
                            <m:t>𝑑𝑞</m:t>
                          </m:r>
                        </m:oMath>
                      </m:oMathPara>
                    </a14:m>
                    <a:endParaRPr lang="en-US" sz="1500" kern="1200" dirty="0">
                      <a:solidFill>
                        <a:prstClr val="black"/>
                      </a:solidFill>
                      <a:latin typeface="Calibri"/>
                      <a:ea typeface="+mn-ea"/>
                      <a:cs typeface="+mn-cs"/>
                    </a:endParaRPr>
                  </a:p>
                </p:txBody>
              </p:sp>
            </mc:Choice>
            <mc:Fallback xmlns="">
              <p:sp>
                <p:nvSpPr>
                  <p:cNvPr id="53" name="TextBox 52">
                    <a:extLst>
                      <a:ext uri="{FF2B5EF4-FFF2-40B4-BE49-F238E27FC236}">
                        <a16:creationId xmlns:a16="http://schemas.microsoft.com/office/drawing/2014/main" id="{F11E7123-8305-41A9-AC7B-944F6BB62905}"/>
                      </a:ext>
                    </a:extLst>
                  </p:cNvPr>
                  <p:cNvSpPr txBox="1">
                    <a:spLocks noRot="1" noChangeAspect="1" noMove="1" noResize="1" noEditPoints="1" noAdjustHandles="1" noChangeArrowheads="1" noChangeShapeType="1" noTextEdit="1"/>
                  </p:cNvSpPr>
                  <p:nvPr/>
                </p:nvSpPr>
                <p:spPr>
                  <a:xfrm>
                    <a:off x="6367829" y="4378521"/>
                    <a:ext cx="559478" cy="556842"/>
                  </a:xfrm>
                  <a:prstGeom prst="rect">
                    <a:avLst/>
                  </a:prstGeom>
                  <a:blipFill>
                    <a:blip r:embed="rId7"/>
                    <a:stretch>
                      <a:fillRect b="-9434"/>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9D4123C0-70BC-4782-84C6-0D152FDBF78F}"/>
                      </a:ext>
                    </a:extLst>
                  </p:cNvPr>
                  <p:cNvSpPr txBox="1"/>
                  <p:nvPr/>
                </p:nvSpPr>
                <p:spPr>
                  <a:xfrm>
                    <a:off x="6320828" y="5189474"/>
                    <a:ext cx="559478" cy="556842"/>
                  </a:xfrm>
                  <a:prstGeom prst="rect">
                    <a:avLst/>
                  </a:prstGeom>
                  <a:noFill/>
                </p:spPr>
                <p:txBody>
                  <a:bodyPr wrap="square">
                    <a:spAutoFit/>
                  </a:bodyPr>
                  <a:lstStyle/>
                  <a:p>
                    <a:pPr defTabSz="685800">
                      <a:buClrTx/>
                      <a:defRPr/>
                    </a:pPr>
                    <a14:m>
                      <m:oMathPara xmlns:m="http://schemas.openxmlformats.org/officeDocument/2006/math">
                        <m:oMathParaPr>
                          <m:jc m:val="centerGroup"/>
                        </m:oMathParaPr>
                        <m:oMath xmlns:m="http://schemas.openxmlformats.org/officeDocument/2006/math">
                          <m:r>
                            <a:rPr lang="en-US" sz="1500" i="1" kern="1200">
                              <a:solidFill>
                                <a:prstClr val="black"/>
                              </a:solidFill>
                              <a:latin typeface="Cambria Math" panose="02040503050406030204" pitchFamily="18" charset="0"/>
                              <a:ea typeface="+mn-ea"/>
                              <a:cs typeface="+mn-cs"/>
                            </a:rPr>
                            <m:t>𝑎𝑏𝑐</m:t>
                          </m:r>
                        </m:oMath>
                      </m:oMathPara>
                    </a14:m>
                    <a:endParaRPr lang="en-US" sz="1500" kern="1200">
                      <a:solidFill>
                        <a:prstClr val="black"/>
                      </a:solidFill>
                      <a:latin typeface="Calibri"/>
                      <a:ea typeface="+mn-ea"/>
                      <a:cs typeface="+mn-cs"/>
                    </a:endParaRPr>
                  </a:p>
                </p:txBody>
              </p:sp>
            </mc:Choice>
            <mc:Fallback xmlns="">
              <p:sp>
                <p:nvSpPr>
                  <p:cNvPr id="54" name="TextBox 53">
                    <a:extLst>
                      <a:ext uri="{FF2B5EF4-FFF2-40B4-BE49-F238E27FC236}">
                        <a16:creationId xmlns:a16="http://schemas.microsoft.com/office/drawing/2014/main" id="{9D4123C0-70BC-4782-84C6-0D152FDBF78F}"/>
                      </a:ext>
                    </a:extLst>
                  </p:cNvPr>
                  <p:cNvSpPr txBox="1">
                    <a:spLocks noRot="1" noChangeAspect="1" noMove="1" noResize="1" noEditPoints="1" noAdjustHandles="1" noChangeArrowheads="1" noChangeShapeType="1" noTextEdit="1"/>
                  </p:cNvSpPr>
                  <p:nvPr/>
                </p:nvSpPr>
                <p:spPr>
                  <a:xfrm>
                    <a:off x="6320828" y="5189474"/>
                    <a:ext cx="559478" cy="556842"/>
                  </a:xfrm>
                  <a:prstGeom prst="rect">
                    <a:avLst/>
                  </a:prstGeom>
                  <a:blipFill>
                    <a:blip r:embed="rId8"/>
                    <a:stretch>
                      <a:fillRect r="-5714"/>
                    </a:stretch>
                  </a:blipFill>
                </p:spPr>
                <p:txBody>
                  <a:bodyPr/>
                  <a:lstStyle/>
                  <a:p>
                    <a:r>
                      <a:rPr lang="en-IN">
                        <a:noFill/>
                      </a:rPr>
                      <a:t> </a:t>
                    </a:r>
                  </a:p>
                </p:txBody>
              </p:sp>
            </mc:Fallback>
          </mc:AlternateContent>
        </p:grpSp>
        <p:cxnSp>
          <p:nvCxnSpPr>
            <p:cNvPr id="56" name="Straight Arrow Connector 55">
              <a:extLst>
                <a:ext uri="{FF2B5EF4-FFF2-40B4-BE49-F238E27FC236}">
                  <a16:creationId xmlns:a16="http://schemas.microsoft.com/office/drawing/2014/main" id="{DDB32A25-EB95-4BD9-9C37-0976585B8A4F}"/>
                </a:ext>
              </a:extLst>
            </p:cNvPr>
            <p:cNvCxnSpPr>
              <a:cxnSpLocks/>
            </p:cNvCxnSpPr>
            <p:nvPr/>
          </p:nvCxnSpPr>
          <p:spPr>
            <a:xfrm flipH="1">
              <a:off x="3329556" y="1678146"/>
              <a:ext cx="479348" cy="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24CF1D4A-8F79-4357-AC1D-376D91CA8844}"/>
                </a:ext>
              </a:extLst>
            </p:cNvPr>
            <p:cNvCxnSpPr>
              <a:cxnSpLocks/>
            </p:cNvCxnSpPr>
            <p:nvPr/>
          </p:nvCxnSpPr>
          <p:spPr>
            <a:xfrm flipH="1">
              <a:off x="3323207" y="2173292"/>
              <a:ext cx="485699" cy="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9" name="TextBox 68">
                  <a:extLst>
                    <a:ext uri="{FF2B5EF4-FFF2-40B4-BE49-F238E27FC236}">
                      <a16:creationId xmlns:a16="http://schemas.microsoft.com/office/drawing/2014/main" id="{E59BCA32-0CC4-4780-B0AC-0B7D2C27BB31}"/>
                    </a:ext>
                  </a:extLst>
                </p:cNvPr>
                <p:cNvSpPr txBox="1"/>
                <p:nvPr/>
              </p:nvSpPr>
              <p:spPr>
                <a:xfrm>
                  <a:off x="2226626" y="1631902"/>
                  <a:ext cx="1109621" cy="492443"/>
                </a:xfrm>
                <a:prstGeom prst="rect">
                  <a:avLst/>
                </a:prstGeom>
                <a:noFill/>
              </p:spPr>
              <p:txBody>
                <a:bodyPr wrap="none" rtlCol="0">
                  <a:spAutoFit/>
                </a:bodyPr>
                <a:lstStyle/>
                <a:p>
                  <a:pPr defTabSz="685800" fontAlgn="base">
                    <a:spcBef>
                      <a:spcPct val="0"/>
                    </a:spcBef>
                    <a:spcAft>
                      <a:spcPct val="0"/>
                    </a:spcAft>
                    <a:buClrTx/>
                    <a:defRPr/>
                  </a:pPr>
                  <a14:m>
                    <m:oMathPara xmlns:m="http://schemas.openxmlformats.org/officeDocument/2006/math">
                      <m:oMathParaPr>
                        <m:jc m:val="centerGroup"/>
                      </m:oMathParaPr>
                      <m:oMath xmlns:m="http://schemas.openxmlformats.org/officeDocument/2006/math">
                        <m:sSub>
                          <m:sSubPr>
                            <m:ctrlPr>
                              <a:rPr lang="en-US" sz="1800" b="1" i="1" kern="1200">
                                <a:solidFill>
                                  <a:srgbClr val="0000FF"/>
                                </a:solidFill>
                                <a:latin typeface="Cambria Math" panose="02040503050406030204" pitchFamily="18" charset="0"/>
                                <a:ea typeface="+mn-ea"/>
                                <a:cs typeface="+mn-cs"/>
                              </a:rPr>
                            </m:ctrlPr>
                          </m:sSubPr>
                          <m:e>
                            <m:acc>
                              <m:accPr>
                                <m:chr m:val="̃"/>
                                <m:ctrlPr>
                                  <a:rPr lang="en-US" sz="1800" b="1" i="1" kern="1200">
                                    <a:solidFill>
                                      <a:srgbClr val="0000FF"/>
                                    </a:solidFill>
                                    <a:latin typeface="Cambria Math" panose="02040503050406030204" pitchFamily="18" charset="0"/>
                                    <a:ea typeface="+mn-ea"/>
                                    <a:cs typeface="+mn-cs"/>
                                  </a:rPr>
                                </m:ctrlPr>
                              </m:accPr>
                              <m:e>
                                <m:r>
                                  <a:rPr lang="en-US" sz="1800" b="1" i="1" kern="1200">
                                    <a:solidFill>
                                      <a:srgbClr val="0000FF"/>
                                    </a:solidFill>
                                    <a:latin typeface="Cambria Math" panose="02040503050406030204" pitchFamily="18" charset="0"/>
                                    <a:ea typeface="+mn-ea"/>
                                    <a:cs typeface="+mn-cs"/>
                                  </a:rPr>
                                  <m:t>𝒗</m:t>
                                </m:r>
                              </m:e>
                            </m:acc>
                          </m:e>
                          <m:sub>
                            <m:r>
                              <a:rPr lang="en-US" sz="1800" b="1" i="1" kern="1200">
                                <a:solidFill>
                                  <a:srgbClr val="0000FF"/>
                                </a:solidFill>
                                <a:latin typeface="Cambria Math" panose="02040503050406030204" pitchFamily="18" charset="0"/>
                                <a:ea typeface="+mn-ea"/>
                                <a:cs typeface="+mn-cs"/>
                              </a:rPr>
                              <m:t>𝒎𝒂𝒃𝒄</m:t>
                            </m:r>
                          </m:sub>
                        </m:sSub>
                      </m:oMath>
                    </m:oMathPara>
                  </a14:m>
                  <a:endParaRPr lang="en-US" sz="1800" b="1" kern="1200">
                    <a:solidFill>
                      <a:prstClr val="black"/>
                    </a:solidFill>
                    <a:latin typeface="Calibri"/>
                    <a:ea typeface="+mn-ea"/>
                    <a:cs typeface="+mn-cs"/>
                  </a:endParaRPr>
                </a:p>
              </p:txBody>
            </p:sp>
          </mc:Choice>
          <mc:Fallback xmlns="">
            <p:sp>
              <p:nvSpPr>
                <p:cNvPr id="69" name="TextBox 68">
                  <a:extLst>
                    <a:ext uri="{FF2B5EF4-FFF2-40B4-BE49-F238E27FC236}">
                      <a16:creationId xmlns:a16="http://schemas.microsoft.com/office/drawing/2014/main" id="{E59BCA32-0CC4-4780-B0AC-0B7D2C27BB31}"/>
                    </a:ext>
                  </a:extLst>
                </p:cNvPr>
                <p:cNvSpPr txBox="1">
                  <a:spLocks noRot="1" noChangeAspect="1" noMove="1" noResize="1" noEditPoints="1" noAdjustHandles="1" noChangeArrowheads="1" noChangeShapeType="1" noTextEdit="1"/>
                </p:cNvSpPr>
                <p:nvPr/>
              </p:nvSpPr>
              <p:spPr>
                <a:xfrm>
                  <a:off x="2226626" y="1631902"/>
                  <a:ext cx="1109621" cy="492443"/>
                </a:xfrm>
                <a:prstGeom prst="rect">
                  <a:avLst/>
                </a:prstGeom>
                <a:blipFill>
                  <a:blip r:embed="rId9"/>
                  <a:stretch>
                    <a:fillRect b="-1667"/>
                  </a:stretch>
                </a:blipFill>
              </p:spPr>
              <p:txBody>
                <a:bodyPr/>
                <a:lstStyle/>
                <a:p>
                  <a:r>
                    <a:rPr lang="en-IN">
                      <a:noFill/>
                    </a:rPr>
                    <a:t> </a:t>
                  </a:r>
                </a:p>
              </p:txBody>
            </p:sp>
          </mc:Fallback>
        </mc:AlternateContent>
      </p:grpSp>
      <p:grpSp>
        <p:nvGrpSpPr>
          <p:cNvPr id="79" name="Group 78">
            <a:extLst>
              <a:ext uri="{FF2B5EF4-FFF2-40B4-BE49-F238E27FC236}">
                <a16:creationId xmlns:a16="http://schemas.microsoft.com/office/drawing/2014/main" id="{41E68E27-410C-4FC1-AB8A-2187ED37B0B8}"/>
              </a:ext>
            </a:extLst>
          </p:cNvPr>
          <p:cNvGrpSpPr/>
          <p:nvPr/>
        </p:nvGrpSpPr>
        <p:grpSpPr>
          <a:xfrm>
            <a:off x="3317272" y="958975"/>
            <a:ext cx="1773227" cy="1463566"/>
            <a:chOff x="4423030" y="939324"/>
            <a:chExt cx="2364302" cy="1951421"/>
          </a:xfrm>
        </p:grpSpPr>
        <p:cxnSp>
          <p:nvCxnSpPr>
            <p:cNvPr id="5" name="Straight Arrow Connector 4">
              <a:extLst>
                <a:ext uri="{FF2B5EF4-FFF2-40B4-BE49-F238E27FC236}">
                  <a16:creationId xmlns:a16="http://schemas.microsoft.com/office/drawing/2014/main" id="{C80A85B1-A8DA-48DB-BCEC-3C1EEE89F30D}"/>
                </a:ext>
              </a:extLst>
            </p:cNvPr>
            <p:cNvCxnSpPr>
              <a:cxnSpLocks/>
            </p:cNvCxnSpPr>
            <p:nvPr/>
          </p:nvCxnSpPr>
          <p:spPr>
            <a:xfrm flipH="1">
              <a:off x="5675620" y="2099216"/>
              <a:ext cx="111171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8596508-738C-4BEE-8912-6431C5426BCE}"/>
                    </a:ext>
                  </a:extLst>
                </p:cNvPr>
                <p:cNvSpPr txBox="1"/>
                <p:nvPr/>
              </p:nvSpPr>
              <p:spPr>
                <a:xfrm>
                  <a:off x="6029847" y="2002984"/>
                  <a:ext cx="579561" cy="525785"/>
                </a:xfrm>
                <a:prstGeom prst="rect">
                  <a:avLst/>
                </a:prstGeom>
                <a:noFill/>
              </p:spPr>
              <p:txBody>
                <a:bodyPr wrap="none" rtlCol="0">
                  <a:spAutoFit/>
                </a:bodyPr>
                <a:lstStyle/>
                <a:p>
                  <a:pPr defTabSz="685800" fontAlgn="base">
                    <a:spcBef>
                      <a:spcPct val="0"/>
                    </a:spcBef>
                    <a:spcAft>
                      <a:spcPct val="0"/>
                    </a:spcAft>
                    <a:buClrTx/>
                    <a:defRPr/>
                  </a:pPr>
                  <a14:m>
                    <m:oMathPara xmlns:m="http://schemas.openxmlformats.org/officeDocument/2006/math">
                      <m:oMathParaPr>
                        <m:jc m:val="centerGroup"/>
                      </m:oMathParaPr>
                      <m:oMath xmlns:m="http://schemas.openxmlformats.org/officeDocument/2006/math">
                        <m:sSub>
                          <m:sSubPr>
                            <m:ctrlPr>
                              <a:rPr lang="en-US" sz="1800" b="1" i="1" kern="1200">
                                <a:solidFill>
                                  <a:srgbClr val="0000FF"/>
                                </a:solidFill>
                                <a:latin typeface="Cambria Math" panose="02040503050406030204" pitchFamily="18" charset="0"/>
                                <a:ea typeface="+mn-ea"/>
                                <a:cs typeface="+mn-cs"/>
                              </a:rPr>
                            </m:ctrlPr>
                          </m:sSubPr>
                          <m:e>
                            <m:acc>
                              <m:accPr>
                                <m:chr m:val="̃"/>
                                <m:ctrlPr>
                                  <a:rPr lang="en-US" sz="1800" b="1" i="1" kern="1200">
                                    <a:solidFill>
                                      <a:srgbClr val="0000FF"/>
                                    </a:solidFill>
                                    <a:latin typeface="Cambria Math" panose="02040503050406030204" pitchFamily="18" charset="0"/>
                                    <a:ea typeface="+mn-ea"/>
                                    <a:cs typeface="+mn-cs"/>
                                  </a:rPr>
                                </m:ctrlPr>
                              </m:accPr>
                              <m:e>
                                <m:r>
                                  <a:rPr lang="en-US" sz="1800" b="1" i="1" kern="1200">
                                    <a:solidFill>
                                      <a:srgbClr val="0000FF"/>
                                    </a:solidFill>
                                    <a:latin typeface="Cambria Math" panose="02040503050406030204" pitchFamily="18" charset="0"/>
                                    <a:ea typeface="+mn-ea"/>
                                    <a:cs typeface="+mn-cs"/>
                                  </a:rPr>
                                  <m:t>𝒊</m:t>
                                </m:r>
                              </m:e>
                            </m:acc>
                          </m:e>
                          <m:sub>
                            <m:r>
                              <a:rPr lang="en-US" sz="1800" b="1" i="1" kern="1200">
                                <a:solidFill>
                                  <a:srgbClr val="0000FF"/>
                                </a:solidFill>
                                <a:latin typeface="Cambria Math" panose="02040503050406030204" pitchFamily="18" charset="0"/>
                                <a:ea typeface="+mn-ea"/>
                                <a:cs typeface="+mn-cs"/>
                              </a:rPr>
                              <m:t>𝒒</m:t>
                            </m:r>
                          </m:sub>
                        </m:sSub>
                      </m:oMath>
                    </m:oMathPara>
                  </a14:m>
                  <a:endParaRPr lang="en-US" sz="1800" b="1" kern="1200">
                    <a:solidFill>
                      <a:prstClr val="black"/>
                    </a:solidFill>
                    <a:latin typeface="Calibri"/>
                    <a:ea typeface="+mn-ea"/>
                    <a:cs typeface="+mn-cs"/>
                  </a:endParaRPr>
                </a:p>
              </p:txBody>
            </p:sp>
          </mc:Choice>
          <mc:Fallback xmlns="">
            <p:sp>
              <p:nvSpPr>
                <p:cNvPr id="6" name="TextBox 5">
                  <a:extLst>
                    <a:ext uri="{FF2B5EF4-FFF2-40B4-BE49-F238E27FC236}">
                      <a16:creationId xmlns:a16="http://schemas.microsoft.com/office/drawing/2014/main" id="{58596508-738C-4BEE-8912-6431C5426BCE}"/>
                    </a:ext>
                  </a:extLst>
                </p:cNvPr>
                <p:cNvSpPr txBox="1">
                  <a:spLocks noRot="1" noChangeAspect="1" noMove="1" noResize="1" noEditPoints="1" noAdjustHandles="1" noChangeArrowheads="1" noChangeShapeType="1" noTextEdit="1"/>
                </p:cNvSpPr>
                <p:nvPr/>
              </p:nvSpPr>
              <p:spPr>
                <a:xfrm>
                  <a:off x="6029847" y="2002984"/>
                  <a:ext cx="579561" cy="525785"/>
                </a:xfrm>
                <a:prstGeom prst="rect">
                  <a:avLst/>
                </a:prstGeom>
                <a:blipFill>
                  <a:blip r:embed="rId10"/>
                  <a:stretch>
                    <a:fillRect r="-15493" b="-461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C0482D8F-B2FA-4A9B-8657-B1B6BE4638B2}"/>
                    </a:ext>
                  </a:extLst>
                </p:cNvPr>
                <p:cNvSpPr txBox="1"/>
                <p:nvPr/>
              </p:nvSpPr>
              <p:spPr>
                <a:xfrm>
                  <a:off x="6048766" y="1332627"/>
                  <a:ext cx="588111" cy="492442"/>
                </a:xfrm>
                <a:prstGeom prst="rect">
                  <a:avLst/>
                </a:prstGeom>
                <a:noFill/>
              </p:spPr>
              <p:txBody>
                <a:bodyPr wrap="none" rtlCol="0">
                  <a:spAutoFit/>
                </a:bodyPr>
                <a:lstStyle/>
                <a:p>
                  <a:pPr defTabSz="685800" fontAlgn="base">
                    <a:spcBef>
                      <a:spcPct val="0"/>
                    </a:spcBef>
                    <a:spcAft>
                      <a:spcPct val="0"/>
                    </a:spcAft>
                    <a:buClrTx/>
                    <a:defRPr/>
                  </a:pPr>
                  <a14:m>
                    <m:oMathPara xmlns:m="http://schemas.openxmlformats.org/officeDocument/2006/math">
                      <m:oMathParaPr>
                        <m:jc m:val="centerGroup"/>
                      </m:oMathParaPr>
                      <m:oMath xmlns:m="http://schemas.openxmlformats.org/officeDocument/2006/math">
                        <m:sSub>
                          <m:sSubPr>
                            <m:ctrlPr>
                              <a:rPr lang="en-US" sz="1800" b="1" i="1" kern="1200">
                                <a:solidFill>
                                  <a:srgbClr val="0000FF"/>
                                </a:solidFill>
                                <a:latin typeface="Cambria Math" panose="02040503050406030204" pitchFamily="18" charset="0"/>
                                <a:ea typeface="+mn-ea"/>
                                <a:cs typeface="+mn-cs"/>
                              </a:rPr>
                            </m:ctrlPr>
                          </m:sSubPr>
                          <m:e>
                            <m:acc>
                              <m:accPr>
                                <m:chr m:val="̃"/>
                                <m:ctrlPr>
                                  <a:rPr lang="en-US" sz="1800" b="1" i="1" kern="1200">
                                    <a:solidFill>
                                      <a:srgbClr val="0000FF"/>
                                    </a:solidFill>
                                    <a:latin typeface="Cambria Math" panose="02040503050406030204" pitchFamily="18" charset="0"/>
                                    <a:ea typeface="+mn-ea"/>
                                    <a:cs typeface="+mn-cs"/>
                                  </a:rPr>
                                </m:ctrlPr>
                              </m:accPr>
                              <m:e>
                                <m:r>
                                  <a:rPr lang="en-US" sz="1800" b="1" i="1" kern="1200">
                                    <a:solidFill>
                                      <a:srgbClr val="0000FF"/>
                                    </a:solidFill>
                                    <a:latin typeface="Cambria Math" panose="02040503050406030204" pitchFamily="18" charset="0"/>
                                    <a:ea typeface="+mn-ea"/>
                                    <a:cs typeface="+mn-cs"/>
                                  </a:rPr>
                                  <m:t>𝒊</m:t>
                                </m:r>
                              </m:e>
                            </m:acc>
                          </m:e>
                          <m:sub>
                            <m:r>
                              <a:rPr lang="en-US" sz="1800" b="1" i="1" kern="1200">
                                <a:solidFill>
                                  <a:srgbClr val="0000FF"/>
                                </a:solidFill>
                                <a:latin typeface="Cambria Math" panose="02040503050406030204" pitchFamily="18" charset="0"/>
                                <a:ea typeface="+mn-ea"/>
                                <a:cs typeface="+mn-cs"/>
                              </a:rPr>
                              <m:t>𝒅</m:t>
                            </m:r>
                          </m:sub>
                        </m:sSub>
                      </m:oMath>
                    </m:oMathPara>
                  </a14:m>
                  <a:endParaRPr lang="en-US" sz="1800" b="1" kern="1200">
                    <a:solidFill>
                      <a:srgbClr val="0000FF"/>
                    </a:solidFill>
                    <a:latin typeface="Calibri"/>
                    <a:ea typeface="+mn-ea"/>
                    <a:cs typeface="+mn-cs"/>
                  </a:endParaRPr>
                </a:p>
              </p:txBody>
            </p:sp>
          </mc:Choice>
          <mc:Fallback xmlns="">
            <p:sp>
              <p:nvSpPr>
                <p:cNvPr id="9" name="TextBox 8">
                  <a:extLst>
                    <a:ext uri="{FF2B5EF4-FFF2-40B4-BE49-F238E27FC236}">
                      <a16:creationId xmlns:a16="http://schemas.microsoft.com/office/drawing/2014/main" id="{C0482D8F-B2FA-4A9B-8657-B1B6BE4638B2}"/>
                    </a:ext>
                  </a:extLst>
                </p:cNvPr>
                <p:cNvSpPr txBox="1">
                  <a:spLocks noRot="1" noChangeAspect="1" noMove="1" noResize="1" noEditPoints="1" noAdjustHandles="1" noChangeArrowheads="1" noChangeShapeType="1" noTextEdit="1"/>
                </p:cNvSpPr>
                <p:nvPr/>
              </p:nvSpPr>
              <p:spPr>
                <a:xfrm>
                  <a:off x="6048766" y="1332627"/>
                  <a:ext cx="588111" cy="492442"/>
                </a:xfrm>
                <a:prstGeom prst="rect">
                  <a:avLst/>
                </a:prstGeom>
                <a:blipFill>
                  <a:blip r:embed="rId11"/>
                  <a:stretch>
                    <a:fillRect r="-15068" b="-1667"/>
                  </a:stretch>
                </a:blipFill>
              </p:spPr>
              <p:txBody>
                <a:bodyPr/>
                <a:lstStyle/>
                <a:p>
                  <a:r>
                    <a:rPr lang="en-IN">
                      <a:noFill/>
                    </a:rPr>
                    <a:t> </a:t>
                  </a:r>
                </a:p>
              </p:txBody>
            </p:sp>
          </mc:Fallback>
        </mc:AlternateContent>
        <p:cxnSp>
          <p:nvCxnSpPr>
            <p:cNvPr id="18" name="Straight Arrow Connector 17">
              <a:extLst>
                <a:ext uri="{FF2B5EF4-FFF2-40B4-BE49-F238E27FC236}">
                  <a16:creationId xmlns:a16="http://schemas.microsoft.com/office/drawing/2014/main" id="{7082AFD1-7864-4244-8810-250644F6F3AF}"/>
                </a:ext>
              </a:extLst>
            </p:cNvPr>
            <p:cNvCxnSpPr>
              <a:cxnSpLocks/>
            </p:cNvCxnSpPr>
            <p:nvPr/>
          </p:nvCxnSpPr>
          <p:spPr>
            <a:xfrm flipH="1">
              <a:off x="5651837" y="1758927"/>
              <a:ext cx="113549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F8AD10EC-A6A2-4C1E-B7B0-7C32BDFFB51B}"/>
                </a:ext>
              </a:extLst>
            </p:cNvPr>
            <p:cNvCxnSpPr>
              <a:cxnSpLocks/>
              <a:stCxn id="36" idx="0"/>
            </p:cNvCxnSpPr>
            <p:nvPr/>
          </p:nvCxnSpPr>
          <p:spPr>
            <a:xfrm flipH="1">
              <a:off x="4423030" y="1560178"/>
              <a:ext cx="795112" cy="185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0" name="Group 29">
              <a:extLst>
                <a:ext uri="{FF2B5EF4-FFF2-40B4-BE49-F238E27FC236}">
                  <a16:creationId xmlns:a16="http://schemas.microsoft.com/office/drawing/2014/main" id="{840ED364-73F9-4617-9974-74F445D22D6D}"/>
                </a:ext>
              </a:extLst>
            </p:cNvPr>
            <p:cNvGrpSpPr/>
            <p:nvPr/>
          </p:nvGrpSpPr>
          <p:grpSpPr>
            <a:xfrm>
              <a:off x="5218130" y="1302797"/>
              <a:ext cx="715000" cy="517043"/>
              <a:chOff x="7161332" y="3612227"/>
              <a:chExt cx="949352" cy="624055"/>
            </a:xfrm>
          </p:grpSpPr>
          <p:grpSp>
            <p:nvGrpSpPr>
              <p:cNvPr id="31" name="Group 30">
                <a:extLst>
                  <a:ext uri="{FF2B5EF4-FFF2-40B4-BE49-F238E27FC236}">
                    <a16:creationId xmlns:a16="http://schemas.microsoft.com/office/drawing/2014/main" id="{4D284EAD-677E-4B9D-9F78-AADA67C4EE9F}"/>
                  </a:ext>
                </a:extLst>
              </p:cNvPr>
              <p:cNvGrpSpPr/>
              <p:nvPr/>
            </p:nvGrpSpPr>
            <p:grpSpPr>
              <a:xfrm>
                <a:off x="7161332" y="3612227"/>
                <a:ext cx="755292" cy="624055"/>
                <a:chOff x="7588428" y="4149507"/>
                <a:chExt cx="557380" cy="470303"/>
              </a:xfrm>
            </p:grpSpPr>
            <p:sp>
              <p:nvSpPr>
                <p:cNvPr id="36" name="Isosceles Triangle 35">
                  <a:extLst>
                    <a:ext uri="{FF2B5EF4-FFF2-40B4-BE49-F238E27FC236}">
                      <a16:creationId xmlns:a16="http://schemas.microsoft.com/office/drawing/2014/main" id="{9A82D58A-23BC-48CA-8A1A-40DF9FD34168}"/>
                    </a:ext>
                  </a:extLst>
                </p:cNvPr>
                <p:cNvSpPr/>
                <p:nvPr/>
              </p:nvSpPr>
              <p:spPr>
                <a:xfrm rot="16200000">
                  <a:off x="7566790" y="4171145"/>
                  <a:ext cx="468230" cy="424953"/>
                </a:xfrm>
                <a:prstGeom prst="triangl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base">
                    <a:spcBef>
                      <a:spcPct val="0"/>
                    </a:spcBef>
                    <a:spcAft>
                      <a:spcPct val="0"/>
                    </a:spcAft>
                    <a:buClrTx/>
                    <a:defRPr/>
                  </a:pPr>
                  <a:endParaRPr lang="en-US" sz="1500" kern="1200">
                    <a:solidFill>
                      <a:prstClr val="white"/>
                    </a:solidFill>
                    <a:latin typeface="Calibri"/>
                  </a:endParaRPr>
                </a:p>
              </p:txBody>
            </p:sp>
            <p:sp>
              <p:nvSpPr>
                <p:cNvPr id="37" name="TextBox 36">
                  <a:extLst>
                    <a:ext uri="{FF2B5EF4-FFF2-40B4-BE49-F238E27FC236}">
                      <a16:creationId xmlns:a16="http://schemas.microsoft.com/office/drawing/2014/main" id="{8367A7F6-2ADB-4245-9649-3573E700FDCE}"/>
                    </a:ext>
                  </a:extLst>
                </p:cNvPr>
                <p:cNvSpPr txBox="1"/>
                <p:nvPr/>
              </p:nvSpPr>
              <p:spPr>
                <a:xfrm>
                  <a:off x="7663708" y="4171884"/>
                  <a:ext cx="482100" cy="447926"/>
                </a:xfrm>
                <a:prstGeom prst="rect">
                  <a:avLst/>
                </a:prstGeom>
                <a:noFill/>
                <a:ln w="19050">
                  <a:noFill/>
                </a:ln>
              </p:spPr>
              <p:txBody>
                <a:bodyPr wrap="none" rtlCol="0">
                  <a:spAutoFit/>
                </a:bodyPr>
                <a:lstStyle/>
                <a:p>
                  <a:pPr defTabSz="685800" fontAlgn="base">
                    <a:spcBef>
                      <a:spcPct val="0"/>
                    </a:spcBef>
                    <a:spcAft>
                      <a:spcPct val="0"/>
                    </a:spcAft>
                    <a:buClrTx/>
                    <a:defRPr/>
                  </a:pPr>
                  <a:r>
                    <a:rPr lang="en-US" sz="1800" b="1" kern="1200">
                      <a:solidFill>
                        <a:prstClr val="black"/>
                      </a:solidFill>
                      <a:latin typeface="Calibri"/>
                      <a:ea typeface="+mn-ea"/>
                      <a:cs typeface="+mn-cs"/>
                    </a:rPr>
                    <a:t>PI</a:t>
                  </a:r>
                </a:p>
              </p:txBody>
            </p:sp>
          </p:grpSp>
          <p:cxnSp>
            <p:nvCxnSpPr>
              <p:cNvPr id="32" name="Straight Arrow Connector 31">
                <a:extLst>
                  <a:ext uri="{FF2B5EF4-FFF2-40B4-BE49-F238E27FC236}">
                    <a16:creationId xmlns:a16="http://schemas.microsoft.com/office/drawing/2014/main" id="{EA511A59-C41D-43C1-A3F5-2D6688BD9A1E}"/>
                  </a:ext>
                </a:extLst>
              </p:cNvPr>
              <p:cNvCxnSpPr>
                <a:cxnSpLocks/>
              </p:cNvCxnSpPr>
              <p:nvPr/>
            </p:nvCxnSpPr>
            <p:spPr>
              <a:xfrm flipH="1">
                <a:off x="7768766" y="3672980"/>
                <a:ext cx="341918"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Plus Sign 33">
                <a:extLst>
                  <a:ext uri="{FF2B5EF4-FFF2-40B4-BE49-F238E27FC236}">
                    <a16:creationId xmlns:a16="http://schemas.microsoft.com/office/drawing/2014/main" id="{D2658277-141C-435C-8F00-49F9C3FD7D11}"/>
                  </a:ext>
                </a:extLst>
              </p:cNvPr>
              <p:cNvSpPr/>
              <p:nvPr/>
            </p:nvSpPr>
            <p:spPr>
              <a:xfrm>
                <a:off x="7798647" y="3730353"/>
                <a:ext cx="182880" cy="182881"/>
              </a:xfrm>
              <a:prstGeom prst="mathPlus">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base">
                  <a:spcBef>
                    <a:spcPct val="0"/>
                  </a:spcBef>
                  <a:spcAft>
                    <a:spcPct val="0"/>
                  </a:spcAft>
                  <a:buClrTx/>
                  <a:defRPr/>
                </a:pPr>
                <a:endParaRPr lang="en-US" sz="1500" kern="1200">
                  <a:solidFill>
                    <a:prstClr val="white"/>
                  </a:solidFill>
                  <a:latin typeface="Calibri"/>
                </a:endParaRPr>
              </a:p>
            </p:txBody>
          </p:sp>
          <p:sp>
            <p:nvSpPr>
              <p:cNvPr id="35" name="Minus Sign 34">
                <a:extLst>
                  <a:ext uri="{FF2B5EF4-FFF2-40B4-BE49-F238E27FC236}">
                    <a16:creationId xmlns:a16="http://schemas.microsoft.com/office/drawing/2014/main" id="{C80AC6FC-FE2F-4A89-9AE0-7C3A78A5ECD3}"/>
                  </a:ext>
                </a:extLst>
              </p:cNvPr>
              <p:cNvSpPr/>
              <p:nvPr/>
            </p:nvSpPr>
            <p:spPr>
              <a:xfrm>
                <a:off x="7798534" y="3936829"/>
                <a:ext cx="182880" cy="182881"/>
              </a:xfrm>
              <a:prstGeom prst="mathMinus">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base">
                  <a:spcBef>
                    <a:spcPct val="0"/>
                  </a:spcBef>
                  <a:spcAft>
                    <a:spcPct val="0"/>
                  </a:spcAft>
                  <a:buClrTx/>
                  <a:defRPr/>
                </a:pPr>
                <a:endParaRPr lang="en-US" sz="1500" kern="1200">
                  <a:solidFill>
                    <a:prstClr val="white"/>
                  </a:solidFill>
                  <a:latin typeface="Calibri"/>
                </a:endParaRPr>
              </a:p>
            </p:txBody>
          </p:sp>
        </p:grpSp>
        <p:cxnSp>
          <p:nvCxnSpPr>
            <p:cNvPr id="39" name="Straight Arrow Connector 38">
              <a:extLst>
                <a:ext uri="{FF2B5EF4-FFF2-40B4-BE49-F238E27FC236}">
                  <a16:creationId xmlns:a16="http://schemas.microsoft.com/office/drawing/2014/main" id="{8BE58BAE-624E-405E-9091-D94B7CEE5CAF}"/>
                </a:ext>
              </a:extLst>
            </p:cNvPr>
            <p:cNvCxnSpPr>
              <a:cxnSpLocks/>
              <a:stCxn id="48" idx="0"/>
            </p:cNvCxnSpPr>
            <p:nvPr/>
          </p:nvCxnSpPr>
          <p:spPr>
            <a:xfrm flipH="1">
              <a:off x="4423033" y="2264475"/>
              <a:ext cx="799686" cy="10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CDD24CF6-3724-4D8E-A723-1F5F65F0DAF9}"/>
                </a:ext>
              </a:extLst>
            </p:cNvPr>
            <p:cNvCxnSpPr>
              <a:cxnSpLocks/>
            </p:cNvCxnSpPr>
            <p:nvPr/>
          </p:nvCxnSpPr>
          <p:spPr>
            <a:xfrm flipH="1">
              <a:off x="5663509" y="2414321"/>
              <a:ext cx="28173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Plus Sign 42">
              <a:extLst>
                <a:ext uri="{FF2B5EF4-FFF2-40B4-BE49-F238E27FC236}">
                  <a16:creationId xmlns:a16="http://schemas.microsoft.com/office/drawing/2014/main" id="{2738C940-7381-4DE4-AAD1-673CD51FC810}"/>
                </a:ext>
              </a:extLst>
            </p:cNvPr>
            <p:cNvSpPr/>
            <p:nvPr/>
          </p:nvSpPr>
          <p:spPr>
            <a:xfrm>
              <a:off x="5705311" y="2250422"/>
              <a:ext cx="137736" cy="132957"/>
            </a:xfrm>
            <a:prstGeom prst="mathPlus">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base">
                <a:spcBef>
                  <a:spcPct val="0"/>
                </a:spcBef>
                <a:spcAft>
                  <a:spcPct val="0"/>
                </a:spcAft>
                <a:buClrTx/>
                <a:defRPr/>
              </a:pPr>
              <a:endParaRPr lang="en-US" sz="1500" kern="1200">
                <a:solidFill>
                  <a:prstClr val="white"/>
                </a:solidFill>
                <a:latin typeface="Calibri"/>
              </a:endParaRPr>
            </a:p>
          </p:txBody>
        </p:sp>
        <p:sp>
          <p:nvSpPr>
            <p:cNvPr id="44" name="Minus Sign 43">
              <a:extLst>
                <a:ext uri="{FF2B5EF4-FFF2-40B4-BE49-F238E27FC236}">
                  <a16:creationId xmlns:a16="http://schemas.microsoft.com/office/drawing/2014/main" id="{A5E339BD-158B-401C-870A-630E81320543}"/>
                </a:ext>
              </a:extLst>
            </p:cNvPr>
            <p:cNvSpPr/>
            <p:nvPr/>
          </p:nvSpPr>
          <p:spPr>
            <a:xfrm>
              <a:off x="5699984" y="2124425"/>
              <a:ext cx="137736" cy="132958"/>
            </a:xfrm>
            <a:prstGeom prst="mathMinus">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base">
                <a:spcBef>
                  <a:spcPct val="0"/>
                </a:spcBef>
                <a:spcAft>
                  <a:spcPct val="0"/>
                </a:spcAft>
                <a:buClrTx/>
                <a:defRPr/>
              </a:pPr>
              <a:endParaRPr lang="en-US" sz="1500" kern="1200">
                <a:solidFill>
                  <a:prstClr val="white"/>
                </a:solidFill>
                <a:latin typeface="Calibri"/>
              </a:endParaRPr>
            </a:p>
          </p:txBody>
        </p:sp>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F6C80B1E-8AAB-4D2A-8A21-39E0D905626D}"/>
                    </a:ext>
                  </a:extLst>
                </p:cNvPr>
                <p:cNvSpPr txBox="1"/>
                <p:nvPr/>
              </p:nvSpPr>
              <p:spPr>
                <a:xfrm>
                  <a:off x="5820751" y="939324"/>
                  <a:ext cx="363120" cy="527410"/>
                </a:xfrm>
                <a:prstGeom prst="rect">
                  <a:avLst/>
                </a:prstGeom>
                <a:noFill/>
              </p:spPr>
              <p:txBody>
                <a:bodyPr wrap="square" rtlCol="0">
                  <a:spAutoFit/>
                </a:bodyPr>
                <a:lstStyle/>
                <a:p>
                  <a:pPr defTabSz="685800" fontAlgn="base">
                    <a:spcBef>
                      <a:spcPct val="0"/>
                    </a:spcBef>
                    <a:spcAft>
                      <a:spcPct val="0"/>
                    </a:spcAft>
                    <a:buClrTx/>
                    <a:defRPr/>
                  </a:pPr>
                  <a14:m>
                    <m:oMathPara xmlns:m="http://schemas.openxmlformats.org/officeDocument/2006/math">
                      <m:oMathParaPr>
                        <m:jc m:val="centerGroup"/>
                      </m:oMathParaPr>
                      <m:oMath xmlns:m="http://schemas.openxmlformats.org/officeDocument/2006/math">
                        <m:sSub>
                          <m:sSubPr>
                            <m:ctrlPr>
                              <a:rPr lang="en-US" sz="1800" b="1" i="1" kern="1200">
                                <a:solidFill>
                                  <a:prstClr val="black"/>
                                </a:solidFill>
                                <a:latin typeface="Cambria Math" panose="02040503050406030204" pitchFamily="18" charset="0"/>
                                <a:ea typeface="+mn-ea"/>
                                <a:cs typeface="+mn-cs"/>
                              </a:rPr>
                            </m:ctrlPr>
                          </m:sSubPr>
                          <m:e>
                            <m:r>
                              <a:rPr lang="en-US" sz="1800" b="1" i="1" kern="1200">
                                <a:solidFill>
                                  <a:prstClr val="black"/>
                                </a:solidFill>
                                <a:latin typeface="Cambria Math" panose="02040503050406030204" pitchFamily="18" charset="0"/>
                                <a:ea typeface="+mn-ea"/>
                                <a:cs typeface="+mn-cs"/>
                              </a:rPr>
                              <m:t>𝑰</m:t>
                            </m:r>
                          </m:e>
                          <m:sub>
                            <m:r>
                              <a:rPr lang="en-US" sz="1800" b="1" i="1" kern="1200">
                                <a:solidFill>
                                  <a:prstClr val="black"/>
                                </a:solidFill>
                                <a:latin typeface="Cambria Math" panose="02040503050406030204" pitchFamily="18" charset="0"/>
                                <a:ea typeface="+mn-ea"/>
                                <a:cs typeface="+mn-cs"/>
                              </a:rPr>
                              <m:t>𝒅</m:t>
                            </m:r>
                            <m:r>
                              <a:rPr lang="en-US" sz="1800" b="1" i="1" kern="1200">
                                <a:solidFill>
                                  <a:prstClr val="black"/>
                                </a:solidFill>
                                <a:latin typeface="Cambria Math" panose="02040503050406030204" pitchFamily="18" charset="0"/>
                                <a:ea typeface="+mn-ea"/>
                                <a:cs typeface="+mn-cs"/>
                              </a:rPr>
                              <m:t>,</m:t>
                            </m:r>
                            <m:r>
                              <a:rPr lang="en-US" sz="1800" b="1" i="1" kern="1200">
                                <a:solidFill>
                                  <a:prstClr val="black"/>
                                </a:solidFill>
                                <a:latin typeface="Cambria Math" panose="02040503050406030204" pitchFamily="18" charset="0"/>
                                <a:ea typeface="+mn-ea"/>
                                <a:cs typeface="+mn-cs"/>
                              </a:rPr>
                              <m:t>𝒓𝒆𝒇</m:t>
                            </m:r>
                          </m:sub>
                        </m:sSub>
                      </m:oMath>
                    </m:oMathPara>
                  </a14:m>
                  <a:endParaRPr lang="en-US" sz="1800" b="1" kern="1200">
                    <a:solidFill>
                      <a:prstClr val="black"/>
                    </a:solidFill>
                    <a:latin typeface="Calibri"/>
                    <a:ea typeface="+mn-ea"/>
                    <a:cs typeface="+mn-cs"/>
                  </a:endParaRPr>
                </a:p>
              </p:txBody>
            </p:sp>
          </mc:Choice>
          <mc:Fallback xmlns="">
            <p:sp>
              <p:nvSpPr>
                <p:cNvPr id="45" name="TextBox 44">
                  <a:extLst>
                    <a:ext uri="{FF2B5EF4-FFF2-40B4-BE49-F238E27FC236}">
                      <a16:creationId xmlns:a16="http://schemas.microsoft.com/office/drawing/2014/main" id="{F6C80B1E-8AAB-4D2A-8A21-39E0D905626D}"/>
                    </a:ext>
                  </a:extLst>
                </p:cNvPr>
                <p:cNvSpPr txBox="1">
                  <a:spLocks noRot="1" noChangeAspect="1" noMove="1" noResize="1" noEditPoints="1" noAdjustHandles="1" noChangeArrowheads="1" noChangeShapeType="1" noTextEdit="1"/>
                </p:cNvSpPr>
                <p:nvPr/>
              </p:nvSpPr>
              <p:spPr>
                <a:xfrm>
                  <a:off x="5820751" y="939324"/>
                  <a:ext cx="363120" cy="527410"/>
                </a:xfrm>
                <a:prstGeom prst="rect">
                  <a:avLst/>
                </a:prstGeom>
                <a:blipFill>
                  <a:blip r:embed="rId12"/>
                  <a:stretch>
                    <a:fillRect r="-155556" b="-9231"/>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DEF238B7-B062-485B-B43D-168C1C855496}"/>
                    </a:ext>
                  </a:extLst>
                </p:cNvPr>
                <p:cNvSpPr txBox="1"/>
                <p:nvPr/>
              </p:nvSpPr>
              <p:spPr>
                <a:xfrm>
                  <a:off x="5701318" y="2363335"/>
                  <a:ext cx="363120" cy="527410"/>
                </a:xfrm>
                <a:prstGeom prst="rect">
                  <a:avLst/>
                </a:prstGeom>
                <a:noFill/>
              </p:spPr>
              <p:txBody>
                <a:bodyPr wrap="square" rtlCol="0">
                  <a:spAutoFit/>
                </a:bodyPr>
                <a:lstStyle/>
                <a:p>
                  <a:pPr defTabSz="685800" fontAlgn="base">
                    <a:spcBef>
                      <a:spcPct val="0"/>
                    </a:spcBef>
                    <a:spcAft>
                      <a:spcPct val="0"/>
                    </a:spcAft>
                    <a:buClrTx/>
                    <a:defRPr/>
                  </a:pPr>
                  <a14:m>
                    <m:oMathPara xmlns:m="http://schemas.openxmlformats.org/officeDocument/2006/math">
                      <m:oMathParaPr>
                        <m:jc m:val="centerGroup"/>
                      </m:oMathParaPr>
                      <m:oMath xmlns:m="http://schemas.openxmlformats.org/officeDocument/2006/math">
                        <m:sSub>
                          <m:sSubPr>
                            <m:ctrlPr>
                              <a:rPr lang="en-US" sz="1800" b="1" i="1" kern="1200">
                                <a:solidFill>
                                  <a:prstClr val="black"/>
                                </a:solidFill>
                                <a:latin typeface="Cambria Math" panose="02040503050406030204" pitchFamily="18" charset="0"/>
                                <a:ea typeface="+mn-ea"/>
                                <a:cs typeface="+mn-cs"/>
                              </a:rPr>
                            </m:ctrlPr>
                          </m:sSubPr>
                          <m:e>
                            <m:r>
                              <a:rPr lang="en-US" sz="1800" b="1" i="1" kern="1200">
                                <a:solidFill>
                                  <a:prstClr val="black"/>
                                </a:solidFill>
                                <a:latin typeface="Cambria Math" panose="02040503050406030204" pitchFamily="18" charset="0"/>
                                <a:ea typeface="+mn-ea"/>
                                <a:cs typeface="+mn-cs"/>
                              </a:rPr>
                              <m:t>𝑰</m:t>
                            </m:r>
                          </m:e>
                          <m:sub>
                            <m:r>
                              <a:rPr lang="en-US" sz="1800" b="1" i="1" kern="1200">
                                <a:solidFill>
                                  <a:prstClr val="black"/>
                                </a:solidFill>
                                <a:latin typeface="Cambria Math" panose="02040503050406030204" pitchFamily="18" charset="0"/>
                                <a:ea typeface="+mn-ea"/>
                                <a:cs typeface="+mn-cs"/>
                              </a:rPr>
                              <m:t>𝒒</m:t>
                            </m:r>
                            <m:r>
                              <a:rPr lang="en-US" sz="1800" b="1" i="1" kern="1200">
                                <a:solidFill>
                                  <a:prstClr val="black"/>
                                </a:solidFill>
                                <a:latin typeface="Cambria Math" panose="02040503050406030204" pitchFamily="18" charset="0"/>
                                <a:ea typeface="+mn-ea"/>
                                <a:cs typeface="+mn-cs"/>
                              </a:rPr>
                              <m:t>,</m:t>
                            </m:r>
                            <m:r>
                              <a:rPr lang="en-US" sz="1800" b="1" i="1" kern="1200">
                                <a:solidFill>
                                  <a:prstClr val="black"/>
                                </a:solidFill>
                                <a:latin typeface="Cambria Math" panose="02040503050406030204" pitchFamily="18" charset="0"/>
                                <a:ea typeface="+mn-ea"/>
                                <a:cs typeface="+mn-cs"/>
                              </a:rPr>
                              <m:t>𝒓𝒆𝒇</m:t>
                            </m:r>
                          </m:sub>
                        </m:sSub>
                      </m:oMath>
                    </m:oMathPara>
                  </a14:m>
                  <a:endParaRPr lang="en-US" sz="1800" b="1" kern="1200">
                    <a:solidFill>
                      <a:prstClr val="black"/>
                    </a:solidFill>
                    <a:latin typeface="Calibri"/>
                    <a:ea typeface="+mn-ea"/>
                    <a:cs typeface="+mn-cs"/>
                  </a:endParaRPr>
                </a:p>
              </p:txBody>
            </p:sp>
          </mc:Choice>
          <mc:Fallback xmlns="">
            <p:sp>
              <p:nvSpPr>
                <p:cNvPr id="46" name="TextBox 45">
                  <a:extLst>
                    <a:ext uri="{FF2B5EF4-FFF2-40B4-BE49-F238E27FC236}">
                      <a16:creationId xmlns:a16="http://schemas.microsoft.com/office/drawing/2014/main" id="{DEF238B7-B062-485B-B43D-168C1C855496}"/>
                    </a:ext>
                  </a:extLst>
                </p:cNvPr>
                <p:cNvSpPr txBox="1">
                  <a:spLocks noRot="1" noChangeAspect="1" noMove="1" noResize="1" noEditPoints="1" noAdjustHandles="1" noChangeArrowheads="1" noChangeShapeType="1" noTextEdit="1"/>
                </p:cNvSpPr>
                <p:nvPr/>
              </p:nvSpPr>
              <p:spPr>
                <a:xfrm>
                  <a:off x="5701318" y="2363335"/>
                  <a:ext cx="363120" cy="527410"/>
                </a:xfrm>
                <a:prstGeom prst="rect">
                  <a:avLst/>
                </a:prstGeom>
                <a:blipFill>
                  <a:blip r:embed="rId13"/>
                  <a:stretch>
                    <a:fillRect r="-153333" b="-10938"/>
                  </a:stretch>
                </a:blipFill>
              </p:spPr>
              <p:txBody>
                <a:bodyPr/>
                <a:lstStyle/>
                <a:p>
                  <a:r>
                    <a:rPr lang="en-IN">
                      <a:noFill/>
                    </a:rPr>
                    <a:t> </a:t>
                  </a:r>
                </a:p>
              </p:txBody>
            </p:sp>
          </mc:Fallback>
        </mc:AlternateContent>
        <p:sp>
          <p:nvSpPr>
            <p:cNvPr id="48" name="Isosceles Triangle 47">
              <a:extLst>
                <a:ext uri="{FF2B5EF4-FFF2-40B4-BE49-F238E27FC236}">
                  <a16:creationId xmlns:a16="http://schemas.microsoft.com/office/drawing/2014/main" id="{E4B3969A-1482-4417-92AC-7461F571E328}"/>
                </a:ext>
              </a:extLst>
            </p:cNvPr>
            <p:cNvSpPr/>
            <p:nvPr/>
          </p:nvSpPr>
          <p:spPr>
            <a:xfrm rot="16200000">
              <a:off x="5182185" y="2047627"/>
              <a:ext cx="514764" cy="433696"/>
            </a:xfrm>
            <a:prstGeom prst="triangl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base">
                <a:spcBef>
                  <a:spcPct val="0"/>
                </a:spcBef>
                <a:spcAft>
                  <a:spcPct val="0"/>
                </a:spcAft>
                <a:buClrTx/>
                <a:defRPr/>
              </a:pPr>
              <a:endParaRPr lang="en-US" sz="1500" kern="1200">
                <a:solidFill>
                  <a:prstClr val="white"/>
                </a:solidFill>
                <a:latin typeface="Calibri"/>
              </a:endParaRPr>
            </a:p>
          </p:txBody>
        </p:sp>
        <p:sp>
          <p:nvSpPr>
            <p:cNvPr id="49" name="TextBox 48">
              <a:extLst>
                <a:ext uri="{FF2B5EF4-FFF2-40B4-BE49-F238E27FC236}">
                  <a16:creationId xmlns:a16="http://schemas.microsoft.com/office/drawing/2014/main" id="{CB7B3B1F-D359-4471-BBA9-A5ACEDB398F1}"/>
                </a:ext>
              </a:extLst>
            </p:cNvPr>
            <p:cNvSpPr txBox="1"/>
            <p:nvPr/>
          </p:nvSpPr>
          <p:spPr>
            <a:xfrm>
              <a:off x="5290124" y="2031822"/>
              <a:ext cx="492016" cy="492443"/>
            </a:xfrm>
            <a:prstGeom prst="rect">
              <a:avLst/>
            </a:prstGeom>
            <a:noFill/>
            <a:ln w="19050">
              <a:noFill/>
            </a:ln>
          </p:spPr>
          <p:txBody>
            <a:bodyPr wrap="none" rtlCol="0">
              <a:spAutoFit/>
            </a:bodyPr>
            <a:lstStyle/>
            <a:p>
              <a:pPr defTabSz="685800" fontAlgn="base">
                <a:spcBef>
                  <a:spcPct val="0"/>
                </a:spcBef>
                <a:spcAft>
                  <a:spcPct val="0"/>
                </a:spcAft>
                <a:buClrTx/>
                <a:defRPr/>
              </a:pPr>
              <a:r>
                <a:rPr lang="en-US" sz="1800" b="1" kern="1200">
                  <a:solidFill>
                    <a:prstClr val="black"/>
                  </a:solidFill>
                  <a:latin typeface="Calibri"/>
                  <a:ea typeface="+mn-ea"/>
                  <a:cs typeface="+mn-cs"/>
                </a:rPr>
                <a:t>PI</a:t>
              </a:r>
            </a:p>
          </p:txBody>
        </p:sp>
        <mc:AlternateContent xmlns:mc="http://schemas.openxmlformats.org/markup-compatibility/2006" xmlns:a14="http://schemas.microsoft.com/office/drawing/2010/main">
          <mc:Choice Requires="a14">
            <p:sp>
              <p:nvSpPr>
                <p:cNvPr id="72" name="TextBox 71">
                  <a:extLst>
                    <a:ext uri="{FF2B5EF4-FFF2-40B4-BE49-F238E27FC236}">
                      <a16:creationId xmlns:a16="http://schemas.microsoft.com/office/drawing/2014/main" id="{DC026D3A-8EE9-494D-AA0C-032C4704340D}"/>
                    </a:ext>
                  </a:extLst>
                </p:cNvPr>
                <p:cNvSpPr txBox="1"/>
                <p:nvPr/>
              </p:nvSpPr>
              <p:spPr>
                <a:xfrm>
                  <a:off x="4542161" y="1066628"/>
                  <a:ext cx="865964" cy="492443"/>
                </a:xfrm>
                <a:prstGeom prst="rect">
                  <a:avLst/>
                </a:prstGeom>
                <a:noFill/>
              </p:spPr>
              <p:txBody>
                <a:bodyPr wrap="none" rtlCol="0">
                  <a:spAutoFit/>
                </a:bodyPr>
                <a:lstStyle/>
                <a:p>
                  <a:pPr defTabSz="685800" fontAlgn="base">
                    <a:spcBef>
                      <a:spcPct val="0"/>
                    </a:spcBef>
                    <a:spcAft>
                      <a:spcPct val="0"/>
                    </a:spcAft>
                    <a:buClrTx/>
                    <a:defRPr/>
                  </a:pPr>
                  <a14:m>
                    <m:oMathPara xmlns:m="http://schemas.openxmlformats.org/officeDocument/2006/math">
                      <m:oMathParaPr>
                        <m:jc m:val="centerGroup"/>
                      </m:oMathParaPr>
                      <m:oMath xmlns:m="http://schemas.openxmlformats.org/officeDocument/2006/math">
                        <m:sSub>
                          <m:sSubPr>
                            <m:ctrlPr>
                              <a:rPr lang="en-US" sz="1800" b="1" i="1" kern="1200">
                                <a:solidFill>
                                  <a:srgbClr val="0000FF"/>
                                </a:solidFill>
                                <a:latin typeface="Cambria Math" panose="02040503050406030204" pitchFamily="18" charset="0"/>
                                <a:ea typeface="+mn-ea"/>
                                <a:cs typeface="+mn-cs"/>
                              </a:rPr>
                            </m:ctrlPr>
                          </m:sSubPr>
                          <m:e>
                            <m:acc>
                              <m:accPr>
                                <m:chr m:val="̃"/>
                                <m:ctrlPr>
                                  <a:rPr lang="en-US" sz="1800" b="1" i="1" kern="1200">
                                    <a:solidFill>
                                      <a:srgbClr val="0000FF"/>
                                    </a:solidFill>
                                    <a:latin typeface="Cambria Math" panose="02040503050406030204" pitchFamily="18" charset="0"/>
                                    <a:ea typeface="+mn-ea"/>
                                    <a:cs typeface="+mn-cs"/>
                                  </a:rPr>
                                </m:ctrlPr>
                              </m:accPr>
                              <m:e>
                                <m:r>
                                  <a:rPr lang="en-US" sz="1800" b="1" i="1" kern="1200">
                                    <a:solidFill>
                                      <a:srgbClr val="0000FF"/>
                                    </a:solidFill>
                                    <a:latin typeface="Cambria Math" panose="02040503050406030204" pitchFamily="18" charset="0"/>
                                    <a:ea typeface="+mn-ea"/>
                                    <a:cs typeface="+mn-cs"/>
                                  </a:rPr>
                                  <m:t>𝒗</m:t>
                                </m:r>
                              </m:e>
                            </m:acc>
                          </m:e>
                          <m:sub>
                            <m:r>
                              <a:rPr lang="en-US" sz="1800" b="1" i="1" kern="1200">
                                <a:solidFill>
                                  <a:srgbClr val="0000FF"/>
                                </a:solidFill>
                                <a:latin typeface="Cambria Math" panose="02040503050406030204" pitchFamily="18" charset="0"/>
                                <a:ea typeface="+mn-ea"/>
                                <a:cs typeface="+mn-cs"/>
                              </a:rPr>
                              <m:t>𝒎𝒅</m:t>
                            </m:r>
                          </m:sub>
                        </m:sSub>
                      </m:oMath>
                    </m:oMathPara>
                  </a14:m>
                  <a:endParaRPr lang="en-US" sz="1800" b="1" kern="1200" dirty="0">
                    <a:solidFill>
                      <a:prstClr val="black"/>
                    </a:solidFill>
                    <a:latin typeface="Calibri"/>
                    <a:ea typeface="+mn-ea"/>
                    <a:cs typeface="+mn-cs"/>
                  </a:endParaRPr>
                </a:p>
              </p:txBody>
            </p:sp>
          </mc:Choice>
          <mc:Fallback xmlns="">
            <p:sp>
              <p:nvSpPr>
                <p:cNvPr id="72" name="TextBox 71">
                  <a:extLst>
                    <a:ext uri="{FF2B5EF4-FFF2-40B4-BE49-F238E27FC236}">
                      <a16:creationId xmlns:a16="http://schemas.microsoft.com/office/drawing/2014/main" id="{DC026D3A-8EE9-494D-AA0C-032C4704340D}"/>
                    </a:ext>
                  </a:extLst>
                </p:cNvPr>
                <p:cNvSpPr txBox="1">
                  <a:spLocks noRot="1" noChangeAspect="1" noMove="1" noResize="1" noEditPoints="1" noAdjustHandles="1" noChangeArrowheads="1" noChangeShapeType="1" noTextEdit="1"/>
                </p:cNvSpPr>
                <p:nvPr/>
              </p:nvSpPr>
              <p:spPr>
                <a:xfrm>
                  <a:off x="4542161" y="1066628"/>
                  <a:ext cx="865964" cy="492443"/>
                </a:xfrm>
                <a:prstGeom prst="rect">
                  <a:avLst/>
                </a:prstGeom>
                <a:blipFill>
                  <a:blip r:embed="rId1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3" name="TextBox 72">
                  <a:extLst>
                    <a:ext uri="{FF2B5EF4-FFF2-40B4-BE49-F238E27FC236}">
                      <a16:creationId xmlns:a16="http://schemas.microsoft.com/office/drawing/2014/main" id="{693AAF61-46D3-4DA8-8AE6-EAB52C94AFAD}"/>
                    </a:ext>
                  </a:extLst>
                </p:cNvPr>
                <p:cNvSpPr txBox="1"/>
                <p:nvPr/>
              </p:nvSpPr>
              <p:spPr>
                <a:xfrm>
                  <a:off x="4531718" y="1758927"/>
                  <a:ext cx="857414" cy="525785"/>
                </a:xfrm>
                <a:prstGeom prst="rect">
                  <a:avLst/>
                </a:prstGeom>
                <a:noFill/>
              </p:spPr>
              <p:txBody>
                <a:bodyPr wrap="none" rtlCol="0">
                  <a:spAutoFit/>
                </a:bodyPr>
                <a:lstStyle/>
                <a:p>
                  <a:pPr defTabSz="685800" fontAlgn="base">
                    <a:spcBef>
                      <a:spcPct val="0"/>
                    </a:spcBef>
                    <a:spcAft>
                      <a:spcPct val="0"/>
                    </a:spcAft>
                    <a:buClrTx/>
                    <a:defRPr/>
                  </a:pPr>
                  <a14:m>
                    <m:oMathPara xmlns:m="http://schemas.openxmlformats.org/officeDocument/2006/math">
                      <m:oMathParaPr>
                        <m:jc m:val="centerGroup"/>
                      </m:oMathParaPr>
                      <m:oMath xmlns:m="http://schemas.openxmlformats.org/officeDocument/2006/math">
                        <m:sSub>
                          <m:sSubPr>
                            <m:ctrlPr>
                              <a:rPr lang="en-US" sz="1800" b="1" i="1" kern="1200">
                                <a:solidFill>
                                  <a:srgbClr val="0000FF"/>
                                </a:solidFill>
                                <a:latin typeface="Cambria Math" panose="02040503050406030204" pitchFamily="18" charset="0"/>
                                <a:ea typeface="+mn-ea"/>
                                <a:cs typeface="+mn-cs"/>
                              </a:rPr>
                            </m:ctrlPr>
                          </m:sSubPr>
                          <m:e>
                            <m:acc>
                              <m:accPr>
                                <m:chr m:val="̃"/>
                                <m:ctrlPr>
                                  <a:rPr lang="en-US" sz="1800" b="1" i="1" kern="1200">
                                    <a:solidFill>
                                      <a:srgbClr val="0000FF"/>
                                    </a:solidFill>
                                    <a:latin typeface="Cambria Math" panose="02040503050406030204" pitchFamily="18" charset="0"/>
                                    <a:ea typeface="+mn-ea"/>
                                    <a:cs typeface="+mn-cs"/>
                                  </a:rPr>
                                </m:ctrlPr>
                              </m:accPr>
                              <m:e>
                                <m:r>
                                  <a:rPr lang="en-US" sz="1800" b="1" i="1" kern="1200">
                                    <a:solidFill>
                                      <a:srgbClr val="0000FF"/>
                                    </a:solidFill>
                                    <a:latin typeface="Cambria Math" panose="02040503050406030204" pitchFamily="18" charset="0"/>
                                    <a:ea typeface="+mn-ea"/>
                                    <a:cs typeface="+mn-cs"/>
                                  </a:rPr>
                                  <m:t>𝒗</m:t>
                                </m:r>
                              </m:e>
                            </m:acc>
                          </m:e>
                          <m:sub>
                            <m:r>
                              <a:rPr lang="en-US" sz="1800" b="1" i="1" kern="1200">
                                <a:solidFill>
                                  <a:srgbClr val="0000FF"/>
                                </a:solidFill>
                                <a:latin typeface="Cambria Math" panose="02040503050406030204" pitchFamily="18" charset="0"/>
                                <a:ea typeface="+mn-ea"/>
                                <a:cs typeface="+mn-cs"/>
                              </a:rPr>
                              <m:t>𝒎𝒒</m:t>
                            </m:r>
                          </m:sub>
                        </m:sSub>
                      </m:oMath>
                    </m:oMathPara>
                  </a14:m>
                  <a:endParaRPr lang="en-US" sz="1800" b="1" kern="1200">
                    <a:solidFill>
                      <a:prstClr val="black"/>
                    </a:solidFill>
                    <a:latin typeface="Calibri"/>
                    <a:ea typeface="+mn-ea"/>
                    <a:cs typeface="+mn-cs"/>
                  </a:endParaRPr>
                </a:p>
              </p:txBody>
            </p:sp>
          </mc:Choice>
          <mc:Fallback xmlns="">
            <p:sp>
              <p:nvSpPr>
                <p:cNvPr id="73" name="TextBox 72">
                  <a:extLst>
                    <a:ext uri="{FF2B5EF4-FFF2-40B4-BE49-F238E27FC236}">
                      <a16:creationId xmlns:a16="http://schemas.microsoft.com/office/drawing/2014/main" id="{693AAF61-46D3-4DA8-8AE6-EAB52C94AFAD}"/>
                    </a:ext>
                  </a:extLst>
                </p:cNvPr>
                <p:cNvSpPr txBox="1">
                  <a:spLocks noRot="1" noChangeAspect="1" noMove="1" noResize="1" noEditPoints="1" noAdjustHandles="1" noChangeArrowheads="1" noChangeShapeType="1" noTextEdit="1"/>
                </p:cNvSpPr>
                <p:nvPr/>
              </p:nvSpPr>
              <p:spPr>
                <a:xfrm>
                  <a:off x="4531718" y="1758927"/>
                  <a:ext cx="857414" cy="525785"/>
                </a:xfrm>
                <a:prstGeom prst="rect">
                  <a:avLst/>
                </a:prstGeom>
                <a:blipFill>
                  <a:blip r:embed="rId15"/>
                  <a:stretch>
                    <a:fillRect b="-4615"/>
                  </a:stretch>
                </a:blipFill>
              </p:spPr>
              <p:txBody>
                <a:bodyPr/>
                <a:lstStyle/>
                <a:p>
                  <a:r>
                    <a:rPr lang="en-IN">
                      <a:noFill/>
                    </a:rPr>
                    <a:t> </a:t>
                  </a:r>
                </a:p>
              </p:txBody>
            </p:sp>
          </mc:Fallback>
        </mc:AlternateContent>
      </p:grpSp>
      <p:grpSp>
        <p:nvGrpSpPr>
          <p:cNvPr id="87" name="Group 86">
            <a:extLst>
              <a:ext uri="{FF2B5EF4-FFF2-40B4-BE49-F238E27FC236}">
                <a16:creationId xmlns:a16="http://schemas.microsoft.com/office/drawing/2014/main" id="{E0483785-3422-40DC-BF95-990B59031DAF}"/>
              </a:ext>
            </a:extLst>
          </p:cNvPr>
          <p:cNvGrpSpPr/>
          <p:nvPr/>
        </p:nvGrpSpPr>
        <p:grpSpPr>
          <a:xfrm>
            <a:off x="1953372" y="2833182"/>
            <a:ext cx="5611473" cy="2055245"/>
            <a:chOff x="2019280" y="3622429"/>
            <a:chExt cx="7481963" cy="2740326"/>
          </a:xfrm>
          <a:noFill/>
        </p:grpSpPr>
        <p:grpSp>
          <p:nvGrpSpPr>
            <p:cNvPr id="86" name="Group 85">
              <a:extLst>
                <a:ext uri="{FF2B5EF4-FFF2-40B4-BE49-F238E27FC236}">
                  <a16:creationId xmlns:a16="http://schemas.microsoft.com/office/drawing/2014/main" id="{93B0EF49-2C70-4427-B508-2C84B60F25BD}"/>
                </a:ext>
              </a:extLst>
            </p:cNvPr>
            <p:cNvGrpSpPr/>
            <p:nvPr/>
          </p:nvGrpSpPr>
          <p:grpSpPr>
            <a:xfrm>
              <a:off x="2019280" y="3622429"/>
              <a:ext cx="7481963" cy="2241298"/>
              <a:chOff x="2019280" y="3622429"/>
              <a:chExt cx="7481963" cy="2241298"/>
            </a:xfrm>
            <a:grpFill/>
          </p:grpSpPr>
          <p:grpSp>
            <p:nvGrpSpPr>
              <p:cNvPr id="81" name="Group 80">
                <a:extLst>
                  <a:ext uri="{FF2B5EF4-FFF2-40B4-BE49-F238E27FC236}">
                    <a16:creationId xmlns:a16="http://schemas.microsoft.com/office/drawing/2014/main" id="{1FCCC5C0-FEC3-4AA0-BEA9-8ADEF646DF9D}"/>
                  </a:ext>
                </a:extLst>
              </p:cNvPr>
              <p:cNvGrpSpPr/>
              <p:nvPr/>
            </p:nvGrpSpPr>
            <p:grpSpPr>
              <a:xfrm>
                <a:off x="2019280" y="3622429"/>
                <a:ext cx="7481963" cy="1951583"/>
                <a:chOff x="2459415" y="4370225"/>
                <a:chExt cx="7481963" cy="1951583"/>
              </a:xfrm>
              <a:grpFill/>
            </p:grpSpPr>
            <p:sp>
              <p:nvSpPr>
                <p:cNvPr id="82" name="TextBox 81">
                  <a:extLst>
                    <a:ext uri="{FF2B5EF4-FFF2-40B4-BE49-F238E27FC236}">
                      <a16:creationId xmlns:a16="http://schemas.microsoft.com/office/drawing/2014/main" id="{8FC4673B-56B7-4149-BEF5-50AFBD76CE18}"/>
                    </a:ext>
                  </a:extLst>
                </p:cNvPr>
                <p:cNvSpPr txBox="1"/>
                <p:nvPr/>
              </p:nvSpPr>
              <p:spPr>
                <a:xfrm>
                  <a:off x="2507354" y="4370225"/>
                  <a:ext cx="6606168" cy="492442"/>
                </a:xfrm>
                <a:prstGeom prst="rect">
                  <a:avLst/>
                </a:prstGeom>
                <a:grpFill/>
              </p:spPr>
              <p:txBody>
                <a:bodyPr wrap="none" rtlCol="0">
                  <a:spAutoFit/>
                </a:bodyPr>
                <a:lstStyle/>
                <a:p>
                  <a:pPr defTabSz="685800" fontAlgn="base">
                    <a:spcBef>
                      <a:spcPct val="0"/>
                    </a:spcBef>
                    <a:spcAft>
                      <a:spcPct val="0"/>
                    </a:spcAft>
                    <a:buClrTx/>
                    <a:defRPr/>
                  </a:pPr>
                  <a:r>
                    <a:rPr lang="en-US" sz="1800" b="1" kern="1200">
                      <a:solidFill>
                        <a:srgbClr val="0000FF"/>
                      </a:solidFill>
                      <a:latin typeface="Calibri"/>
                      <a:ea typeface="+mn-ea"/>
                      <a:cs typeface="+mn-cs"/>
                    </a:rPr>
                    <a:t>Inverse Coordinate Transformation from </a:t>
                  </a:r>
                  <a:r>
                    <a:rPr lang="en-US" sz="1800" b="1" kern="1200" err="1">
                      <a:solidFill>
                        <a:srgbClr val="0000FF"/>
                      </a:solidFill>
                      <a:latin typeface="Calibri"/>
                      <a:ea typeface="+mn-ea"/>
                      <a:cs typeface="+mn-cs"/>
                    </a:rPr>
                    <a:t>dq</a:t>
                  </a:r>
                  <a:r>
                    <a:rPr lang="en-US" sz="1800" b="1" kern="1200">
                      <a:solidFill>
                        <a:srgbClr val="0000FF"/>
                      </a:solidFill>
                      <a:latin typeface="Calibri"/>
                      <a:ea typeface="+mn-ea"/>
                      <a:cs typeface="+mn-cs"/>
                    </a:rPr>
                    <a:t> to </a:t>
                  </a:r>
                  <a:r>
                    <a:rPr lang="en-US" sz="1800" b="1" kern="1200" err="1">
                      <a:solidFill>
                        <a:srgbClr val="0000FF"/>
                      </a:solidFill>
                      <a:latin typeface="Calibri"/>
                      <a:ea typeface="+mn-ea"/>
                      <a:cs typeface="+mn-cs"/>
                    </a:rPr>
                    <a:t>abc</a:t>
                  </a:r>
                  <a:endParaRPr lang="en-US" sz="1800" b="1" kern="1200">
                    <a:solidFill>
                      <a:srgbClr val="0000FF"/>
                    </a:solidFill>
                    <a:latin typeface="Calibri"/>
                    <a:ea typeface="+mn-ea"/>
                    <a:cs typeface="+mn-cs"/>
                  </a:endParaRPr>
                </a:p>
              </p:txBody>
            </p:sp>
            <mc:AlternateContent xmlns:mc="http://schemas.openxmlformats.org/markup-compatibility/2006" xmlns:a14="http://schemas.microsoft.com/office/drawing/2010/main">
              <mc:Choice Requires="a14">
                <p:sp>
                  <p:nvSpPr>
                    <p:cNvPr id="83" name="TextBox 82">
                      <a:extLst>
                        <a:ext uri="{FF2B5EF4-FFF2-40B4-BE49-F238E27FC236}">
                          <a16:creationId xmlns:a16="http://schemas.microsoft.com/office/drawing/2014/main" id="{610B96B7-461F-4735-A3A8-70C2400600A5}"/>
                        </a:ext>
                      </a:extLst>
                    </p:cNvPr>
                    <p:cNvSpPr txBox="1"/>
                    <p:nvPr/>
                  </p:nvSpPr>
                  <p:spPr>
                    <a:xfrm>
                      <a:off x="2459415" y="5007945"/>
                      <a:ext cx="7481963" cy="1313863"/>
                    </a:xfrm>
                    <a:prstGeom prst="rect">
                      <a:avLst/>
                    </a:prstGeom>
                    <a:grpFill/>
                  </p:spPr>
                  <p:txBody>
                    <a:bodyPr wrap="none" rtlCol="0">
                      <a:spAutoFit/>
                    </a:bodyPr>
                    <a:lstStyle/>
                    <a:p>
                      <a:pPr defTabSz="685800" fontAlgn="base">
                        <a:spcBef>
                          <a:spcPct val="0"/>
                        </a:spcBef>
                        <a:spcAft>
                          <a:spcPct val="0"/>
                        </a:spcAft>
                        <a:buClrTx/>
                        <a:defRPr/>
                      </a:pPr>
                      <a14:m>
                        <m:oMathPara xmlns:m="http://schemas.openxmlformats.org/officeDocument/2006/math">
                          <m:oMathParaPr>
                            <m:jc m:val="centerGroup"/>
                          </m:oMathParaPr>
                          <m:oMath xmlns:m="http://schemas.openxmlformats.org/officeDocument/2006/math">
                            <m:d>
                              <m:dPr>
                                <m:begChr m:val="["/>
                                <m:endChr m:val="]"/>
                                <m:ctrlPr>
                                  <a:rPr lang="en-US" sz="1800" b="1" i="1" kern="1200" smtClean="0">
                                    <a:solidFill>
                                      <a:schemeClr val="tx1"/>
                                    </a:solidFill>
                                    <a:latin typeface="Cambria Math" panose="02040503050406030204" pitchFamily="18" charset="0"/>
                                    <a:ea typeface="+mn-ea"/>
                                    <a:cs typeface="+mn-cs"/>
                                  </a:rPr>
                                </m:ctrlPr>
                              </m:dPr>
                              <m:e>
                                <m:m>
                                  <m:mPr>
                                    <m:mcs>
                                      <m:mc>
                                        <m:mcPr>
                                          <m:count m:val="1"/>
                                          <m:mcJc m:val="center"/>
                                        </m:mcPr>
                                      </m:mc>
                                    </m:mcs>
                                    <m:ctrlPr>
                                      <a:rPr lang="en-US" sz="1800" b="1" i="1" kern="1200">
                                        <a:solidFill>
                                          <a:schemeClr val="tx1"/>
                                        </a:solidFill>
                                        <a:latin typeface="Cambria Math" panose="02040503050406030204" pitchFamily="18" charset="0"/>
                                        <a:ea typeface="+mn-ea"/>
                                        <a:cs typeface="+mn-cs"/>
                                      </a:rPr>
                                    </m:ctrlPr>
                                  </m:mPr>
                                  <m:mr>
                                    <m:e>
                                      <m:sSub>
                                        <m:sSubPr>
                                          <m:ctrlPr>
                                            <a:rPr lang="en-US" sz="1800" b="1" i="1" kern="1200">
                                              <a:solidFill>
                                                <a:schemeClr val="tx1"/>
                                              </a:solidFill>
                                              <a:latin typeface="Cambria Math" panose="02040503050406030204" pitchFamily="18" charset="0"/>
                                              <a:ea typeface="+mn-ea"/>
                                              <a:cs typeface="+mn-cs"/>
                                            </a:rPr>
                                          </m:ctrlPr>
                                        </m:sSubPr>
                                        <m:e>
                                          <m:acc>
                                            <m:accPr>
                                              <m:chr m:val="̃"/>
                                              <m:ctrlPr>
                                                <a:rPr lang="en-US" sz="1800" b="1" i="1" kern="1200">
                                                  <a:solidFill>
                                                    <a:schemeClr val="tx1"/>
                                                  </a:solidFill>
                                                  <a:latin typeface="Cambria Math" panose="02040503050406030204" pitchFamily="18" charset="0"/>
                                                  <a:ea typeface="+mn-ea"/>
                                                  <a:cs typeface="+mn-cs"/>
                                                </a:rPr>
                                              </m:ctrlPr>
                                            </m:accPr>
                                            <m:e>
                                              <m:r>
                                                <a:rPr lang="en-US" sz="1800" b="1" i="1" kern="1200">
                                                  <a:solidFill>
                                                    <a:schemeClr val="tx1"/>
                                                  </a:solidFill>
                                                  <a:latin typeface="Cambria Math" panose="02040503050406030204" pitchFamily="18" charset="0"/>
                                                  <a:ea typeface="+mn-ea"/>
                                                  <a:cs typeface="+mn-cs"/>
                                                </a:rPr>
                                                <m:t>𝒗</m:t>
                                              </m:r>
                                            </m:e>
                                          </m:acc>
                                        </m:e>
                                        <m:sub>
                                          <m:r>
                                            <a:rPr lang="en-US" sz="1800" b="1" i="1" kern="1200">
                                              <a:solidFill>
                                                <a:schemeClr val="tx1"/>
                                              </a:solidFill>
                                              <a:latin typeface="Cambria Math" panose="02040503050406030204" pitchFamily="18" charset="0"/>
                                              <a:ea typeface="+mn-ea"/>
                                              <a:cs typeface="+mn-cs"/>
                                            </a:rPr>
                                            <m:t>𝒎𝒂</m:t>
                                          </m:r>
                                        </m:sub>
                                      </m:sSub>
                                    </m:e>
                                  </m:mr>
                                  <m:mr>
                                    <m:e>
                                      <m:sSub>
                                        <m:sSubPr>
                                          <m:ctrlPr>
                                            <a:rPr lang="en-US" sz="1800" b="1" i="1" kern="1200">
                                              <a:solidFill>
                                                <a:schemeClr val="tx1"/>
                                              </a:solidFill>
                                              <a:latin typeface="Cambria Math" panose="02040503050406030204" pitchFamily="18" charset="0"/>
                                              <a:ea typeface="+mn-ea"/>
                                              <a:cs typeface="+mn-cs"/>
                                            </a:rPr>
                                          </m:ctrlPr>
                                        </m:sSubPr>
                                        <m:e>
                                          <m:acc>
                                            <m:accPr>
                                              <m:chr m:val="̃"/>
                                              <m:ctrlPr>
                                                <a:rPr lang="en-US" sz="1800" b="1" i="1" kern="1200">
                                                  <a:solidFill>
                                                    <a:schemeClr val="tx1"/>
                                                  </a:solidFill>
                                                  <a:latin typeface="Cambria Math" panose="02040503050406030204" pitchFamily="18" charset="0"/>
                                                  <a:ea typeface="+mn-ea"/>
                                                  <a:cs typeface="+mn-cs"/>
                                                </a:rPr>
                                              </m:ctrlPr>
                                            </m:accPr>
                                            <m:e>
                                              <m:r>
                                                <a:rPr lang="en-US" sz="1800" b="1" i="1" kern="1200">
                                                  <a:solidFill>
                                                    <a:schemeClr val="tx1"/>
                                                  </a:solidFill>
                                                  <a:latin typeface="Cambria Math" panose="02040503050406030204" pitchFamily="18" charset="0"/>
                                                  <a:ea typeface="+mn-ea"/>
                                                  <a:cs typeface="+mn-cs"/>
                                                </a:rPr>
                                                <m:t>𝒗</m:t>
                                              </m:r>
                                            </m:e>
                                          </m:acc>
                                        </m:e>
                                        <m:sub>
                                          <m:r>
                                            <a:rPr lang="en-US" sz="1800" b="1" i="1" kern="1200">
                                              <a:solidFill>
                                                <a:schemeClr val="tx1"/>
                                              </a:solidFill>
                                              <a:latin typeface="Cambria Math" panose="02040503050406030204" pitchFamily="18" charset="0"/>
                                              <a:ea typeface="+mn-ea"/>
                                              <a:cs typeface="+mn-cs"/>
                                            </a:rPr>
                                            <m:t>𝒎𝒃</m:t>
                                          </m:r>
                                        </m:sub>
                                      </m:sSub>
                                    </m:e>
                                  </m:mr>
                                  <m:mr>
                                    <m:e>
                                      <m:sSub>
                                        <m:sSubPr>
                                          <m:ctrlPr>
                                            <a:rPr lang="en-US" sz="1800" b="1" i="1" kern="1200">
                                              <a:solidFill>
                                                <a:schemeClr val="tx1"/>
                                              </a:solidFill>
                                              <a:latin typeface="Cambria Math" panose="02040503050406030204" pitchFamily="18" charset="0"/>
                                              <a:ea typeface="+mn-ea"/>
                                              <a:cs typeface="+mn-cs"/>
                                            </a:rPr>
                                          </m:ctrlPr>
                                        </m:sSubPr>
                                        <m:e>
                                          <m:acc>
                                            <m:accPr>
                                              <m:chr m:val="̃"/>
                                              <m:ctrlPr>
                                                <a:rPr lang="en-US" sz="1800" b="1" i="1" kern="1200">
                                                  <a:solidFill>
                                                    <a:schemeClr val="tx1"/>
                                                  </a:solidFill>
                                                  <a:latin typeface="Cambria Math" panose="02040503050406030204" pitchFamily="18" charset="0"/>
                                                  <a:ea typeface="+mn-ea"/>
                                                  <a:cs typeface="+mn-cs"/>
                                                </a:rPr>
                                              </m:ctrlPr>
                                            </m:accPr>
                                            <m:e>
                                              <m:r>
                                                <a:rPr lang="en-US" sz="1800" b="1" i="1" kern="1200">
                                                  <a:solidFill>
                                                    <a:schemeClr val="tx1"/>
                                                  </a:solidFill>
                                                  <a:latin typeface="Cambria Math" panose="02040503050406030204" pitchFamily="18" charset="0"/>
                                                  <a:ea typeface="+mn-ea"/>
                                                  <a:cs typeface="+mn-cs"/>
                                                </a:rPr>
                                                <m:t>𝒗</m:t>
                                              </m:r>
                                            </m:e>
                                          </m:acc>
                                        </m:e>
                                        <m:sub>
                                          <m:r>
                                            <a:rPr lang="en-US" sz="1800" b="1" i="1" kern="1200">
                                              <a:solidFill>
                                                <a:schemeClr val="tx1"/>
                                              </a:solidFill>
                                              <a:latin typeface="Cambria Math" panose="02040503050406030204" pitchFamily="18" charset="0"/>
                                              <a:ea typeface="+mn-ea"/>
                                              <a:cs typeface="+mn-cs"/>
                                            </a:rPr>
                                            <m:t>𝒎𝒄</m:t>
                                          </m:r>
                                        </m:sub>
                                      </m:sSub>
                                    </m:e>
                                  </m:mr>
                                </m:m>
                              </m:e>
                            </m:d>
                            <m:r>
                              <a:rPr lang="en-US" sz="1800" b="1" i="1" kern="1200">
                                <a:solidFill>
                                  <a:schemeClr val="tx1"/>
                                </a:solidFill>
                                <a:latin typeface="Cambria Math" panose="02040503050406030204" pitchFamily="18" charset="0"/>
                                <a:ea typeface="+mn-ea"/>
                                <a:cs typeface="+mn-cs"/>
                              </a:rPr>
                              <m:t>=</m:t>
                            </m:r>
                            <m:rad>
                              <m:radPr>
                                <m:degHide m:val="on"/>
                                <m:ctrlPr>
                                  <a:rPr lang="en-US" sz="1800" b="1" i="1" kern="1200">
                                    <a:solidFill>
                                      <a:schemeClr val="tx1"/>
                                    </a:solidFill>
                                    <a:latin typeface="Cambria Math" panose="02040503050406030204" pitchFamily="18" charset="0"/>
                                    <a:ea typeface="+mn-ea"/>
                                    <a:cs typeface="+mn-cs"/>
                                  </a:rPr>
                                </m:ctrlPr>
                              </m:radPr>
                              <m:deg/>
                              <m:e>
                                <m:f>
                                  <m:fPr>
                                    <m:ctrlPr>
                                      <a:rPr lang="en-US" sz="1800" b="1" i="1" kern="1200">
                                        <a:solidFill>
                                          <a:schemeClr val="tx1"/>
                                        </a:solidFill>
                                        <a:latin typeface="Cambria Math" panose="02040503050406030204" pitchFamily="18" charset="0"/>
                                        <a:ea typeface="+mn-ea"/>
                                        <a:cs typeface="+mn-cs"/>
                                      </a:rPr>
                                    </m:ctrlPr>
                                  </m:fPr>
                                  <m:num>
                                    <m:r>
                                      <a:rPr lang="en-US" sz="1800" b="1" i="1" kern="1200">
                                        <a:solidFill>
                                          <a:schemeClr val="tx1"/>
                                        </a:solidFill>
                                        <a:latin typeface="Cambria Math" panose="02040503050406030204" pitchFamily="18" charset="0"/>
                                        <a:ea typeface="+mn-ea"/>
                                        <a:cs typeface="+mn-cs"/>
                                      </a:rPr>
                                      <m:t>𝟐</m:t>
                                    </m:r>
                                  </m:num>
                                  <m:den>
                                    <m:r>
                                      <a:rPr lang="en-US" sz="1800" b="1" i="1" kern="1200">
                                        <a:solidFill>
                                          <a:schemeClr val="tx1"/>
                                        </a:solidFill>
                                        <a:latin typeface="Cambria Math" panose="02040503050406030204" pitchFamily="18" charset="0"/>
                                        <a:ea typeface="+mn-ea"/>
                                        <a:cs typeface="+mn-cs"/>
                                      </a:rPr>
                                      <m:t>𝟑</m:t>
                                    </m:r>
                                  </m:den>
                                </m:f>
                              </m:e>
                            </m:rad>
                            <m:d>
                              <m:dPr>
                                <m:begChr m:val="["/>
                                <m:endChr m:val="]"/>
                                <m:ctrlPr>
                                  <a:rPr lang="en-US" sz="1800" b="1" i="1" kern="1200">
                                    <a:solidFill>
                                      <a:schemeClr val="tx1"/>
                                    </a:solidFill>
                                    <a:latin typeface="Cambria Math" panose="02040503050406030204" pitchFamily="18" charset="0"/>
                                    <a:ea typeface="+mn-ea"/>
                                    <a:cs typeface="+mn-cs"/>
                                  </a:rPr>
                                </m:ctrlPr>
                              </m:dPr>
                              <m:e>
                                <m:m>
                                  <m:mPr>
                                    <m:mcs>
                                      <m:mc>
                                        <m:mcPr>
                                          <m:count m:val="2"/>
                                          <m:mcJc m:val="center"/>
                                        </m:mcPr>
                                      </m:mc>
                                    </m:mcs>
                                    <m:ctrlPr>
                                      <a:rPr lang="en-US" sz="1800" b="1" i="1" kern="1200">
                                        <a:solidFill>
                                          <a:schemeClr val="tx1"/>
                                        </a:solidFill>
                                        <a:latin typeface="Cambria Math" panose="02040503050406030204" pitchFamily="18" charset="0"/>
                                        <a:ea typeface="+mn-ea"/>
                                        <a:cs typeface="+mn-cs"/>
                                      </a:rPr>
                                    </m:ctrlPr>
                                  </m:mPr>
                                  <m:mr>
                                    <m:e>
                                      <m:r>
                                        <m:rPr>
                                          <m:brk m:alnAt="7"/>
                                        </m:rPr>
                                        <a:rPr lang="en-US" sz="1800" b="1" kern="1200">
                                          <a:solidFill>
                                            <a:schemeClr val="tx1"/>
                                          </a:solidFill>
                                          <a:latin typeface="Cambria Math" panose="02040503050406030204" pitchFamily="18" charset="0"/>
                                          <a:ea typeface="+mn-ea"/>
                                          <a:cs typeface="+mn-cs"/>
                                        </a:rPr>
                                        <m:t>𝐜</m:t>
                                      </m:r>
                                      <m:r>
                                        <a:rPr lang="en-US" sz="1800" b="1" kern="1200">
                                          <a:solidFill>
                                            <a:schemeClr val="tx1"/>
                                          </a:solidFill>
                                          <a:latin typeface="Cambria Math" panose="02040503050406030204" pitchFamily="18" charset="0"/>
                                          <a:ea typeface="+mn-ea"/>
                                          <a:cs typeface="+mn-cs"/>
                                        </a:rPr>
                                        <m:t>𝐨𝐬</m:t>
                                      </m:r>
                                      <m:d>
                                        <m:dPr>
                                          <m:ctrlPr>
                                            <a:rPr lang="en-US" sz="1800" b="1" i="1" kern="1200">
                                              <a:solidFill>
                                                <a:schemeClr val="tx1"/>
                                              </a:solidFill>
                                              <a:latin typeface="Cambria Math" panose="02040503050406030204" pitchFamily="18" charset="0"/>
                                              <a:ea typeface="+mn-ea"/>
                                              <a:cs typeface="+mn-cs"/>
                                            </a:rPr>
                                          </m:ctrlPr>
                                        </m:dPr>
                                        <m:e>
                                          <m:r>
                                            <a:rPr lang="en-US" sz="1800" b="1" i="1" kern="1200">
                                              <a:solidFill>
                                                <a:schemeClr val="tx1"/>
                                              </a:solidFill>
                                              <a:latin typeface="Cambria Math" panose="02040503050406030204" pitchFamily="18" charset="0"/>
                                              <a:ea typeface="+mn-ea"/>
                                              <a:cs typeface="+mn-cs"/>
                                            </a:rPr>
                                            <m:t>𝜽</m:t>
                                          </m:r>
                                        </m:e>
                                      </m:d>
                                    </m:e>
                                    <m:e>
                                      <m:r>
                                        <a:rPr lang="en-US" sz="1800" b="1" kern="1200">
                                          <a:solidFill>
                                            <a:schemeClr val="tx1"/>
                                          </a:solidFill>
                                          <a:latin typeface="Cambria Math" panose="02040503050406030204" pitchFamily="18" charset="0"/>
                                          <a:ea typeface="+mn-ea"/>
                                          <a:cs typeface="+mn-cs"/>
                                        </a:rPr>
                                        <m:t>−</m:t>
                                      </m:r>
                                      <m:r>
                                        <a:rPr lang="en-US" sz="1800" b="1" kern="1200">
                                          <a:solidFill>
                                            <a:schemeClr val="tx1"/>
                                          </a:solidFill>
                                          <a:latin typeface="Cambria Math" panose="02040503050406030204" pitchFamily="18" charset="0"/>
                                          <a:ea typeface="+mn-ea"/>
                                          <a:cs typeface="+mn-cs"/>
                                        </a:rPr>
                                        <m:t>𝐬𝐢𝐧</m:t>
                                      </m:r>
                                      <m:d>
                                        <m:dPr>
                                          <m:ctrlPr>
                                            <a:rPr lang="en-US" sz="1800" b="1" i="1" kern="1200">
                                              <a:solidFill>
                                                <a:schemeClr val="tx1"/>
                                              </a:solidFill>
                                              <a:latin typeface="Cambria Math" panose="02040503050406030204" pitchFamily="18" charset="0"/>
                                              <a:ea typeface="+mn-ea"/>
                                              <a:cs typeface="+mn-cs"/>
                                            </a:rPr>
                                          </m:ctrlPr>
                                        </m:dPr>
                                        <m:e>
                                          <m:r>
                                            <a:rPr lang="en-US" sz="1800" b="1" i="1" kern="1200">
                                              <a:solidFill>
                                                <a:schemeClr val="tx1"/>
                                              </a:solidFill>
                                              <a:latin typeface="Cambria Math" panose="02040503050406030204" pitchFamily="18" charset="0"/>
                                              <a:ea typeface="+mn-ea"/>
                                              <a:cs typeface="+mn-cs"/>
                                            </a:rPr>
                                            <m:t>𝜽</m:t>
                                          </m:r>
                                        </m:e>
                                      </m:d>
                                    </m:e>
                                  </m:mr>
                                  <m:mr>
                                    <m:e>
                                      <m:r>
                                        <m:rPr>
                                          <m:brk m:alnAt="7"/>
                                        </m:rPr>
                                        <a:rPr lang="en-US" sz="1800" b="1" kern="1200">
                                          <a:solidFill>
                                            <a:schemeClr val="tx1"/>
                                          </a:solidFill>
                                          <a:latin typeface="Cambria Math" panose="02040503050406030204" pitchFamily="18" charset="0"/>
                                          <a:ea typeface="+mn-ea"/>
                                          <a:cs typeface="+mn-cs"/>
                                        </a:rPr>
                                        <m:t>𝐜</m:t>
                                      </m:r>
                                      <m:r>
                                        <a:rPr lang="en-US" sz="1800" b="1" kern="1200">
                                          <a:solidFill>
                                            <a:schemeClr val="tx1"/>
                                          </a:solidFill>
                                          <a:latin typeface="Cambria Math" panose="02040503050406030204" pitchFamily="18" charset="0"/>
                                          <a:ea typeface="+mn-ea"/>
                                          <a:cs typeface="+mn-cs"/>
                                        </a:rPr>
                                        <m:t>𝐨𝐬</m:t>
                                      </m:r>
                                      <m:d>
                                        <m:dPr>
                                          <m:ctrlPr>
                                            <a:rPr lang="en-US" sz="1800" b="1" i="1" kern="1200">
                                              <a:solidFill>
                                                <a:schemeClr val="tx1"/>
                                              </a:solidFill>
                                              <a:latin typeface="Cambria Math" panose="02040503050406030204" pitchFamily="18" charset="0"/>
                                              <a:ea typeface="+mn-ea"/>
                                              <a:cs typeface="+mn-cs"/>
                                            </a:rPr>
                                          </m:ctrlPr>
                                        </m:dPr>
                                        <m:e>
                                          <m:r>
                                            <a:rPr lang="en-US" sz="1800" b="1" i="1" kern="1200">
                                              <a:solidFill>
                                                <a:schemeClr val="tx1"/>
                                              </a:solidFill>
                                              <a:latin typeface="Cambria Math" panose="02040503050406030204" pitchFamily="18" charset="0"/>
                                              <a:ea typeface="+mn-ea"/>
                                              <a:cs typeface="+mn-cs"/>
                                            </a:rPr>
                                            <m:t>𝜽</m:t>
                                          </m:r>
                                          <m:r>
                                            <a:rPr lang="en-US" sz="1800" b="1" i="1" kern="1200">
                                              <a:solidFill>
                                                <a:schemeClr val="tx1"/>
                                              </a:solidFill>
                                              <a:latin typeface="Cambria Math" panose="02040503050406030204" pitchFamily="18" charset="0"/>
                                              <a:ea typeface="+mn-ea"/>
                                              <a:cs typeface="+mn-cs"/>
                                            </a:rPr>
                                            <m:t>−</m:t>
                                          </m:r>
                                          <m:r>
                                            <a:rPr lang="en-US" sz="1800" b="1" i="1" kern="1200">
                                              <a:solidFill>
                                                <a:schemeClr val="tx1"/>
                                              </a:solidFill>
                                              <a:latin typeface="Cambria Math" panose="02040503050406030204" pitchFamily="18" charset="0"/>
                                              <a:ea typeface="+mn-ea"/>
                                              <a:cs typeface="+mn-cs"/>
                                            </a:rPr>
                                            <m:t>𝟏𝟐𝟎</m:t>
                                          </m:r>
                                          <m:r>
                                            <a:rPr lang="en-US" sz="1800" b="1" i="1" kern="1200">
                                              <a:solidFill>
                                                <a:schemeClr val="tx1"/>
                                              </a:solidFill>
                                              <a:latin typeface="Cambria Math" panose="02040503050406030204" pitchFamily="18" charset="0"/>
                                              <a:ea typeface="+mn-ea"/>
                                              <a:cs typeface="+mn-cs"/>
                                            </a:rPr>
                                            <m:t>°</m:t>
                                          </m:r>
                                        </m:e>
                                      </m:d>
                                    </m:e>
                                    <m:e>
                                      <m:r>
                                        <a:rPr lang="en-US" sz="1800" b="1" i="1" kern="1200">
                                          <a:solidFill>
                                            <a:schemeClr val="tx1"/>
                                          </a:solidFill>
                                          <a:latin typeface="Cambria Math" panose="02040503050406030204" pitchFamily="18" charset="0"/>
                                          <a:ea typeface="+mn-ea"/>
                                          <a:cs typeface="+mn-cs"/>
                                        </a:rPr>
                                        <m:t>−</m:t>
                                      </m:r>
                                      <m:r>
                                        <a:rPr lang="en-US" sz="1800" b="1" kern="1200">
                                          <a:solidFill>
                                            <a:schemeClr val="tx1"/>
                                          </a:solidFill>
                                          <a:latin typeface="Cambria Math" panose="02040503050406030204" pitchFamily="18" charset="0"/>
                                          <a:ea typeface="+mn-ea"/>
                                          <a:cs typeface="+mn-cs"/>
                                        </a:rPr>
                                        <m:t>𝐬𝐢𝐧</m:t>
                                      </m:r>
                                      <m:d>
                                        <m:dPr>
                                          <m:ctrlPr>
                                            <a:rPr lang="en-US" sz="1800" b="1" i="1" kern="1200">
                                              <a:solidFill>
                                                <a:schemeClr val="tx1"/>
                                              </a:solidFill>
                                              <a:latin typeface="Cambria Math" panose="02040503050406030204" pitchFamily="18" charset="0"/>
                                              <a:ea typeface="+mn-ea"/>
                                              <a:cs typeface="+mn-cs"/>
                                            </a:rPr>
                                          </m:ctrlPr>
                                        </m:dPr>
                                        <m:e>
                                          <m:r>
                                            <a:rPr lang="en-US" sz="1800" b="1" i="1" kern="1200">
                                              <a:solidFill>
                                                <a:schemeClr val="tx1"/>
                                              </a:solidFill>
                                              <a:latin typeface="Cambria Math" panose="02040503050406030204" pitchFamily="18" charset="0"/>
                                              <a:ea typeface="+mn-ea"/>
                                              <a:cs typeface="+mn-cs"/>
                                            </a:rPr>
                                            <m:t>𝜽</m:t>
                                          </m:r>
                                          <m:r>
                                            <a:rPr lang="en-US" sz="1800" b="1" i="1" kern="1200">
                                              <a:solidFill>
                                                <a:schemeClr val="tx1"/>
                                              </a:solidFill>
                                              <a:latin typeface="Cambria Math" panose="02040503050406030204" pitchFamily="18" charset="0"/>
                                              <a:ea typeface="+mn-ea"/>
                                              <a:cs typeface="+mn-cs"/>
                                            </a:rPr>
                                            <m:t>−</m:t>
                                          </m:r>
                                          <m:r>
                                            <a:rPr lang="en-US" sz="1800" b="1" i="1" kern="1200">
                                              <a:solidFill>
                                                <a:schemeClr val="tx1"/>
                                              </a:solidFill>
                                              <a:latin typeface="Cambria Math" panose="02040503050406030204" pitchFamily="18" charset="0"/>
                                              <a:ea typeface="+mn-ea"/>
                                              <a:cs typeface="+mn-cs"/>
                                            </a:rPr>
                                            <m:t>𝟏𝟐𝟎</m:t>
                                          </m:r>
                                          <m:r>
                                            <a:rPr lang="en-US" sz="1800" b="1" i="1" kern="1200">
                                              <a:solidFill>
                                                <a:schemeClr val="tx1"/>
                                              </a:solidFill>
                                              <a:latin typeface="Cambria Math" panose="02040503050406030204" pitchFamily="18" charset="0"/>
                                              <a:ea typeface="+mn-ea"/>
                                              <a:cs typeface="+mn-cs"/>
                                            </a:rPr>
                                            <m:t>°</m:t>
                                          </m:r>
                                        </m:e>
                                      </m:d>
                                    </m:e>
                                  </m:mr>
                                  <m:mr>
                                    <m:e>
                                      <m:r>
                                        <m:rPr>
                                          <m:brk m:alnAt="7"/>
                                        </m:rPr>
                                        <a:rPr lang="en-US" sz="1800" b="1" kern="1200">
                                          <a:solidFill>
                                            <a:schemeClr val="tx1"/>
                                          </a:solidFill>
                                          <a:latin typeface="Cambria Math" panose="02040503050406030204" pitchFamily="18" charset="0"/>
                                          <a:ea typeface="+mn-ea"/>
                                          <a:cs typeface="+mn-cs"/>
                                        </a:rPr>
                                        <m:t>𝐜</m:t>
                                      </m:r>
                                      <m:r>
                                        <a:rPr lang="en-US" sz="1800" b="1" kern="1200">
                                          <a:solidFill>
                                            <a:schemeClr val="tx1"/>
                                          </a:solidFill>
                                          <a:latin typeface="Cambria Math" panose="02040503050406030204" pitchFamily="18" charset="0"/>
                                          <a:ea typeface="+mn-ea"/>
                                          <a:cs typeface="+mn-cs"/>
                                        </a:rPr>
                                        <m:t>𝐨𝐬</m:t>
                                      </m:r>
                                      <m:d>
                                        <m:dPr>
                                          <m:ctrlPr>
                                            <a:rPr lang="en-US" sz="1800" b="1" i="1" kern="1200">
                                              <a:solidFill>
                                                <a:schemeClr val="tx1"/>
                                              </a:solidFill>
                                              <a:latin typeface="Cambria Math" panose="02040503050406030204" pitchFamily="18" charset="0"/>
                                              <a:ea typeface="+mn-ea"/>
                                              <a:cs typeface="+mn-cs"/>
                                            </a:rPr>
                                          </m:ctrlPr>
                                        </m:dPr>
                                        <m:e>
                                          <m:r>
                                            <a:rPr lang="en-US" sz="1800" b="1" i="1" kern="1200">
                                              <a:solidFill>
                                                <a:schemeClr val="tx1"/>
                                              </a:solidFill>
                                              <a:latin typeface="Cambria Math" panose="02040503050406030204" pitchFamily="18" charset="0"/>
                                              <a:ea typeface="+mn-ea"/>
                                              <a:cs typeface="+mn-cs"/>
                                            </a:rPr>
                                            <m:t>𝜽</m:t>
                                          </m:r>
                                          <m:r>
                                            <a:rPr lang="en-US" sz="1800" b="1" i="1" kern="1200">
                                              <a:solidFill>
                                                <a:schemeClr val="tx1"/>
                                              </a:solidFill>
                                              <a:latin typeface="Cambria Math" panose="02040503050406030204" pitchFamily="18" charset="0"/>
                                              <a:ea typeface="+mn-ea"/>
                                              <a:cs typeface="+mn-cs"/>
                                            </a:rPr>
                                            <m:t>−</m:t>
                                          </m:r>
                                          <m:r>
                                            <a:rPr lang="en-US" sz="1800" b="1" i="1" kern="1200">
                                              <a:solidFill>
                                                <a:schemeClr val="tx1"/>
                                              </a:solidFill>
                                              <a:latin typeface="Cambria Math" panose="02040503050406030204" pitchFamily="18" charset="0"/>
                                              <a:ea typeface="+mn-ea"/>
                                              <a:cs typeface="+mn-cs"/>
                                            </a:rPr>
                                            <m:t>𝟐𝟒𝟎</m:t>
                                          </m:r>
                                          <m:r>
                                            <a:rPr lang="en-US" sz="1800" b="1" i="1" kern="1200">
                                              <a:solidFill>
                                                <a:schemeClr val="tx1"/>
                                              </a:solidFill>
                                              <a:latin typeface="Cambria Math" panose="02040503050406030204" pitchFamily="18" charset="0"/>
                                              <a:ea typeface="+mn-ea"/>
                                              <a:cs typeface="+mn-cs"/>
                                            </a:rPr>
                                            <m:t>°</m:t>
                                          </m:r>
                                        </m:e>
                                      </m:d>
                                    </m:e>
                                    <m:e>
                                      <m:r>
                                        <a:rPr lang="en-US" sz="1800" b="1" i="1" kern="1200">
                                          <a:solidFill>
                                            <a:schemeClr val="tx1"/>
                                          </a:solidFill>
                                          <a:latin typeface="Cambria Math" panose="02040503050406030204" pitchFamily="18" charset="0"/>
                                          <a:ea typeface="+mn-ea"/>
                                          <a:cs typeface="+mn-cs"/>
                                        </a:rPr>
                                        <m:t>−</m:t>
                                      </m:r>
                                      <m:r>
                                        <a:rPr lang="en-US" sz="1800" b="1" kern="1200">
                                          <a:solidFill>
                                            <a:schemeClr val="tx1"/>
                                          </a:solidFill>
                                          <a:latin typeface="Cambria Math" panose="02040503050406030204" pitchFamily="18" charset="0"/>
                                          <a:ea typeface="+mn-ea"/>
                                          <a:cs typeface="+mn-cs"/>
                                        </a:rPr>
                                        <m:t>𝐬𝐢𝐧</m:t>
                                      </m:r>
                                      <m:d>
                                        <m:dPr>
                                          <m:ctrlPr>
                                            <a:rPr lang="en-US" sz="1800" b="1" i="1" kern="1200">
                                              <a:solidFill>
                                                <a:schemeClr val="tx1"/>
                                              </a:solidFill>
                                              <a:latin typeface="Cambria Math" panose="02040503050406030204" pitchFamily="18" charset="0"/>
                                              <a:ea typeface="+mn-ea"/>
                                              <a:cs typeface="+mn-cs"/>
                                            </a:rPr>
                                          </m:ctrlPr>
                                        </m:dPr>
                                        <m:e>
                                          <m:r>
                                            <a:rPr lang="en-US" sz="1800" b="1" i="1" kern="1200">
                                              <a:solidFill>
                                                <a:schemeClr val="tx1"/>
                                              </a:solidFill>
                                              <a:latin typeface="Cambria Math" panose="02040503050406030204" pitchFamily="18" charset="0"/>
                                              <a:ea typeface="+mn-ea"/>
                                              <a:cs typeface="+mn-cs"/>
                                            </a:rPr>
                                            <m:t>𝜽</m:t>
                                          </m:r>
                                          <m:r>
                                            <a:rPr lang="en-US" sz="1800" b="1" i="1" kern="1200">
                                              <a:solidFill>
                                                <a:schemeClr val="tx1"/>
                                              </a:solidFill>
                                              <a:latin typeface="Cambria Math" panose="02040503050406030204" pitchFamily="18" charset="0"/>
                                              <a:ea typeface="+mn-ea"/>
                                              <a:cs typeface="+mn-cs"/>
                                            </a:rPr>
                                            <m:t>−</m:t>
                                          </m:r>
                                          <m:r>
                                            <a:rPr lang="en-US" sz="1800" b="1" i="1" kern="1200">
                                              <a:solidFill>
                                                <a:schemeClr val="tx1"/>
                                              </a:solidFill>
                                              <a:latin typeface="Cambria Math" panose="02040503050406030204" pitchFamily="18" charset="0"/>
                                              <a:ea typeface="+mn-ea"/>
                                              <a:cs typeface="+mn-cs"/>
                                            </a:rPr>
                                            <m:t>𝟐𝟒𝟎</m:t>
                                          </m:r>
                                          <m:r>
                                            <a:rPr lang="en-US" sz="1800" b="1" i="1" kern="1200">
                                              <a:solidFill>
                                                <a:schemeClr val="tx1"/>
                                              </a:solidFill>
                                              <a:latin typeface="Cambria Math" panose="02040503050406030204" pitchFamily="18" charset="0"/>
                                              <a:ea typeface="+mn-ea"/>
                                              <a:cs typeface="+mn-cs"/>
                                            </a:rPr>
                                            <m:t>°</m:t>
                                          </m:r>
                                        </m:e>
                                      </m:d>
                                    </m:e>
                                  </m:mr>
                                </m:m>
                              </m:e>
                            </m:d>
                            <m:d>
                              <m:dPr>
                                <m:begChr m:val="["/>
                                <m:endChr m:val="]"/>
                                <m:ctrlPr>
                                  <a:rPr lang="en-US" sz="1800" b="1" i="1" kern="1200">
                                    <a:solidFill>
                                      <a:schemeClr val="tx1"/>
                                    </a:solidFill>
                                    <a:latin typeface="Cambria Math" panose="02040503050406030204" pitchFamily="18" charset="0"/>
                                    <a:ea typeface="+mn-ea"/>
                                    <a:cs typeface="+mn-cs"/>
                                  </a:rPr>
                                </m:ctrlPr>
                              </m:dPr>
                              <m:e>
                                <m:m>
                                  <m:mPr>
                                    <m:mcs>
                                      <m:mc>
                                        <m:mcPr>
                                          <m:count m:val="1"/>
                                          <m:mcJc m:val="center"/>
                                        </m:mcPr>
                                      </m:mc>
                                    </m:mcs>
                                    <m:ctrlPr>
                                      <a:rPr lang="en-US" sz="1800" b="1" i="1" kern="1200">
                                        <a:solidFill>
                                          <a:schemeClr val="tx1"/>
                                        </a:solidFill>
                                        <a:latin typeface="Cambria Math" panose="02040503050406030204" pitchFamily="18" charset="0"/>
                                        <a:ea typeface="+mn-ea"/>
                                        <a:cs typeface="+mn-cs"/>
                                      </a:rPr>
                                    </m:ctrlPr>
                                  </m:mPr>
                                  <m:mr>
                                    <m:e>
                                      <m:sSub>
                                        <m:sSubPr>
                                          <m:ctrlPr>
                                            <a:rPr lang="en-US" sz="1800" b="1" i="1" kern="1200">
                                              <a:solidFill>
                                                <a:schemeClr val="tx1"/>
                                              </a:solidFill>
                                              <a:latin typeface="Cambria Math" panose="02040503050406030204" pitchFamily="18" charset="0"/>
                                              <a:ea typeface="+mn-ea"/>
                                              <a:cs typeface="+mn-cs"/>
                                            </a:rPr>
                                          </m:ctrlPr>
                                        </m:sSubPr>
                                        <m:e>
                                          <m:acc>
                                            <m:accPr>
                                              <m:chr m:val="̃"/>
                                              <m:ctrlPr>
                                                <a:rPr lang="en-US" sz="1800" b="1" i="1" kern="1200">
                                                  <a:solidFill>
                                                    <a:schemeClr val="tx1"/>
                                                  </a:solidFill>
                                                  <a:latin typeface="Cambria Math" panose="02040503050406030204" pitchFamily="18" charset="0"/>
                                                  <a:ea typeface="+mn-ea"/>
                                                  <a:cs typeface="+mn-cs"/>
                                                </a:rPr>
                                              </m:ctrlPr>
                                            </m:accPr>
                                            <m:e>
                                              <m:r>
                                                <a:rPr lang="en-US" sz="1800" b="1" i="1" kern="1200">
                                                  <a:solidFill>
                                                    <a:schemeClr val="tx1"/>
                                                  </a:solidFill>
                                                  <a:latin typeface="Cambria Math" panose="02040503050406030204" pitchFamily="18" charset="0"/>
                                                  <a:ea typeface="+mn-ea"/>
                                                  <a:cs typeface="+mn-cs"/>
                                                </a:rPr>
                                                <m:t>𝒗</m:t>
                                              </m:r>
                                            </m:e>
                                          </m:acc>
                                        </m:e>
                                        <m:sub>
                                          <m:r>
                                            <a:rPr lang="en-US" sz="1800" b="1" i="1" kern="1200" smtClean="0">
                                              <a:solidFill>
                                                <a:schemeClr val="tx1"/>
                                              </a:solidFill>
                                              <a:latin typeface="Cambria Math" panose="02040503050406030204" pitchFamily="18" charset="0"/>
                                              <a:ea typeface="+mn-ea"/>
                                              <a:cs typeface="+mn-cs"/>
                                            </a:rPr>
                                            <m:t>𝒎</m:t>
                                          </m:r>
                                          <m:r>
                                            <a:rPr lang="en-US" sz="1800" b="1" i="1" kern="1200">
                                              <a:solidFill>
                                                <a:schemeClr val="tx1"/>
                                              </a:solidFill>
                                              <a:latin typeface="Cambria Math" panose="02040503050406030204" pitchFamily="18" charset="0"/>
                                              <a:ea typeface="+mn-ea"/>
                                              <a:cs typeface="+mn-cs"/>
                                            </a:rPr>
                                            <m:t>𝒅</m:t>
                                          </m:r>
                                        </m:sub>
                                      </m:sSub>
                                    </m:e>
                                  </m:mr>
                                  <m:mr>
                                    <m:e>
                                      <m:sSub>
                                        <m:sSubPr>
                                          <m:ctrlPr>
                                            <a:rPr lang="en-US" sz="1800" b="1" i="1" kern="1200">
                                              <a:solidFill>
                                                <a:schemeClr val="tx1"/>
                                              </a:solidFill>
                                              <a:latin typeface="Cambria Math" panose="02040503050406030204" pitchFamily="18" charset="0"/>
                                              <a:ea typeface="+mn-ea"/>
                                              <a:cs typeface="+mn-cs"/>
                                            </a:rPr>
                                          </m:ctrlPr>
                                        </m:sSubPr>
                                        <m:e>
                                          <m:acc>
                                            <m:accPr>
                                              <m:chr m:val="̃"/>
                                              <m:ctrlPr>
                                                <a:rPr lang="en-US" sz="1800" b="1" i="1" kern="1200">
                                                  <a:solidFill>
                                                    <a:schemeClr val="tx1"/>
                                                  </a:solidFill>
                                                  <a:latin typeface="Cambria Math" panose="02040503050406030204" pitchFamily="18" charset="0"/>
                                                  <a:ea typeface="+mn-ea"/>
                                                  <a:cs typeface="+mn-cs"/>
                                                </a:rPr>
                                              </m:ctrlPr>
                                            </m:accPr>
                                            <m:e>
                                              <m:r>
                                                <a:rPr lang="en-US" sz="1800" b="1" i="1" kern="1200">
                                                  <a:solidFill>
                                                    <a:schemeClr val="tx1"/>
                                                  </a:solidFill>
                                                  <a:latin typeface="Cambria Math" panose="02040503050406030204" pitchFamily="18" charset="0"/>
                                                  <a:ea typeface="+mn-ea"/>
                                                  <a:cs typeface="+mn-cs"/>
                                                </a:rPr>
                                                <m:t>𝒗</m:t>
                                              </m:r>
                                            </m:e>
                                          </m:acc>
                                        </m:e>
                                        <m:sub>
                                          <m:r>
                                            <a:rPr lang="en-US" sz="1800" b="1" i="1" kern="1200">
                                              <a:solidFill>
                                                <a:schemeClr val="tx1"/>
                                              </a:solidFill>
                                              <a:latin typeface="Cambria Math" panose="02040503050406030204" pitchFamily="18" charset="0"/>
                                              <a:ea typeface="+mn-ea"/>
                                              <a:cs typeface="+mn-cs"/>
                                            </a:rPr>
                                            <m:t>𝒎𝒒</m:t>
                                          </m:r>
                                        </m:sub>
                                      </m:sSub>
                                    </m:e>
                                  </m:mr>
                                </m:m>
                              </m:e>
                            </m:d>
                          </m:oMath>
                        </m:oMathPara>
                      </a14:m>
                      <a:endParaRPr lang="en-US" sz="1800" b="1" kern="1200" dirty="0">
                        <a:solidFill>
                          <a:schemeClr val="tx1"/>
                        </a:solidFill>
                        <a:latin typeface="Calibri"/>
                        <a:ea typeface="+mn-ea"/>
                        <a:cs typeface="+mn-cs"/>
                      </a:endParaRPr>
                    </a:p>
                  </p:txBody>
                </p:sp>
              </mc:Choice>
              <mc:Fallback xmlns="">
                <p:sp>
                  <p:nvSpPr>
                    <p:cNvPr id="83" name="TextBox 82">
                      <a:extLst>
                        <a:ext uri="{FF2B5EF4-FFF2-40B4-BE49-F238E27FC236}">
                          <a16:creationId xmlns:a16="http://schemas.microsoft.com/office/drawing/2014/main" id="{610B96B7-461F-4735-A3A8-70C2400600A5}"/>
                        </a:ext>
                      </a:extLst>
                    </p:cNvPr>
                    <p:cNvSpPr txBox="1">
                      <a:spLocks noRot="1" noChangeAspect="1" noMove="1" noResize="1" noEditPoints="1" noAdjustHandles="1" noChangeArrowheads="1" noChangeShapeType="1" noTextEdit="1"/>
                    </p:cNvSpPr>
                    <p:nvPr/>
                  </p:nvSpPr>
                  <p:spPr>
                    <a:xfrm>
                      <a:off x="2459415" y="5007945"/>
                      <a:ext cx="7481963" cy="1313863"/>
                    </a:xfrm>
                    <a:prstGeom prst="rect">
                      <a:avLst/>
                    </a:prstGeom>
                    <a:blipFill>
                      <a:blip r:embed="rId16"/>
                      <a:stretch>
                        <a:fillRect/>
                      </a:stretch>
                    </a:blipFill>
                  </p:spPr>
                  <p:txBody>
                    <a:bodyPr/>
                    <a:lstStyle/>
                    <a:p>
                      <a:r>
                        <a:rPr lang="en-IN">
                          <a:noFill/>
                        </a:rPr>
                        <a:t> </a:t>
                      </a:r>
                    </a:p>
                  </p:txBody>
                </p:sp>
              </mc:Fallback>
            </mc:AlternateContent>
          </p:grpSp>
          <p:sp>
            <p:nvSpPr>
              <p:cNvPr id="84" name="Left Brace 83">
                <a:extLst>
                  <a:ext uri="{FF2B5EF4-FFF2-40B4-BE49-F238E27FC236}">
                    <a16:creationId xmlns:a16="http://schemas.microsoft.com/office/drawing/2014/main" id="{96DB4074-7FE2-42ED-A5D1-9F7C848F5A67}"/>
                  </a:ext>
                </a:extLst>
              </p:cNvPr>
              <p:cNvSpPr/>
              <p:nvPr/>
            </p:nvSpPr>
            <p:spPr>
              <a:xfrm rot="5400000" flipH="1">
                <a:off x="5779270" y="3258122"/>
                <a:ext cx="276900" cy="4934309"/>
              </a:xfrm>
              <a:prstGeom prst="leftBrace">
                <a:avLst>
                  <a:gd name="adj1" fmla="val 135519"/>
                  <a:gd name="adj2" fmla="val 50000"/>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defTabSz="685800" fontAlgn="base">
                  <a:spcBef>
                    <a:spcPct val="0"/>
                  </a:spcBef>
                  <a:spcAft>
                    <a:spcPct val="0"/>
                  </a:spcAft>
                  <a:buClrTx/>
                  <a:defRPr/>
                </a:pPr>
                <a:endParaRPr lang="en-US" sz="1800" kern="1200">
                  <a:solidFill>
                    <a:prstClr val="black"/>
                  </a:solidFill>
                  <a:latin typeface="Calibri"/>
                </a:endParaRPr>
              </a:p>
            </p:txBody>
          </p:sp>
        </p:grpSp>
        <mc:AlternateContent xmlns:mc="http://schemas.openxmlformats.org/markup-compatibility/2006" xmlns:a14="http://schemas.microsoft.com/office/drawing/2010/main">
          <mc:Choice Requires="a14">
            <p:sp>
              <p:nvSpPr>
                <p:cNvPr id="85" name="TextBox 84">
                  <a:extLst>
                    <a:ext uri="{FF2B5EF4-FFF2-40B4-BE49-F238E27FC236}">
                      <a16:creationId xmlns:a16="http://schemas.microsoft.com/office/drawing/2014/main" id="{AE7125BF-1386-4C82-9E93-3D80E6FD1AFA}"/>
                    </a:ext>
                  </a:extLst>
                </p:cNvPr>
                <p:cNvSpPr txBox="1"/>
                <p:nvPr/>
              </p:nvSpPr>
              <p:spPr>
                <a:xfrm>
                  <a:off x="5091433" y="5863728"/>
                  <a:ext cx="1821756" cy="499027"/>
                </a:xfrm>
                <a:prstGeom prst="rect">
                  <a:avLst/>
                </a:prstGeom>
                <a:grpFill/>
              </p:spPr>
              <p:txBody>
                <a:bodyPr wrap="square">
                  <a:spAutoFit/>
                </a:bodyPr>
                <a:lstStyle/>
                <a:p>
                  <a:pPr defTabSz="685800">
                    <a:buClrTx/>
                    <a:defRPr/>
                  </a:pPr>
                  <a14:m>
                    <m:oMathPara xmlns:m="http://schemas.openxmlformats.org/officeDocument/2006/math">
                      <m:oMathParaPr>
                        <m:jc m:val="centerGroup"/>
                      </m:oMathParaPr>
                      <m:oMath xmlns:m="http://schemas.openxmlformats.org/officeDocument/2006/math">
                        <m:sSup>
                          <m:sSupPr>
                            <m:ctrlPr>
                              <a:rPr lang="en-US" sz="1800" b="1" i="1" kern="1200" smtClean="0">
                                <a:solidFill>
                                  <a:schemeClr val="tx1"/>
                                </a:solidFill>
                                <a:latin typeface="Cambria Math" panose="02040503050406030204" pitchFamily="18" charset="0"/>
                                <a:ea typeface="+mn-ea"/>
                                <a:cs typeface="+mn-cs"/>
                              </a:rPr>
                            </m:ctrlPr>
                          </m:sSupPr>
                          <m:e>
                            <m:r>
                              <a:rPr lang="en-US" sz="1800" b="1" i="1" kern="1200">
                                <a:solidFill>
                                  <a:schemeClr val="tx1"/>
                                </a:solidFill>
                                <a:latin typeface="Cambria Math" panose="02040503050406030204" pitchFamily="18" charset="0"/>
                                <a:ea typeface="+mn-ea"/>
                                <a:cs typeface="+mn-cs"/>
                              </a:rPr>
                              <m:t>𝑻</m:t>
                            </m:r>
                          </m:e>
                          <m:sup>
                            <m:r>
                              <a:rPr lang="en-US" sz="1800" b="1" i="1" kern="1200" smtClean="0">
                                <a:solidFill>
                                  <a:schemeClr val="tx1"/>
                                </a:solidFill>
                                <a:latin typeface="Cambria Math" panose="02040503050406030204" pitchFamily="18" charset="0"/>
                                <a:ea typeface="+mn-ea"/>
                                <a:cs typeface="+mn-cs"/>
                              </a:rPr>
                              <m:t>𝑻𝒓</m:t>
                            </m:r>
                          </m:sup>
                        </m:sSup>
                      </m:oMath>
                    </m:oMathPara>
                  </a14:m>
                  <a:endParaRPr lang="en-US" sz="1800" kern="1200" dirty="0">
                    <a:solidFill>
                      <a:schemeClr val="tx1"/>
                    </a:solidFill>
                    <a:latin typeface="Calibri"/>
                    <a:ea typeface="+mn-ea"/>
                    <a:cs typeface="+mn-cs"/>
                  </a:endParaRPr>
                </a:p>
              </p:txBody>
            </p:sp>
          </mc:Choice>
          <mc:Fallback xmlns="">
            <p:sp>
              <p:nvSpPr>
                <p:cNvPr id="85" name="TextBox 84">
                  <a:extLst>
                    <a:ext uri="{FF2B5EF4-FFF2-40B4-BE49-F238E27FC236}">
                      <a16:creationId xmlns:a16="http://schemas.microsoft.com/office/drawing/2014/main" id="{AE7125BF-1386-4C82-9E93-3D80E6FD1AFA}"/>
                    </a:ext>
                  </a:extLst>
                </p:cNvPr>
                <p:cNvSpPr txBox="1">
                  <a:spLocks noRot="1" noChangeAspect="1" noMove="1" noResize="1" noEditPoints="1" noAdjustHandles="1" noChangeArrowheads="1" noChangeShapeType="1" noTextEdit="1"/>
                </p:cNvSpPr>
                <p:nvPr/>
              </p:nvSpPr>
              <p:spPr>
                <a:xfrm>
                  <a:off x="5091433" y="5863728"/>
                  <a:ext cx="1821756" cy="499027"/>
                </a:xfrm>
                <a:prstGeom prst="rect">
                  <a:avLst/>
                </a:prstGeom>
                <a:blipFill>
                  <a:blip r:embed="rId17"/>
                  <a:stretch>
                    <a:fillRect/>
                  </a:stretch>
                </a:blipFill>
              </p:spPr>
              <p:txBody>
                <a:bodyPr/>
                <a:lstStyle/>
                <a:p>
                  <a:r>
                    <a:rPr lang="en-IN">
                      <a:noFill/>
                    </a:rPr>
                    <a:t> </a:t>
                  </a:r>
                </a:p>
              </p:txBody>
            </p:sp>
          </mc:Fallback>
        </mc:AlternateContent>
      </p:grpSp>
      <p:cxnSp>
        <p:nvCxnSpPr>
          <p:cNvPr id="89" name="Straight Arrow Connector 88">
            <a:extLst>
              <a:ext uri="{FF2B5EF4-FFF2-40B4-BE49-F238E27FC236}">
                <a16:creationId xmlns:a16="http://schemas.microsoft.com/office/drawing/2014/main" id="{F7A8C683-7C50-44C0-84F4-577BF59EF432}"/>
              </a:ext>
            </a:extLst>
          </p:cNvPr>
          <p:cNvCxnSpPr>
            <a:cxnSpLocks/>
          </p:cNvCxnSpPr>
          <p:nvPr/>
        </p:nvCxnSpPr>
        <p:spPr>
          <a:xfrm flipV="1">
            <a:off x="3111358" y="2091715"/>
            <a:ext cx="0" cy="32208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4" name="TextBox 93">
                <a:extLst>
                  <a:ext uri="{FF2B5EF4-FFF2-40B4-BE49-F238E27FC236}">
                    <a16:creationId xmlns:a16="http://schemas.microsoft.com/office/drawing/2014/main" id="{D45F92DD-A54F-41CA-B4A0-A6AEBC9C6892}"/>
                  </a:ext>
                </a:extLst>
              </p:cNvPr>
              <p:cNvSpPr txBox="1"/>
              <p:nvPr/>
            </p:nvSpPr>
            <p:spPr>
              <a:xfrm>
                <a:off x="3087312" y="2090782"/>
                <a:ext cx="136304" cy="369332"/>
              </a:xfrm>
              <a:prstGeom prst="rect">
                <a:avLst/>
              </a:prstGeom>
              <a:noFill/>
            </p:spPr>
            <p:txBody>
              <a:bodyPr wrap="square" rtlCol="0">
                <a:spAutoFit/>
              </a:bodyPr>
              <a:lstStyle/>
              <a:p>
                <a:pPr defTabSz="685800">
                  <a:buClrTx/>
                  <a:defRPr/>
                </a:pPr>
                <a14:m>
                  <m:oMathPara xmlns:m="http://schemas.openxmlformats.org/officeDocument/2006/math">
                    <m:oMathParaPr>
                      <m:jc m:val="centerGroup"/>
                    </m:oMathParaPr>
                    <m:oMath xmlns:m="http://schemas.openxmlformats.org/officeDocument/2006/math">
                      <m:r>
                        <a:rPr lang="en-US" sz="1800" b="1" i="1" kern="1200">
                          <a:solidFill>
                            <a:srgbClr val="0000FF"/>
                          </a:solidFill>
                          <a:latin typeface="Cambria Math" panose="02040503050406030204" pitchFamily="18" charset="0"/>
                          <a:ea typeface="+mn-ea"/>
                          <a:cs typeface="+mn-cs"/>
                        </a:rPr>
                        <m:t>𝜽</m:t>
                      </m:r>
                    </m:oMath>
                  </m:oMathPara>
                </a14:m>
                <a:endParaRPr lang="en-US" sz="1800" b="1" kern="1200">
                  <a:solidFill>
                    <a:srgbClr val="0000FF"/>
                  </a:solidFill>
                  <a:latin typeface="Calibri"/>
                  <a:ea typeface="+mn-ea"/>
                  <a:cs typeface="+mn-cs"/>
                </a:endParaRPr>
              </a:p>
            </p:txBody>
          </p:sp>
        </mc:Choice>
        <mc:Fallback xmlns="">
          <p:sp>
            <p:nvSpPr>
              <p:cNvPr id="94" name="TextBox 93">
                <a:extLst>
                  <a:ext uri="{FF2B5EF4-FFF2-40B4-BE49-F238E27FC236}">
                    <a16:creationId xmlns:a16="http://schemas.microsoft.com/office/drawing/2014/main" id="{D45F92DD-A54F-41CA-B4A0-A6AEBC9C6892}"/>
                  </a:ext>
                </a:extLst>
              </p:cNvPr>
              <p:cNvSpPr txBox="1">
                <a:spLocks noRot="1" noChangeAspect="1" noMove="1" noResize="1" noEditPoints="1" noAdjustHandles="1" noChangeArrowheads="1" noChangeShapeType="1" noTextEdit="1"/>
              </p:cNvSpPr>
              <p:nvPr/>
            </p:nvSpPr>
            <p:spPr>
              <a:xfrm>
                <a:off x="3087312" y="2090782"/>
                <a:ext cx="136304" cy="369332"/>
              </a:xfrm>
              <a:prstGeom prst="rect">
                <a:avLst/>
              </a:prstGeom>
              <a:blipFill>
                <a:blip r:embed="rId18"/>
                <a:stretch>
                  <a:fillRect l="-8696" r="-113043"/>
                </a:stretch>
              </a:blipFill>
            </p:spPr>
            <p:txBody>
              <a:bodyPr/>
              <a:lstStyle/>
              <a:p>
                <a:r>
                  <a:rPr lang="en-IN">
                    <a:noFill/>
                  </a:rPr>
                  <a:t> </a:t>
                </a:r>
              </a:p>
            </p:txBody>
          </p:sp>
        </mc:Fallback>
      </mc:AlternateContent>
      <p:cxnSp>
        <p:nvCxnSpPr>
          <p:cNvPr id="96" name="Straight Connector 95">
            <a:extLst>
              <a:ext uri="{FF2B5EF4-FFF2-40B4-BE49-F238E27FC236}">
                <a16:creationId xmlns:a16="http://schemas.microsoft.com/office/drawing/2014/main" id="{C5E628C2-5A8B-47A7-AF16-77DD83FCBEA3}"/>
              </a:ext>
            </a:extLst>
          </p:cNvPr>
          <p:cNvCxnSpPr>
            <a:cxnSpLocks/>
          </p:cNvCxnSpPr>
          <p:nvPr/>
        </p:nvCxnSpPr>
        <p:spPr>
          <a:xfrm flipH="1" flipV="1">
            <a:off x="3116382" y="2413796"/>
            <a:ext cx="2204103" cy="0"/>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9161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79"/>
                                        </p:tgtEl>
                                        <p:attrNameLst>
                                          <p:attrName>style.visibility</p:attrName>
                                        </p:attrNameLst>
                                      </p:cBhvr>
                                      <p:to>
                                        <p:strVal val="visible"/>
                                      </p:to>
                                    </p:set>
                                    <p:animEffect transition="in" filter="wipe(right)">
                                      <p:cBhvr>
                                        <p:cTn id="7" dur="500"/>
                                        <p:tgtEl>
                                          <p:spTgt spid="79"/>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80"/>
                                        </p:tgtEl>
                                        <p:attrNameLst>
                                          <p:attrName>style.visibility</p:attrName>
                                        </p:attrNameLst>
                                      </p:cBhvr>
                                      <p:to>
                                        <p:strVal val="visible"/>
                                      </p:to>
                                    </p:set>
                                    <p:animEffect transition="in" filter="fade">
                                      <p:cBhvr>
                                        <p:cTn id="12" dur="1000"/>
                                        <p:tgtEl>
                                          <p:spTgt spid="80"/>
                                        </p:tgtEl>
                                      </p:cBhvr>
                                    </p:animEffect>
                                    <p:anim calcmode="lin" valueType="num">
                                      <p:cBhvr>
                                        <p:cTn id="13" dur="1000" fill="hold"/>
                                        <p:tgtEl>
                                          <p:spTgt spid="80"/>
                                        </p:tgtEl>
                                        <p:attrNameLst>
                                          <p:attrName>ppt_x</p:attrName>
                                        </p:attrNameLst>
                                      </p:cBhvr>
                                      <p:tavLst>
                                        <p:tav tm="0">
                                          <p:val>
                                            <p:strVal val="#ppt_x"/>
                                          </p:val>
                                        </p:tav>
                                        <p:tav tm="100000">
                                          <p:val>
                                            <p:strVal val="#ppt_x"/>
                                          </p:val>
                                        </p:tav>
                                      </p:tavLst>
                                    </p:anim>
                                    <p:anim calcmode="lin" valueType="num">
                                      <p:cBhvr>
                                        <p:cTn id="14" dur="1000" fill="hold"/>
                                        <p:tgtEl>
                                          <p:spTgt spid="80"/>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22" presetClass="entr" presetSubtype="2" fill="hold" nodeType="afterEffect">
                                  <p:stCondLst>
                                    <p:cond delay="0"/>
                                  </p:stCondLst>
                                  <p:childTnLst>
                                    <p:set>
                                      <p:cBhvr>
                                        <p:cTn id="17" dur="1" fill="hold">
                                          <p:stCondLst>
                                            <p:cond delay="0"/>
                                          </p:stCondLst>
                                        </p:cTn>
                                        <p:tgtEl>
                                          <p:spTgt spid="96"/>
                                        </p:tgtEl>
                                        <p:attrNameLst>
                                          <p:attrName>style.visibility</p:attrName>
                                        </p:attrNameLst>
                                      </p:cBhvr>
                                      <p:to>
                                        <p:strVal val="visible"/>
                                      </p:to>
                                    </p:set>
                                    <p:animEffect transition="in" filter="wipe(right)">
                                      <p:cBhvr>
                                        <p:cTn id="18" dur="500"/>
                                        <p:tgtEl>
                                          <p:spTgt spid="96"/>
                                        </p:tgtEl>
                                      </p:cBhvr>
                                    </p:animEffect>
                                  </p:childTnLst>
                                </p:cTn>
                              </p:par>
                            </p:childTnLst>
                          </p:cTn>
                        </p:par>
                        <p:par>
                          <p:cTn id="19" fill="hold">
                            <p:stCondLst>
                              <p:cond delay="1500"/>
                            </p:stCondLst>
                            <p:childTnLst>
                              <p:par>
                                <p:cTn id="20" presetID="22" presetClass="entr" presetSubtype="4" fill="hold" nodeType="afterEffect">
                                  <p:stCondLst>
                                    <p:cond delay="0"/>
                                  </p:stCondLst>
                                  <p:childTnLst>
                                    <p:set>
                                      <p:cBhvr>
                                        <p:cTn id="21" dur="1" fill="hold">
                                          <p:stCondLst>
                                            <p:cond delay="0"/>
                                          </p:stCondLst>
                                        </p:cTn>
                                        <p:tgtEl>
                                          <p:spTgt spid="89"/>
                                        </p:tgtEl>
                                        <p:attrNameLst>
                                          <p:attrName>style.visibility</p:attrName>
                                        </p:attrNameLst>
                                      </p:cBhvr>
                                      <p:to>
                                        <p:strVal val="visible"/>
                                      </p:to>
                                    </p:set>
                                    <p:animEffect transition="in" filter="wipe(down)">
                                      <p:cBhvr>
                                        <p:cTn id="22" dur="500"/>
                                        <p:tgtEl>
                                          <p:spTgt spid="89"/>
                                        </p:tgtEl>
                                      </p:cBhvr>
                                    </p:animEffect>
                                  </p:childTnLst>
                                </p:cTn>
                              </p:par>
                            </p:childTnLst>
                          </p:cTn>
                        </p:par>
                        <p:par>
                          <p:cTn id="23" fill="hold">
                            <p:stCondLst>
                              <p:cond delay="2000"/>
                            </p:stCondLst>
                            <p:childTnLst>
                              <p:par>
                                <p:cTn id="24" presetID="22" presetClass="entr" presetSubtype="8" fill="hold" grpId="0" nodeType="afterEffect">
                                  <p:stCondLst>
                                    <p:cond delay="0"/>
                                  </p:stCondLst>
                                  <p:childTnLst>
                                    <p:set>
                                      <p:cBhvr>
                                        <p:cTn id="25" dur="1" fill="hold">
                                          <p:stCondLst>
                                            <p:cond delay="0"/>
                                          </p:stCondLst>
                                        </p:cTn>
                                        <p:tgtEl>
                                          <p:spTgt spid="94"/>
                                        </p:tgtEl>
                                        <p:attrNameLst>
                                          <p:attrName>style.visibility</p:attrName>
                                        </p:attrNameLst>
                                      </p:cBhvr>
                                      <p:to>
                                        <p:strVal val="visible"/>
                                      </p:to>
                                    </p:set>
                                    <p:animEffect transition="in" filter="wipe(left)">
                                      <p:cBhvr>
                                        <p:cTn id="26" dur="500"/>
                                        <p:tgtEl>
                                          <p:spTgt spid="94"/>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87"/>
                                        </p:tgtEl>
                                        <p:attrNameLst>
                                          <p:attrName>style.visibility</p:attrName>
                                        </p:attrNameLst>
                                      </p:cBhvr>
                                      <p:to>
                                        <p:strVal val="visible"/>
                                      </p:to>
                                    </p:set>
                                    <p:animEffect transition="in" filter="wipe(left)">
                                      <p:cBhvr>
                                        <p:cTn id="31" dur="5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36"/>
          <p:cNvSpPr txBox="1">
            <a:spLocks noGrp="1"/>
          </p:cNvSpPr>
          <p:nvPr>
            <p:ph type="ctrTitle"/>
          </p:nvPr>
        </p:nvSpPr>
        <p:spPr>
          <a:xfrm>
            <a:off x="186399" y="111680"/>
            <a:ext cx="8771201" cy="1259920"/>
          </a:xfrm>
          <a:prstGeom prst="rect">
            <a:avLst/>
          </a:prstGeom>
          <a:effectLst>
            <a:softEdge rad="0"/>
          </a:effectLst>
        </p:spPr>
        <p:txBody>
          <a:bodyPr spcFirstLastPara="1" wrap="square" lIns="91425" tIns="91425" rIns="91425" bIns="91425" anchor="b" anchorCtr="0">
            <a:noAutofit/>
          </a:bodyPr>
          <a:lstStyle/>
          <a:p>
            <a:pPr marL="0" lvl="0" indent="0" algn="l" rtl="0">
              <a:spcBef>
                <a:spcPts val="0"/>
              </a:spcBef>
              <a:spcAft>
                <a:spcPts val="0"/>
              </a:spcAft>
              <a:buNone/>
            </a:pPr>
            <a:r>
              <a:rPr lang="en-US" sz="3200" dirty="0">
                <a:solidFill>
                  <a:schemeClr val="dk2"/>
                </a:solidFill>
              </a:rPr>
              <a:t>Simplified active and reactive power control with MPPT using 3-phase grid connected </a:t>
            </a:r>
            <a:r>
              <a:rPr lang="en-US" sz="3200" dirty="0" err="1">
                <a:solidFill>
                  <a:schemeClr val="dk2"/>
                </a:solidFill>
              </a:rPr>
              <a:t>pv</a:t>
            </a:r>
            <a:r>
              <a:rPr lang="en-US" sz="3200" dirty="0">
                <a:solidFill>
                  <a:schemeClr val="dk2"/>
                </a:solidFill>
              </a:rPr>
              <a:t> inverter</a:t>
            </a:r>
            <a:endParaRPr sz="3200" dirty="0">
              <a:solidFill>
                <a:schemeClr val="dk1"/>
              </a:solidFill>
            </a:endParaRPr>
          </a:p>
        </p:txBody>
      </p:sp>
      <p:graphicFrame>
        <p:nvGraphicFramePr>
          <p:cNvPr id="3" name="Diagram 2">
            <a:extLst>
              <a:ext uri="{FF2B5EF4-FFF2-40B4-BE49-F238E27FC236}">
                <a16:creationId xmlns:a16="http://schemas.microsoft.com/office/drawing/2014/main" id="{85D8DD36-FCFE-B4DD-9CE9-2FC7F721CE20}"/>
              </a:ext>
            </a:extLst>
          </p:cNvPr>
          <p:cNvGraphicFramePr/>
          <p:nvPr>
            <p:extLst>
              <p:ext uri="{D42A27DB-BD31-4B8C-83A1-F6EECF244321}">
                <p14:modId xmlns:p14="http://schemas.microsoft.com/office/powerpoint/2010/main" val="2118504654"/>
              </p:ext>
            </p:extLst>
          </p:nvPr>
        </p:nvGraphicFramePr>
        <p:xfrm>
          <a:off x="278682" y="2406316"/>
          <a:ext cx="6664377" cy="262550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401" name="Google Shape;401;p36"/>
          <p:cNvGrpSpPr/>
          <p:nvPr/>
        </p:nvGrpSpPr>
        <p:grpSpPr>
          <a:xfrm>
            <a:off x="7753171" y="3053170"/>
            <a:ext cx="1002323" cy="205268"/>
            <a:chOff x="715062" y="4403056"/>
            <a:chExt cx="1002323" cy="205268"/>
          </a:xfrm>
        </p:grpSpPr>
        <p:grpSp>
          <p:nvGrpSpPr>
            <p:cNvPr id="402" name="Google Shape;402;p36"/>
            <p:cNvGrpSpPr/>
            <p:nvPr/>
          </p:nvGrpSpPr>
          <p:grpSpPr>
            <a:xfrm>
              <a:off x="715062" y="4403056"/>
              <a:ext cx="102634" cy="205268"/>
              <a:chOff x="1511425" y="4386525"/>
              <a:chExt cx="85500" cy="171000"/>
            </a:xfrm>
          </p:grpSpPr>
          <p:cxnSp>
            <p:nvCxnSpPr>
              <p:cNvPr id="403" name="Google Shape;403;p36"/>
              <p:cNvCxnSpPr/>
              <p:nvPr/>
            </p:nvCxnSpPr>
            <p:spPr>
              <a:xfrm>
                <a:off x="1511425" y="4386525"/>
                <a:ext cx="85500" cy="85500"/>
              </a:xfrm>
              <a:prstGeom prst="straightConnector1">
                <a:avLst/>
              </a:prstGeom>
              <a:noFill/>
              <a:ln w="9525" cap="flat" cmpd="sng">
                <a:solidFill>
                  <a:schemeClr val="dk2"/>
                </a:solidFill>
                <a:prstDash val="solid"/>
                <a:round/>
                <a:headEnd type="none" w="med" len="med"/>
                <a:tailEnd type="none" w="med" len="med"/>
              </a:ln>
            </p:spPr>
          </p:cxnSp>
          <p:cxnSp>
            <p:nvCxnSpPr>
              <p:cNvPr id="404" name="Google Shape;404;p36"/>
              <p:cNvCxnSpPr/>
              <p:nvPr/>
            </p:nvCxnSpPr>
            <p:spPr>
              <a:xfrm rot="10800000" flipH="1">
                <a:off x="1511425" y="4472025"/>
                <a:ext cx="85500" cy="85500"/>
              </a:xfrm>
              <a:prstGeom prst="straightConnector1">
                <a:avLst/>
              </a:prstGeom>
              <a:noFill/>
              <a:ln w="9525" cap="flat" cmpd="sng">
                <a:solidFill>
                  <a:schemeClr val="dk2"/>
                </a:solidFill>
                <a:prstDash val="solid"/>
                <a:round/>
                <a:headEnd type="none" w="med" len="med"/>
                <a:tailEnd type="none" w="med" len="med"/>
              </a:ln>
            </p:spPr>
          </p:cxnSp>
        </p:grpSp>
        <p:grpSp>
          <p:nvGrpSpPr>
            <p:cNvPr id="405" name="Google Shape;405;p36"/>
            <p:cNvGrpSpPr/>
            <p:nvPr/>
          </p:nvGrpSpPr>
          <p:grpSpPr>
            <a:xfrm>
              <a:off x="895000" y="4403056"/>
              <a:ext cx="102634" cy="205268"/>
              <a:chOff x="1511425" y="4386525"/>
              <a:chExt cx="85500" cy="171000"/>
            </a:xfrm>
          </p:grpSpPr>
          <p:cxnSp>
            <p:nvCxnSpPr>
              <p:cNvPr id="406" name="Google Shape;406;p36"/>
              <p:cNvCxnSpPr/>
              <p:nvPr/>
            </p:nvCxnSpPr>
            <p:spPr>
              <a:xfrm>
                <a:off x="1511425" y="4386525"/>
                <a:ext cx="85500" cy="85500"/>
              </a:xfrm>
              <a:prstGeom prst="straightConnector1">
                <a:avLst/>
              </a:prstGeom>
              <a:noFill/>
              <a:ln w="9525" cap="flat" cmpd="sng">
                <a:solidFill>
                  <a:schemeClr val="dk2"/>
                </a:solidFill>
                <a:prstDash val="solid"/>
                <a:round/>
                <a:headEnd type="none" w="med" len="med"/>
                <a:tailEnd type="none" w="med" len="med"/>
              </a:ln>
            </p:spPr>
          </p:cxnSp>
          <p:cxnSp>
            <p:nvCxnSpPr>
              <p:cNvPr id="407" name="Google Shape;407;p36"/>
              <p:cNvCxnSpPr/>
              <p:nvPr/>
            </p:nvCxnSpPr>
            <p:spPr>
              <a:xfrm rot="10800000" flipH="1">
                <a:off x="1511425" y="4472025"/>
                <a:ext cx="85500" cy="85500"/>
              </a:xfrm>
              <a:prstGeom prst="straightConnector1">
                <a:avLst/>
              </a:prstGeom>
              <a:noFill/>
              <a:ln w="9525" cap="flat" cmpd="sng">
                <a:solidFill>
                  <a:schemeClr val="dk2"/>
                </a:solidFill>
                <a:prstDash val="solid"/>
                <a:round/>
                <a:headEnd type="none" w="med" len="med"/>
                <a:tailEnd type="none" w="med" len="med"/>
              </a:ln>
            </p:spPr>
          </p:cxnSp>
        </p:grpSp>
        <p:grpSp>
          <p:nvGrpSpPr>
            <p:cNvPr id="408" name="Google Shape;408;p36"/>
            <p:cNvGrpSpPr/>
            <p:nvPr/>
          </p:nvGrpSpPr>
          <p:grpSpPr>
            <a:xfrm>
              <a:off x="1074937" y="4403056"/>
              <a:ext cx="102634" cy="205268"/>
              <a:chOff x="1511425" y="4386525"/>
              <a:chExt cx="85500" cy="171000"/>
            </a:xfrm>
          </p:grpSpPr>
          <p:cxnSp>
            <p:nvCxnSpPr>
              <p:cNvPr id="409" name="Google Shape;409;p36"/>
              <p:cNvCxnSpPr/>
              <p:nvPr/>
            </p:nvCxnSpPr>
            <p:spPr>
              <a:xfrm>
                <a:off x="1511425" y="4386525"/>
                <a:ext cx="85500" cy="85500"/>
              </a:xfrm>
              <a:prstGeom prst="straightConnector1">
                <a:avLst/>
              </a:prstGeom>
              <a:noFill/>
              <a:ln w="9525" cap="flat" cmpd="sng">
                <a:solidFill>
                  <a:schemeClr val="dk2"/>
                </a:solidFill>
                <a:prstDash val="solid"/>
                <a:round/>
                <a:headEnd type="none" w="med" len="med"/>
                <a:tailEnd type="none" w="med" len="med"/>
              </a:ln>
            </p:spPr>
          </p:cxnSp>
          <p:cxnSp>
            <p:nvCxnSpPr>
              <p:cNvPr id="410" name="Google Shape;410;p36"/>
              <p:cNvCxnSpPr/>
              <p:nvPr/>
            </p:nvCxnSpPr>
            <p:spPr>
              <a:xfrm rot="10800000" flipH="1">
                <a:off x="1511425" y="4472025"/>
                <a:ext cx="85500" cy="85500"/>
              </a:xfrm>
              <a:prstGeom prst="straightConnector1">
                <a:avLst/>
              </a:prstGeom>
              <a:noFill/>
              <a:ln w="9525" cap="flat" cmpd="sng">
                <a:solidFill>
                  <a:schemeClr val="dk2"/>
                </a:solidFill>
                <a:prstDash val="solid"/>
                <a:round/>
                <a:headEnd type="none" w="med" len="med"/>
                <a:tailEnd type="none" w="med" len="med"/>
              </a:ln>
            </p:spPr>
          </p:cxnSp>
        </p:grpSp>
        <p:grpSp>
          <p:nvGrpSpPr>
            <p:cNvPr id="411" name="Google Shape;411;p36"/>
            <p:cNvGrpSpPr/>
            <p:nvPr/>
          </p:nvGrpSpPr>
          <p:grpSpPr>
            <a:xfrm>
              <a:off x="1254875" y="4403056"/>
              <a:ext cx="102634" cy="205268"/>
              <a:chOff x="1511425" y="4386525"/>
              <a:chExt cx="85500" cy="171000"/>
            </a:xfrm>
          </p:grpSpPr>
          <p:cxnSp>
            <p:nvCxnSpPr>
              <p:cNvPr id="412" name="Google Shape;412;p36"/>
              <p:cNvCxnSpPr/>
              <p:nvPr/>
            </p:nvCxnSpPr>
            <p:spPr>
              <a:xfrm>
                <a:off x="1511425" y="4386525"/>
                <a:ext cx="85500" cy="85500"/>
              </a:xfrm>
              <a:prstGeom prst="straightConnector1">
                <a:avLst/>
              </a:prstGeom>
              <a:noFill/>
              <a:ln w="9525" cap="flat" cmpd="sng">
                <a:solidFill>
                  <a:schemeClr val="dk2"/>
                </a:solidFill>
                <a:prstDash val="solid"/>
                <a:round/>
                <a:headEnd type="none" w="med" len="med"/>
                <a:tailEnd type="none" w="med" len="med"/>
              </a:ln>
            </p:spPr>
          </p:cxnSp>
          <p:cxnSp>
            <p:nvCxnSpPr>
              <p:cNvPr id="413" name="Google Shape;413;p36"/>
              <p:cNvCxnSpPr/>
              <p:nvPr/>
            </p:nvCxnSpPr>
            <p:spPr>
              <a:xfrm rot="10800000" flipH="1">
                <a:off x="1511425" y="4472025"/>
                <a:ext cx="85500" cy="85500"/>
              </a:xfrm>
              <a:prstGeom prst="straightConnector1">
                <a:avLst/>
              </a:prstGeom>
              <a:noFill/>
              <a:ln w="9525" cap="flat" cmpd="sng">
                <a:solidFill>
                  <a:schemeClr val="dk2"/>
                </a:solidFill>
                <a:prstDash val="solid"/>
                <a:round/>
                <a:headEnd type="none" w="med" len="med"/>
                <a:tailEnd type="none" w="med" len="med"/>
              </a:ln>
            </p:spPr>
          </p:cxnSp>
        </p:grpSp>
        <p:grpSp>
          <p:nvGrpSpPr>
            <p:cNvPr id="414" name="Google Shape;414;p36"/>
            <p:cNvGrpSpPr/>
            <p:nvPr/>
          </p:nvGrpSpPr>
          <p:grpSpPr>
            <a:xfrm>
              <a:off x="1434813" y="4403056"/>
              <a:ext cx="102634" cy="205268"/>
              <a:chOff x="1511425" y="4386525"/>
              <a:chExt cx="85500" cy="171000"/>
            </a:xfrm>
          </p:grpSpPr>
          <p:cxnSp>
            <p:nvCxnSpPr>
              <p:cNvPr id="415" name="Google Shape;415;p36"/>
              <p:cNvCxnSpPr/>
              <p:nvPr/>
            </p:nvCxnSpPr>
            <p:spPr>
              <a:xfrm>
                <a:off x="1511425" y="4386525"/>
                <a:ext cx="85500" cy="85500"/>
              </a:xfrm>
              <a:prstGeom prst="straightConnector1">
                <a:avLst/>
              </a:prstGeom>
              <a:noFill/>
              <a:ln w="9525" cap="flat" cmpd="sng">
                <a:solidFill>
                  <a:schemeClr val="dk2"/>
                </a:solidFill>
                <a:prstDash val="solid"/>
                <a:round/>
                <a:headEnd type="none" w="med" len="med"/>
                <a:tailEnd type="none" w="med" len="med"/>
              </a:ln>
            </p:spPr>
          </p:cxnSp>
          <p:cxnSp>
            <p:nvCxnSpPr>
              <p:cNvPr id="416" name="Google Shape;416;p36"/>
              <p:cNvCxnSpPr/>
              <p:nvPr/>
            </p:nvCxnSpPr>
            <p:spPr>
              <a:xfrm rot="10800000" flipH="1">
                <a:off x="1511425" y="4472025"/>
                <a:ext cx="85500" cy="85500"/>
              </a:xfrm>
              <a:prstGeom prst="straightConnector1">
                <a:avLst/>
              </a:prstGeom>
              <a:noFill/>
              <a:ln w="9525" cap="flat" cmpd="sng">
                <a:solidFill>
                  <a:schemeClr val="dk2"/>
                </a:solidFill>
                <a:prstDash val="solid"/>
                <a:round/>
                <a:headEnd type="none" w="med" len="med"/>
                <a:tailEnd type="none" w="med" len="med"/>
              </a:ln>
            </p:spPr>
          </p:cxnSp>
        </p:grpSp>
        <p:grpSp>
          <p:nvGrpSpPr>
            <p:cNvPr id="417" name="Google Shape;417;p36"/>
            <p:cNvGrpSpPr/>
            <p:nvPr/>
          </p:nvGrpSpPr>
          <p:grpSpPr>
            <a:xfrm>
              <a:off x="1614751" y="4403056"/>
              <a:ext cx="102634" cy="205268"/>
              <a:chOff x="1511425" y="4386525"/>
              <a:chExt cx="85500" cy="171000"/>
            </a:xfrm>
          </p:grpSpPr>
          <p:cxnSp>
            <p:nvCxnSpPr>
              <p:cNvPr id="418" name="Google Shape;418;p36"/>
              <p:cNvCxnSpPr/>
              <p:nvPr/>
            </p:nvCxnSpPr>
            <p:spPr>
              <a:xfrm>
                <a:off x="1511425" y="4386525"/>
                <a:ext cx="85500" cy="85500"/>
              </a:xfrm>
              <a:prstGeom prst="straightConnector1">
                <a:avLst/>
              </a:prstGeom>
              <a:noFill/>
              <a:ln w="9525" cap="flat" cmpd="sng">
                <a:solidFill>
                  <a:schemeClr val="dk2"/>
                </a:solidFill>
                <a:prstDash val="solid"/>
                <a:round/>
                <a:headEnd type="none" w="med" len="med"/>
                <a:tailEnd type="none" w="med" len="med"/>
              </a:ln>
            </p:spPr>
          </p:cxnSp>
          <p:cxnSp>
            <p:nvCxnSpPr>
              <p:cNvPr id="419" name="Google Shape;419;p36"/>
              <p:cNvCxnSpPr/>
              <p:nvPr/>
            </p:nvCxnSpPr>
            <p:spPr>
              <a:xfrm rot="10800000" flipH="1">
                <a:off x="1511425" y="4472025"/>
                <a:ext cx="85500" cy="85500"/>
              </a:xfrm>
              <a:prstGeom prst="straightConnector1">
                <a:avLst/>
              </a:prstGeom>
              <a:noFill/>
              <a:ln w="9525" cap="flat" cmpd="sng">
                <a:solidFill>
                  <a:schemeClr val="dk2"/>
                </a:solidFill>
                <a:prstDash val="solid"/>
                <a:round/>
                <a:headEnd type="none" w="med" len="med"/>
                <a:tailEnd type="none" w="med" len="med"/>
              </a:ln>
            </p:spPr>
          </p:cxnSp>
        </p:grpSp>
      </p:grpSp>
      <p:sp>
        <p:nvSpPr>
          <p:cNvPr id="13" name="Subtitle 12">
            <a:extLst>
              <a:ext uri="{FF2B5EF4-FFF2-40B4-BE49-F238E27FC236}">
                <a16:creationId xmlns:a16="http://schemas.microsoft.com/office/drawing/2014/main" id="{E65C77F2-637F-8987-94AD-E8C460950947}"/>
              </a:ext>
            </a:extLst>
          </p:cNvPr>
          <p:cNvSpPr>
            <a:spLocks noGrp="1"/>
          </p:cNvSpPr>
          <p:nvPr>
            <p:ph type="subTitle" idx="1"/>
          </p:nvPr>
        </p:nvSpPr>
        <p:spPr>
          <a:xfrm>
            <a:off x="186399" y="1684208"/>
            <a:ext cx="3939600" cy="409500"/>
          </a:xfrm>
        </p:spPr>
        <p:txBody>
          <a:bodyPr/>
          <a:lstStyle/>
          <a:p>
            <a:r>
              <a:rPr lang="en-IN" dirty="0"/>
              <a:t>A Renewable Energy Interface System</a:t>
            </a:r>
          </a:p>
        </p:txBody>
      </p:sp>
    </p:spTree>
    <p:extLst>
      <p:ext uri="{BB962C8B-B14F-4D97-AF65-F5344CB8AC3E}">
        <p14:creationId xmlns:p14="http://schemas.microsoft.com/office/powerpoint/2010/main" val="33639525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sp>
        <p:nvSpPr>
          <p:cNvPr id="515" name="Google Shape;515;p40"/>
          <p:cNvSpPr txBox="1">
            <a:spLocks noGrp="1"/>
          </p:cNvSpPr>
          <p:nvPr>
            <p:ph type="title"/>
          </p:nvPr>
        </p:nvSpPr>
        <p:spPr>
          <a:xfrm>
            <a:off x="720000" y="0"/>
            <a:ext cx="8293107" cy="800826"/>
          </a:xfrm>
          <a:prstGeom prst="rect">
            <a:avLst/>
          </a:prstGeom>
        </p:spPr>
        <p:txBody>
          <a:bodyPr spcFirstLastPara="1" wrap="square" lIns="91425" tIns="91425" rIns="91425" bIns="91425" anchor="b" anchorCtr="0">
            <a:noAutofit/>
          </a:bodyPr>
          <a:lstStyle/>
          <a:p>
            <a:pPr lvl="0"/>
            <a:r>
              <a:rPr lang="en-US" dirty="0">
                <a:solidFill>
                  <a:schemeClr val="dk2"/>
                </a:solidFill>
              </a:rPr>
              <a:t>Inverter Dynamics Modelling</a:t>
            </a:r>
          </a:p>
        </p:txBody>
      </p:sp>
      <p:grpSp>
        <p:nvGrpSpPr>
          <p:cNvPr id="517" name="Google Shape;517;p40"/>
          <p:cNvGrpSpPr/>
          <p:nvPr/>
        </p:nvGrpSpPr>
        <p:grpSpPr>
          <a:xfrm>
            <a:off x="7068975" y="4500752"/>
            <a:ext cx="1944132" cy="520503"/>
            <a:chOff x="6484775" y="4088002"/>
            <a:chExt cx="1944132" cy="520503"/>
          </a:xfrm>
        </p:grpSpPr>
        <p:sp>
          <p:nvSpPr>
            <p:cNvPr id="518" name="Google Shape;518;p40"/>
            <p:cNvSpPr/>
            <p:nvPr/>
          </p:nvSpPr>
          <p:spPr>
            <a:xfrm>
              <a:off x="7828307" y="4088006"/>
              <a:ext cx="600600" cy="520500"/>
            </a:xfrm>
            <a:prstGeom prst="hexagon">
              <a:avLst>
                <a:gd name="adj" fmla="val 25000"/>
                <a:gd name="vf" fmla="val 115470"/>
              </a:avLst>
            </a:prstGeom>
            <a:solidFill>
              <a:srgbClr val="E0FF61">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40"/>
            <p:cNvSpPr/>
            <p:nvPr/>
          </p:nvSpPr>
          <p:spPr>
            <a:xfrm>
              <a:off x="7141086" y="4088003"/>
              <a:ext cx="600600" cy="520500"/>
            </a:xfrm>
            <a:prstGeom prst="hexagon">
              <a:avLst>
                <a:gd name="adj" fmla="val 25000"/>
                <a:gd name="vf" fmla="val 115470"/>
              </a:avLst>
            </a:prstGeom>
            <a:solidFill>
              <a:srgbClr val="E0FF61">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40"/>
            <p:cNvSpPr/>
            <p:nvPr/>
          </p:nvSpPr>
          <p:spPr>
            <a:xfrm>
              <a:off x="6484775" y="4088006"/>
              <a:ext cx="600600" cy="520500"/>
            </a:xfrm>
            <a:prstGeom prst="hexagon">
              <a:avLst>
                <a:gd name="adj" fmla="val 25000"/>
                <a:gd name="vf" fmla="val 115470"/>
              </a:avLst>
            </a:prstGeom>
            <a:solidFill>
              <a:srgbClr val="E0FF61">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40"/>
            <p:cNvSpPr/>
            <p:nvPr/>
          </p:nvSpPr>
          <p:spPr>
            <a:xfrm>
              <a:off x="6818598" y="4088002"/>
              <a:ext cx="600600" cy="520500"/>
            </a:xfrm>
            <a:prstGeom prst="hexagon">
              <a:avLst>
                <a:gd name="adj" fmla="val 25000"/>
                <a:gd name="vf" fmla="val 11547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40"/>
            <p:cNvSpPr/>
            <p:nvPr/>
          </p:nvSpPr>
          <p:spPr>
            <a:xfrm>
              <a:off x="7479759" y="4088002"/>
              <a:ext cx="600600" cy="520500"/>
            </a:xfrm>
            <a:prstGeom prst="hexagon">
              <a:avLst>
                <a:gd name="adj" fmla="val 25000"/>
                <a:gd name="vf" fmla="val 11547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516;p40">
            <a:extLst>
              <a:ext uri="{FF2B5EF4-FFF2-40B4-BE49-F238E27FC236}">
                <a16:creationId xmlns:a16="http://schemas.microsoft.com/office/drawing/2014/main" id="{9531A1F6-34D7-281B-073C-1FE2119DE0D6}"/>
              </a:ext>
            </a:extLst>
          </p:cNvPr>
          <p:cNvSpPr txBox="1">
            <a:spLocks/>
          </p:cNvSpPr>
          <p:nvPr/>
        </p:nvSpPr>
        <p:spPr>
          <a:xfrm>
            <a:off x="720000" y="997311"/>
            <a:ext cx="7944559" cy="343031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Source Sans Pro"/>
              <a:buChar char="●"/>
              <a:defRPr sz="1400" b="0" i="0" u="none" strike="noStrike" cap="none">
                <a:solidFill>
                  <a:schemeClr val="dk1"/>
                </a:solidFill>
                <a:latin typeface="Source Sans Pro"/>
                <a:ea typeface="Source Sans Pro"/>
                <a:cs typeface="Source Sans Pro"/>
                <a:sym typeface="Source Sans Pro"/>
              </a:defRPr>
            </a:lvl1pPr>
            <a:lvl2pPr marL="914400" marR="0" lvl="1" indent="-317500" algn="l" rtl="0">
              <a:lnSpc>
                <a:spcPct val="100000"/>
              </a:lnSpc>
              <a:spcBef>
                <a:spcPts val="0"/>
              </a:spcBef>
              <a:spcAft>
                <a:spcPts val="0"/>
              </a:spcAft>
              <a:buClr>
                <a:schemeClr val="dk1"/>
              </a:buClr>
              <a:buSzPts val="1400"/>
              <a:buFont typeface="Source Sans Pro"/>
              <a:buChar char="○"/>
              <a:defRPr sz="1400" b="0" i="0" u="none" strike="noStrike" cap="none">
                <a:solidFill>
                  <a:schemeClr val="dk1"/>
                </a:solidFill>
                <a:latin typeface="Source Sans Pro"/>
                <a:ea typeface="Source Sans Pro"/>
                <a:cs typeface="Source Sans Pro"/>
                <a:sym typeface="Source Sans Pro"/>
              </a:defRPr>
            </a:lvl2pPr>
            <a:lvl3pPr marL="1371600" marR="0" lvl="2" indent="-317500" algn="l" rtl="0">
              <a:lnSpc>
                <a:spcPct val="100000"/>
              </a:lnSpc>
              <a:spcBef>
                <a:spcPts val="0"/>
              </a:spcBef>
              <a:spcAft>
                <a:spcPts val="0"/>
              </a:spcAft>
              <a:buClr>
                <a:schemeClr val="dk1"/>
              </a:buClr>
              <a:buSzPts val="1400"/>
              <a:buFont typeface="Source Sans Pro"/>
              <a:buChar char="■"/>
              <a:defRPr sz="1400" b="0" i="0" u="none" strike="noStrike" cap="none">
                <a:solidFill>
                  <a:schemeClr val="dk1"/>
                </a:solidFill>
                <a:latin typeface="Source Sans Pro"/>
                <a:ea typeface="Source Sans Pro"/>
                <a:cs typeface="Source Sans Pro"/>
                <a:sym typeface="Source Sans Pro"/>
              </a:defRPr>
            </a:lvl3pPr>
            <a:lvl4pPr marL="1828800" marR="0" lvl="3" indent="-317500" algn="l" rtl="0">
              <a:lnSpc>
                <a:spcPct val="100000"/>
              </a:lnSpc>
              <a:spcBef>
                <a:spcPts val="0"/>
              </a:spcBef>
              <a:spcAft>
                <a:spcPts val="0"/>
              </a:spcAft>
              <a:buClr>
                <a:schemeClr val="dk1"/>
              </a:buClr>
              <a:buSzPts val="1400"/>
              <a:buFont typeface="Source Sans Pro"/>
              <a:buChar char="●"/>
              <a:defRPr sz="1400" b="0" i="0" u="none" strike="noStrike" cap="none">
                <a:solidFill>
                  <a:schemeClr val="dk1"/>
                </a:solidFill>
                <a:latin typeface="Source Sans Pro"/>
                <a:ea typeface="Source Sans Pro"/>
                <a:cs typeface="Source Sans Pro"/>
                <a:sym typeface="Source Sans Pro"/>
              </a:defRPr>
            </a:lvl4pPr>
            <a:lvl5pPr marL="2286000" marR="0" lvl="4" indent="-317500" algn="l" rtl="0">
              <a:lnSpc>
                <a:spcPct val="100000"/>
              </a:lnSpc>
              <a:spcBef>
                <a:spcPts val="0"/>
              </a:spcBef>
              <a:spcAft>
                <a:spcPts val="0"/>
              </a:spcAft>
              <a:buClr>
                <a:schemeClr val="dk1"/>
              </a:buClr>
              <a:buSzPts val="1400"/>
              <a:buFont typeface="Source Sans Pro"/>
              <a:buChar char="○"/>
              <a:defRPr sz="1400" b="0" i="0" u="none" strike="noStrike" cap="none">
                <a:solidFill>
                  <a:schemeClr val="dk1"/>
                </a:solidFill>
                <a:latin typeface="Source Sans Pro"/>
                <a:ea typeface="Source Sans Pro"/>
                <a:cs typeface="Source Sans Pro"/>
                <a:sym typeface="Source Sans Pro"/>
              </a:defRPr>
            </a:lvl5pPr>
            <a:lvl6pPr marL="2743200" marR="0" lvl="5" indent="-317500" algn="l" rtl="0">
              <a:lnSpc>
                <a:spcPct val="100000"/>
              </a:lnSpc>
              <a:spcBef>
                <a:spcPts val="0"/>
              </a:spcBef>
              <a:spcAft>
                <a:spcPts val="0"/>
              </a:spcAft>
              <a:buClr>
                <a:schemeClr val="dk1"/>
              </a:buClr>
              <a:buSzPts val="1400"/>
              <a:buFont typeface="Source Sans Pro"/>
              <a:buChar char="■"/>
              <a:defRPr sz="1400" b="0" i="0" u="none" strike="noStrike" cap="none">
                <a:solidFill>
                  <a:schemeClr val="dk1"/>
                </a:solidFill>
                <a:latin typeface="Source Sans Pro"/>
                <a:ea typeface="Source Sans Pro"/>
                <a:cs typeface="Source Sans Pro"/>
                <a:sym typeface="Source Sans Pro"/>
              </a:defRPr>
            </a:lvl6pPr>
            <a:lvl7pPr marL="3200400" marR="0" lvl="6" indent="-317500" algn="l" rtl="0">
              <a:lnSpc>
                <a:spcPct val="100000"/>
              </a:lnSpc>
              <a:spcBef>
                <a:spcPts val="0"/>
              </a:spcBef>
              <a:spcAft>
                <a:spcPts val="0"/>
              </a:spcAft>
              <a:buClr>
                <a:schemeClr val="dk1"/>
              </a:buClr>
              <a:buSzPts val="1400"/>
              <a:buFont typeface="Source Sans Pro"/>
              <a:buChar char="●"/>
              <a:defRPr sz="1400" b="0" i="0" u="none" strike="noStrike" cap="none">
                <a:solidFill>
                  <a:schemeClr val="dk1"/>
                </a:solidFill>
                <a:latin typeface="Source Sans Pro"/>
                <a:ea typeface="Source Sans Pro"/>
                <a:cs typeface="Source Sans Pro"/>
                <a:sym typeface="Source Sans Pro"/>
              </a:defRPr>
            </a:lvl7pPr>
            <a:lvl8pPr marL="3657600" marR="0" lvl="7" indent="-317500" algn="l" rtl="0">
              <a:lnSpc>
                <a:spcPct val="100000"/>
              </a:lnSpc>
              <a:spcBef>
                <a:spcPts val="0"/>
              </a:spcBef>
              <a:spcAft>
                <a:spcPts val="0"/>
              </a:spcAft>
              <a:buClr>
                <a:schemeClr val="dk1"/>
              </a:buClr>
              <a:buSzPts val="1400"/>
              <a:buFont typeface="Source Sans Pro"/>
              <a:buChar char="○"/>
              <a:defRPr sz="1400" b="0" i="0" u="none" strike="noStrike" cap="none">
                <a:solidFill>
                  <a:schemeClr val="dk1"/>
                </a:solidFill>
                <a:latin typeface="Source Sans Pro"/>
                <a:ea typeface="Source Sans Pro"/>
                <a:cs typeface="Source Sans Pro"/>
                <a:sym typeface="Source Sans Pro"/>
              </a:defRPr>
            </a:lvl8pPr>
            <a:lvl9pPr marL="4114800" marR="0" lvl="8" indent="-317500" algn="l" rtl="0">
              <a:lnSpc>
                <a:spcPct val="100000"/>
              </a:lnSpc>
              <a:spcBef>
                <a:spcPts val="0"/>
              </a:spcBef>
              <a:spcAft>
                <a:spcPts val="0"/>
              </a:spcAft>
              <a:buClr>
                <a:schemeClr val="dk1"/>
              </a:buClr>
              <a:buSzPts val="1400"/>
              <a:buFont typeface="Source Sans Pro"/>
              <a:buChar char="■"/>
              <a:defRPr sz="1400" b="0" i="0" u="none" strike="noStrike" cap="none">
                <a:solidFill>
                  <a:schemeClr val="dk1"/>
                </a:solidFill>
                <a:latin typeface="Source Sans Pro"/>
                <a:ea typeface="Source Sans Pro"/>
                <a:cs typeface="Source Sans Pro"/>
                <a:sym typeface="Source Sans Pro"/>
              </a:defRPr>
            </a:lvl9pPr>
          </a:lstStyle>
          <a:p>
            <a:pPr marL="228600" indent="-228600">
              <a:buFont typeface="+mj-lt"/>
              <a:buAutoNum type="arabicPeriod"/>
            </a:pPr>
            <a:r>
              <a:rPr lang="en-US" b="1" u="sng" dirty="0"/>
              <a:t>Introduction: </a:t>
            </a:r>
            <a:br>
              <a:rPr lang="en-US" dirty="0"/>
            </a:br>
            <a:endParaRPr lang="en-US" dirty="0"/>
          </a:p>
          <a:p>
            <a:pPr marL="285750" indent="-285750"/>
            <a:r>
              <a:rPr lang="en-US" dirty="0"/>
              <a:t>Dynamic modeling is crucial for understanding the behavior of a 3-phase Grid-Connected Inverter under varying conditions and optimizing its performance in renewable energy systems.</a:t>
            </a:r>
            <a:br>
              <a:rPr lang="en-US" dirty="0"/>
            </a:br>
            <a:endParaRPr lang="en-US" dirty="0"/>
          </a:p>
          <a:p>
            <a:pPr marL="228600" indent="-228600">
              <a:buFont typeface="+mj-lt"/>
              <a:buAutoNum type="arabicPeriod" startAt="2"/>
            </a:pPr>
            <a:r>
              <a:rPr lang="en-US" b="1" u="sng" dirty="0"/>
              <a:t>Control Strategy Overview:</a:t>
            </a:r>
            <a:endParaRPr lang="en-US" b="1" dirty="0"/>
          </a:p>
          <a:p>
            <a:pPr marL="0" indent="0">
              <a:buNone/>
            </a:pPr>
            <a:endParaRPr lang="en-US" b="1" dirty="0"/>
          </a:p>
          <a:p>
            <a:pPr marL="171450" indent="-171450"/>
            <a:r>
              <a:rPr lang="en-US" dirty="0"/>
              <a:t>Figure 4 (on the next slide) illustrates the control strategy of the 3-F GCI. </a:t>
            </a:r>
          </a:p>
          <a:p>
            <a:pPr marL="171450" indent="-171450"/>
            <a:endParaRPr lang="en-US" dirty="0"/>
          </a:p>
          <a:p>
            <a:pPr marL="171450" indent="-171450"/>
            <a:r>
              <a:rPr lang="en-US" dirty="0"/>
              <a:t>The controller setup begins with sensing the 3-phase abc voltages, which are then transformed into 2-phase αβ voltages. </a:t>
            </a:r>
          </a:p>
          <a:p>
            <a:pPr marL="171450" indent="-171450"/>
            <a:endParaRPr lang="en-US" dirty="0"/>
          </a:p>
          <a:p>
            <a:pPr marL="171450" indent="-171450"/>
            <a:r>
              <a:rPr lang="en-US" dirty="0"/>
              <a:t>A Phase-Locked Loop (PLL) is implemented using these αβ voltages, followed by transformation into dq voltages.</a:t>
            </a:r>
          </a:p>
          <a:p>
            <a:pPr marL="0" indent="0">
              <a:buNone/>
            </a:pPr>
            <a:endParaRPr lang="en-US" dirty="0"/>
          </a:p>
        </p:txBody>
      </p:sp>
    </p:spTree>
    <p:extLst>
      <p:ext uri="{BB962C8B-B14F-4D97-AF65-F5344CB8AC3E}">
        <p14:creationId xmlns:p14="http://schemas.microsoft.com/office/powerpoint/2010/main" val="1592585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wipe(down)">
                                      <p:cBhvr>
                                        <p:cTn id="11" dur="500"/>
                                        <p:tgtEl>
                                          <p:spTgt spid="2">
                                            <p:txEl>
                                              <p:pRg st="1" end="1"/>
                                            </p:txEl>
                                          </p:spTgt>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wipe(down)">
                                      <p:cBhvr>
                                        <p:cTn id="15" dur="500"/>
                                        <p:tgtEl>
                                          <p:spTgt spid="2">
                                            <p:txEl>
                                              <p:pRg st="2" end="2"/>
                                            </p:txEl>
                                          </p:spTgt>
                                        </p:tgtEl>
                                      </p:cBhvr>
                                    </p:animEffect>
                                  </p:childTnLst>
                                </p:cTn>
                              </p:par>
                            </p:childTnLst>
                          </p:cTn>
                        </p:par>
                        <p:par>
                          <p:cTn id="16" fill="hold">
                            <p:stCondLst>
                              <p:cond delay="1500"/>
                            </p:stCondLst>
                            <p:childTnLst>
                              <p:par>
                                <p:cTn id="17" presetID="22" presetClass="entr" presetSubtype="4" fill="hold" nodeType="after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Effect transition="in" filter="wipe(down)">
                                      <p:cBhvr>
                                        <p:cTn id="19" dur="500"/>
                                        <p:tgtEl>
                                          <p:spTgt spid="2">
                                            <p:txEl>
                                              <p:pRg st="4" end="4"/>
                                            </p:txEl>
                                          </p:spTgt>
                                        </p:tgtEl>
                                      </p:cBhvr>
                                    </p:animEffect>
                                  </p:childTnLst>
                                </p:cTn>
                              </p:par>
                            </p:childTnLst>
                          </p:cTn>
                        </p:par>
                        <p:par>
                          <p:cTn id="20" fill="hold">
                            <p:stCondLst>
                              <p:cond delay="2000"/>
                            </p:stCondLst>
                            <p:childTnLst>
                              <p:par>
                                <p:cTn id="21" presetID="22" presetClass="entr" presetSubtype="4" fill="hold" nodeType="after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animEffect transition="in" filter="wipe(down)">
                                      <p:cBhvr>
                                        <p:cTn id="23" dur="500"/>
                                        <p:tgtEl>
                                          <p:spTgt spid="2">
                                            <p:txEl>
                                              <p:pRg st="6" end="6"/>
                                            </p:txEl>
                                          </p:spTgt>
                                        </p:tgtEl>
                                      </p:cBhvr>
                                    </p:animEffect>
                                  </p:childTnLst>
                                </p:cTn>
                              </p:par>
                            </p:childTnLst>
                          </p:cTn>
                        </p:par>
                        <p:par>
                          <p:cTn id="24" fill="hold">
                            <p:stCondLst>
                              <p:cond delay="2500"/>
                            </p:stCondLst>
                            <p:childTnLst>
                              <p:par>
                                <p:cTn id="25" presetID="22" presetClass="entr" presetSubtype="4" fill="hold" nodeType="afterEffect">
                                  <p:stCondLst>
                                    <p:cond delay="0"/>
                                  </p:stCondLst>
                                  <p:childTnLst>
                                    <p:set>
                                      <p:cBhvr>
                                        <p:cTn id="26" dur="1" fill="hold">
                                          <p:stCondLst>
                                            <p:cond delay="0"/>
                                          </p:stCondLst>
                                        </p:cTn>
                                        <p:tgtEl>
                                          <p:spTgt spid="2">
                                            <p:txEl>
                                              <p:pRg st="8" end="8"/>
                                            </p:txEl>
                                          </p:spTgt>
                                        </p:tgtEl>
                                        <p:attrNameLst>
                                          <p:attrName>style.visibility</p:attrName>
                                        </p:attrNameLst>
                                      </p:cBhvr>
                                      <p:to>
                                        <p:strVal val="visible"/>
                                      </p:to>
                                    </p:set>
                                    <p:animEffect transition="in" filter="wipe(down)">
                                      <p:cBhvr>
                                        <p:cTn id="27"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rgbClr val="717C48"/>
            </a:gs>
            <a:gs pos="100000">
              <a:srgbClr val="373C23"/>
            </a:gs>
            <a:gs pos="0">
              <a:schemeClr val="lt2">
                <a:lumMod val="50000"/>
                <a:lumOff val="50000"/>
              </a:schemeClr>
            </a:gs>
            <a:gs pos="100000">
              <a:schemeClr val="lt1"/>
            </a:gs>
          </a:gsLst>
          <a:lin ang="5400012" scaled="0"/>
          <a:tileRect/>
        </a:gradFill>
        <a:effectLst/>
      </p:bgPr>
    </p:bg>
    <p:spTree>
      <p:nvGrpSpPr>
        <p:cNvPr id="1" name="Shape 514"/>
        <p:cNvGrpSpPr/>
        <p:nvPr/>
      </p:nvGrpSpPr>
      <p:grpSpPr>
        <a:xfrm>
          <a:off x="0" y="0"/>
          <a:ext cx="0" cy="0"/>
          <a:chOff x="0" y="0"/>
          <a:chExt cx="0" cy="0"/>
        </a:xfrm>
      </p:grpSpPr>
      <p:sp>
        <p:nvSpPr>
          <p:cNvPr id="515" name="Google Shape;515;p40"/>
          <p:cNvSpPr txBox="1">
            <a:spLocks noGrp="1"/>
          </p:cNvSpPr>
          <p:nvPr>
            <p:ph type="title"/>
          </p:nvPr>
        </p:nvSpPr>
        <p:spPr>
          <a:xfrm>
            <a:off x="720000" y="0"/>
            <a:ext cx="8293107" cy="800826"/>
          </a:xfrm>
          <a:prstGeom prst="rect">
            <a:avLst/>
          </a:prstGeom>
        </p:spPr>
        <p:txBody>
          <a:bodyPr spcFirstLastPara="1" wrap="square" lIns="91425" tIns="91425" rIns="91425" bIns="91425" anchor="b" anchorCtr="0">
            <a:noAutofit/>
          </a:bodyPr>
          <a:lstStyle/>
          <a:p>
            <a:pPr lvl="0"/>
            <a:r>
              <a:rPr lang="en-US" dirty="0">
                <a:solidFill>
                  <a:schemeClr val="dk2"/>
                </a:solidFill>
              </a:rPr>
              <a:t>Inverter Dynamics Modelling</a:t>
            </a:r>
          </a:p>
        </p:txBody>
      </p:sp>
      <p:grpSp>
        <p:nvGrpSpPr>
          <p:cNvPr id="517" name="Google Shape;517;p40"/>
          <p:cNvGrpSpPr/>
          <p:nvPr/>
        </p:nvGrpSpPr>
        <p:grpSpPr>
          <a:xfrm>
            <a:off x="7068975" y="4500752"/>
            <a:ext cx="1944132" cy="520503"/>
            <a:chOff x="6484775" y="4088002"/>
            <a:chExt cx="1944132" cy="520503"/>
          </a:xfrm>
        </p:grpSpPr>
        <p:sp>
          <p:nvSpPr>
            <p:cNvPr id="518" name="Google Shape;518;p40"/>
            <p:cNvSpPr/>
            <p:nvPr/>
          </p:nvSpPr>
          <p:spPr>
            <a:xfrm>
              <a:off x="7828307" y="4088006"/>
              <a:ext cx="600600" cy="520500"/>
            </a:xfrm>
            <a:prstGeom prst="hexagon">
              <a:avLst>
                <a:gd name="adj" fmla="val 25000"/>
                <a:gd name="vf" fmla="val 115470"/>
              </a:avLst>
            </a:prstGeom>
            <a:solidFill>
              <a:srgbClr val="E0FF61">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40"/>
            <p:cNvSpPr/>
            <p:nvPr/>
          </p:nvSpPr>
          <p:spPr>
            <a:xfrm>
              <a:off x="7141086" y="4088003"/>
              <a:ext cx="600600" cy="520500"/>
            </a:xfrm>
            <a:prstGeom prst="hexagon">
              <a:avLst>
                <a:gd name="adj" fmla="val 25000"/>
                <a:gd name="vf" fmla="val 115470"/>
              </a:avLst>
            </a:prstGeom>
            <a:solidFill>
              <a:srgbClr val="E0FF61">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40"/>
            <p:cNvSpPr/>
            <p:nvPr/>
          </p:nvSpPr>
          <p:spPr>
            <a:xfrm>
              <a:off x="6484775" y="4088006"/>
              <a:ext cx="600600" cy="520500"/>
            </a:xfrm>
            <a:prstGeom prst="hexagon">
              <a:avLst>
                <a:gd name="adj" fmla="val 25000"/>
                <a:gd name="vf" fmla="val 115470"/>
              </a:avLst>
            </a:prstGeom>
            <a:solidFill>
              <a:srgbClr val="E0FF61">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40"/>
            <p:cNvSpPr/>
            <p:nvPr/>
          </p:nvSpPr>
          <p:spPr>
            <a:xfrm>
              <a:off x="6818598" y="4088002"/>
              <a:ext cx="600600" cy="520500"/>
            </a:xfrm>
            <a:prstGeom prst="hexagon">
              <a:avLst>
                <a:gd name="adj" fmla="val 25000"/>
                <a:gd name="vf" fmla="val 11547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40"/>
            <p:cNvSpPr/>
            <p:nvPr/>
          </p:nvSpPr>
          <p:spPr>
            <a:xfrm>
              <a:off x="7479759" y="4088002"/>
              <a:ext cx="600600" cy="520500"/>
            </a:xfrm>
            <a:prstGeom prst="hexagon">
              <a:avLst>
                <a:gd name="adj" fmla="val 25000"/>
                <a:gd name="vf" fmla="val 11547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Picture 3">
            <a:extLst>
              <a:ext uri="{FF2B5EF4-FFF2-40B4-BE49-F238E27FC236}">
                <a16:creationId xmlns:a16="http://schemas.microsoft.com/office/drawing/2014/main" id="{C6FF4A78-E6EC-15FB-3AD2-AC9E20DDD718}"/>
              </a:ext>
            </a:extLst>
          </p:cNvPr>
          <p:cNvPicPr>
            <a:picLocks noChangeAspect="1"/>
          </p:cNvPicPr>
          <p:nvPr/>
        </p:nvPicPr>
        <p:blipFill>
          <a:blip r:embed="rId3">
            <a:extLst>
              <a:ext uri="{BEBA8EAE-BF5A-486C-A8C5-ECC9F3942E4B}">
                <a14:imgProps xmlns:a14="http://schemas.microsoft.com/office/drawing/2010/main">
                  <a14:imgLayer r:embed="rId4">
                    <a14:imgEffect>
                      <a14:artisticBlur radius="0"/>
                    </a14:imgEffect>
                    <a14:imgEffect>
                      <a14:sharpenSoften amount="100000"/>
                    </a14:imgEffect>
                    <a14:imgEffect>
                      <a14:colorTemperature colorTemp="6171"/>
                    </a14:imgEffect>
                    <a14:imgEffect>
                      <a14:saturation sat="242000"/>
                    </a14:imgEffect>
                    <a14:imgEffect>
                      <a14:brightnessContrast bright="100000" contrast="100000"/>
                    </a14:imgEffect>
                  </a14:imgLayer>
                </a14:imgProps>
              </a:ext>
            </a:extLst>
          </a:blip>
          <a:stretch>
            <a:fillRect/>
          </a:stretch>
        </p:blipFill>
        <p:spPr>
          <a:xfrm>
            <a:off x="479441" y="653546"/>
            <a:ext cx="6006325" cy="4164385"/>
          </a:xfrm>
          <a:prstGeom prst="rect">
            <a:avLst/>
          </a:prstGeom>
          <a:noFill/>
          <a:ln>
            <a:noFill/>
          </a:ln>
          <a:effectLst>
            <a:glow>
              <a:schemeClr val="tx1">
                <a:alpha val="40000"/>
              </a:schemeClr>
            </a:glow>
            <a:reflection endPos="0" dist="50800" dir="5400000" sy="-100000" algn="bl" rotWithShape="0"/>
          </a:effectLst>
        </p:spPr>
      </p:pic>
      <p:sp>
        <p:nvSpPr>
          <p:cNvPr id="6" name="TextBox 5">
            <a:extLst>
              <a:ext uri="{FF2B5EF4-FFF2-40B4-BE49-F238E27FC236}">
                <a16:creationId xmlns:a16="http://schemas.microsoft.com/office/drawing/2014/main" id="{61D4D7CF-0108-728E-3BD4-ACDC437DBBE3}"/>
              </a:ext>
            </a:extLst>
          </p:cNvPr>
          <p:cNvSpPr txBox="1"/>
          <p:nvPr/>
        </p:nvSpPr>
        <p:spPr>
          <a:xfrm>
            <a:off x="4319325" y="4484003"/>
            <a:ext cx="2624957" cy="276999"/>
          </a:xfrm>
          <a:prstGeom prst="rect">
            <a:avLst/>
          </a:prstGeom>
          <a:noFill/>
        </p:spPr>
        <p:txBody>
          <a:bodyPr wrap="square">
            <a:spAutoFit/>
          </a:bodyPr>
          <a:lstStyle/>
          <a:p>
            <a:r>
              <a:rPr lang="en-US" sz="1200" dirty="0">
                <a:solidFill>
                  <a:schemeClr val="tx1"/>
                </a:solidFill>
              </a:rPr>
              <a:t>Fig. 4 </a:t>
            </a:r>
            <a:r>
              <a:rPr lang="en-US" sz="1200" i="1" u="sng" dirty="0">
                <a:solidFill>
                  <a:schemeClr val="tx1"/>
                </a:solidFill>
              </a:rPr>
              <a:t>Control block of 3-phase CGI </a:t>
            </a:r>
            <a:endParaRPr lang="en-IN" sz="1200" i="1" u="sng" dirty="0">
              <a:solidFill>
                <a:schemeClr val="tx1"/>
              </a:solidFill>
            </a:endParaRPr>
          </a:p>
        </p:txBody>
      </p:sp>
      <p:pic>
        <p:nvPicPr>
          <p:cNvPr id="8" name="Picture 7">
            <a:extLst>
              <a:ext uri="{FF2B5EF4-FFF2-40B4-BE49-F238E27FC236}">
                <a16:creationId xmlns:a16="http://schemas.microsoft.com/office/drawing/2014/main" id="{CF7F2D33-E306-4609-9A41-FFB138739F94}"/>
              </a:ext>
            </a:extLst>
          </p:cNvPr>
          <p:cNvPicPr>
            <a:picLocks noChangeAspect="1"/>
          </p:cNvPicPr>
          <p:nvPr/>
        </p:nvPicPr>
        <p:blipFill>
          <a:blip r:embed="rId5">
            <a:extLst>
              <a:ext uri="{BEBA8EAE-BF5A-486C-A8C5-ECC9F3942E4B}">
                <a14:imgProps xmlns:a14="http://schemas.microsoft.com/office/drawing/2010/main">
                  <a14:imgLayer r:embed="rId6">
                    <a14:imgEffect>
                      <a14:sharpenSoften amount="100000"/>
                    </a14:imgEffect>
                    <a14:imgEffect>
                      <a14:saturation sat="256000"/>
                    </a14:imgEffect>
                    <a14:imgEffect>
                      <a14:brightnessContrast bright="100000" contrast="100000"/>
                    </a14:imgEffect>
                  </a14:imgLayer>
                </a14:imgProps>
              </a:ext>
            </a:extLst>
          </a:blip>
          <a:stretch>
            <a:fillRect/>
          </a:stretch>
        </p:blipFill>
        <p:spPr>
          <a:xfrm>
            <a:off x="6485766" y="906906"/>
            <a:ext cx="1659105" cy="755953"/>
          </a:xfrm>
          <a:prstGeom prst="rect">
            <a:avLst/>
          </a:prstGeom>
          <a:noFill/>
          <a:effectLst>
            <a:softEdge rad="0"/>
          </a:effectLst>
        </p:spPr>
      </p:pic>
      <p:pic>
        <p:nvPicPr>
          <p:cNvPr id="10" name="Picture 9">
            <a:extLst>
              <a:ext uri="{FF2B5EF4-FFF2-40B4-BE49-F238E27FC236}">
                <a16:creationId xmlns:a16="http://schemas.microsoft.com/office/drawing/2014/main" id="{88BAC2E2-4ABC-F59D-AA5F-6875388C4736}"/>
              </a:ext>
            </a:extLst>
          </p:cNvPr>
          <p:cNvPicPr>
            <a:picLocks noChangeAspect="1"/>
          </p:cNvPicPr>
          <p:nvPr/>
        </p:nvPicPr>
        <p:blipFill>
          <a:blip r:embed="rId7">
            <a:extLst>
              <a:ext uri="{BEBA8EAE-BF5A-486C-A8C5-ECC9F3942E4B}">
                <a14:imgProps xmlns:a14="http://schemas.microsoft.com/office/drawing/2010/main">
                  <a14:imgLayer r:embed="rId8">
                    <a14:imgEffect>
                      <a14:sharpenSoften amount="100000"/>
                    </a14:imgEffect>
                    <a14:imgEffect>
                      <a14:brightnessContrast bright="100000" contrast="100000"/>
                    </a14:imgEffect>
                  </a14:imgLayer>
                </a14:imgProps>
              </a:ext>
            </a:extLst>
          </a:blip>
          <a:stretch>
            <a:fillRect/>
          </a:stretch>
        </p:blipFill>
        <p:spPr>
          <a:xfrm>
            <a:off x="6390143" y="2127381"/>
            <a:ext cx="1312955" cy="1046815"/>
          </a:xfrm>
          <a:prstGeom prst="rect">
            <a:avLst/>
          </a:prstGeom>
        </p:spPr>
      </p:pic>
      <p:sp>
        <p:nvSpPr>
          <p:cNvPr id="11" name="TextBox 10">
            <a:extLst>
              <a:ext uri="{FF2B5EF4-FFF2-40B4-BE49-F238E27FC236}">
                <a16:creationId xmlns:a16="http://schemas.microsoft.com/office/drawing/2014/main" id="{B78AD55F-3138-50A7-19BF-610AFE9C4B56}"/>
              </a:ext>
            </a:extLst>
          </p:cNvPr>
          <p:cNvSpPr txBox="1"/>
          <p:nvPr/>
        </p:nvSpPr>
        <p:spPr>
          <a:xfrm>
            <a:off x="8144871" y="902282"/>
            <a:ext cx="600601" cy="261610"/>
          </a:xfrm>
          <a:prstGeom prst="rect">
            <a:avLst/>
          </a:prstGeom>
          <a:noFill/>
        </p:spPr>
        <p:txBody>
          <a:bodyPr wrap="square" rtlCol="0">
            <a:spAutoFit/>
          </a:bodyPr>
          <a:lstStyle/>
          <a:p>
            <a:r>
              <a:rPr lang="en-US" sz="1050" dirty="0">
                <a:solidFill>
                  <a:schemeClr val="tx1"/>
                </a:solidFill>
              </a:rPr>
              <a:t>….(5)</a:t>
            </a:r>
            <a:endParaRPr lang="en-IN" sz="1050" dirty="0">
              <a:solidFill>
                <a:schemeClr val="tx1"/>
              </a:solidFill>
            </a:endParaRPr>
          </a:p>
        </p:txBody>
      </p:sp>
      <p:sp>
        <p:nvSpPr>
          <p:cNvPr id="12" name="TextBox 11">
            <a:extLst>
              <a:ext uri="{FF2B5EF4-FFF2-40B4-BE49-F238E27FC236}">
                <a16:creationId xmlns:a16="http://schemas.microsoft.com/office/drawing/2014/main" id="{8642ABBB-3E67-F8DA-E319-3667E94DF510}"/>
              </a:ext>
            </a:extLst>
          </p:cNvPr>
          <p:cNvSpPr txBox="1"/>
          <p:nvPr/>
        </p:nvSpPr>
        <p:spPr>
          <a:xfrm>
            <a:off x="8144870" y="1394607"/>
            <a:ext cx="600601" cy="261610"/>
          </a:xfrm>
          <a:prstGeom prst="rect">
            <a:avLst/>
          </a:prstGeom>
          <a:noFill/>
        </p:spPr>
        <p:txBody>
          <a:bodyPr wrap="square" rtlCol="0">
            <a:spAutoFit/>
          </a:bodyPr>
          <a:lstStyle/>
          <a:p>
            <a:r>
              <a:rPr lang="en-US" sz="1050" dirty="0">
                <a:solidFill>
                  <a:schemeClr val="tx1"/>
                </a:solidFill>
              </a:rPr>
              <a:t>….(6)</a:t>
            </a:r>
            <a:endParaRPr lang="en-IN" sz="1050" dirty="0">
              <a:solidFill>
                <a:schemeClr val="tx1"/>
              </a:solidFill>
            </a:endParaRPr>
          </a:p>
        </p:txBody>
      </p:sp>
      <p:sp>
        <p:nvSpPr>
          <p:cNvPr id="13" name="TextBox 12">
            <a:extLst>
              <a:ext uri="{FF2B5EF4-FFF2-40B4-BE49-F238E27FC236}">
                <a16:creationId xmlns:a16="http://schemas.microsoft.com/office/drawing/2014/main" id="{46BAA2CE-F08C-869A-3128-1C7CF42AC991}"/>
              </a:ext>
            </a:extLst>
          </p:cNvPr>
          <p:cNvSpPr txBox="1"/>
          <p:nvPr/>
        </p:nvSpPr>
        <p:spPr>
          <a:xfrm>
            <a:off x="8144870" y="2249999"/>
            <a:ext cx="600601" cy="261610"/>
          </a:xfrm>
          <a:prstGeom prst="rect">
            <a:avLst/>
          </a:prstGeom>
          <a:noFill/>
        </p:spPr>
        <p:txBody>
          <a:bodyPr wrap="square" rtlCol="0">
            <a:spAutoFit/>
          </a:bodyPr>
          <a:lstStyle/>
          <a:p>
            <a:r>
              <a:rPr lang="en-US" sz="1050" dirty="0">
                <a:solidFill>
                  <a:schemeClr val="tx1"/>
                </a:solidFill>
              </a:rPr>
              <a:t>….(7)</a:t>
            </a:r>
            <a:endParaRPr lang="en-IN" sz="1050" dirty="0">
              <a:solidFill>
                <a:schemeClr val="tx1"/>
              </a:solidFill>
            </a:endParaRPr>
          </a:p>
        </p:txBody>
      </p:sp>
      <p:sp>
        <p:nvSpPr>
          <p:cNvPr id="14" name="TextBox 13">
            <a:extLst>
              <a:ext uri="{FF2B5EF4-FFF2-40B4-BE49-F238E27FC236}">
                <a16:creationId xmlns:a16="http://schemas.microsoft.com/office/drawing/2014/main" id="{BA27B67C-1E1A-86DD-1BA1-5D88BD6AEBE4}"/>
              </a:ext>
            </a:extLst>
          </p:cNvPr>
          <p:cNvSpPr txBox="1"/>
          <p:nvPr/>
        </p:nvSpPr>
        <p:spPr>
          <a:xfrm>
            <a:off x="8144871" y="2786474"/>
            <a:ext cx="600601" cy="261610"/>
          </a:xfrm>
          <a:prstGeom prst="rect">
            <a:avLst/>
          </a:prstGeom>
          <a:noFill/>
        </p:spPr>
        <p:txBody>
          <a:bodyPr wrap="square" rtlCol="0">
            <a:spAutoFit/>
          </a:bodyPr>
          <a:lstStyle/>
          <a:p>
            <a:r>
              <a:rPr lang="en-US" sz="1050" dirty="0">
                <a:solidFill>
                  <a:schemeClr val="tx1"/>
                </a:solidFill>
              </a:rPr>
              <a:t>….(8)</a:t>
            </a:r>
            <a:endParaRPr lang="en-IN" sz="1050" dirty="0">
              <a:solidFill>
                <a:schemeClr val="tx1"/>
              </a:solidFill>
            </a:endParaRPr>
          </a:p>
        </p:txBody>
      </p:sp>
    </p:spTree>
    <p:extLst>
      <p:ext uri="{BB962C8B-B14F-4D97-AF65-F5344CB8AC3E}">
        <p14:creationId xmlns:p14="http://schemas.microsoft.com/office/powerpoint/2010/main" val="26544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arn(inVertical)">
                                      <p:cBhvr>
                                        <p:cTn id="17" dur="500"/>
                                        <p:tgtEl>
                                          <p:spTgt spid="8"/>
                                        </p:tgtEl>
                                      </p:cBhvr>
                                    </p:animEffect>
                                  </p:childTnLst>
                                </p:cTn>
                              </p:par>
                              <p:par>
                                <p:cTn id="18" presetID="16" presetClass="entr" presetSubtype="21" fill="hold" grpId="0"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barn(inVertical)">
                                      <p:cBhvr>
                                        <p:cTn id="20" dur="500"/>
                                        <p:tgtEl>
                                          <p:spTgt spid="11"/>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barn(inVertical)">
                                      <p:cBhvr>
                                        <p:cTn id="23" dur="500"/>
                                        <p:tgtEl>
                                          <p:spTgt spid="12"/>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barn(inVertical)">
                                      <p:cBhvr>
                                        <p:cTn id="28" dur="500"/>
                                        <p:tgtEl>
                                          <p:spTgt spid="10"/>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barn(inVertical)">
                                      <p:cBhvr>
                                        <p:cTn id="31" dur="500"/>
                                        <p:tgtEl>
                                          <p:spTgt spid="13"/>
                                        </p:tgtEl>
                                      </p:cBhvr>
                                    </p:animEffect>
                                  </p:childTnLst>
                                </p:cTn>
                              </p:par>
                              <p:par>
                                <p:cTn id="32" presetID="16" presetClass="entr" presetSubtype="21" fill="hold" grpId="0"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barn(inVertical)">
                                      <p:cBhvr>
                                        <p:cTn id="3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1" grpId="0"/>
      <p:bldP spid="12" grpId="0"/>
      <p:bldP spid="13" grpId="0"/>
      <p:bldP spid="1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sp>
        <p:nvSpPr>
          <p:cNvPr id="515" name="Google Shape;515;p40"/>
          <p:cNvSpPr txBox="1">
            <a:spLocks noGrp="1"/>
          </p:cNvSpPr>
          <p:nvPr>
            <p:ph type="title"/>
          </p:nvPr>
        </p:nvSpPr>
        <p:spPr>
          <a:xfrm>
            <a:off x="720000" y="0"/>
            <a:ext cx="8293107" cy="800826"/>
          </a:xfrm>
          <a:prstGeom prst="rect">
            <a:avLst/>
          </a:prstGeom>
        </p:spPr>
        <p:txBody>
          <a:bodyPr spcFirstLastPara="1" wrap="square" lIns="91425" tIns="91425" rIns="91425" bIns="91425" anchor="b" anchorCtr="0">
            <a:noAutofit/>
          </a:bodyPr>
          <a:lstStyle/>
          <a:p>
            <a:pPr lvl="0"/>
            <a:r>
              <a:rPr lang="en-US" dirty="0">
                <a:solidFill>
                  <a:schemeClr val="dk2"/>
                </a:solidFill>
              </a:rPr>
              <a:t>Inverter Dynamics Modelling</a:t>
            </a:r>
          </a:p>
        </p:txBody>
      </p:sp>
      <p:grpSp>
        <p:nvGrpSpPr>
          <p:cNvPr id="517" name="Google Shape;517;p40"/>
          <p:cNvGrpSpPr/>
          <p:nvPr/>
        </p:nvGrpSpPr>
        <p:grpSpPr>
          <a:xfrm>
            <a:off x="7068975" y="4500752"/>
            <a:ext cx="1944132" cy="520503"/>
            <a:chOff x="6484775" y="4088002"/>
            <a:chExt cx="1944132" cy="520503"/>
          </a:xfrm>
        </p:grpSpPr>
        <p:sp>
          <p:nvSpPr>
            <p:cNvPr id="518" name="Google Shape;518;p40"/>
            <p:cNvSpPr/>
            <p:nvPr/>
          </p:nvSpPr>
          <p:spPr>
            <a:xfrm>
              <a:off x="7828307" y="4088006"/>
              <a:ext cx="600600" cy="520500"/>
            </a:xfrm>
            <a:prstGeom prst="hexagon">
              <a:avLst>
                <a:gd name="adj" fmla="val 25000"/>
                <a:gd name="vf" fmla="val 115470"/>
              </a:avLst>
            </a:prstGeom>
            <a:solidFill>
              <a:srgbClr val="E0FF61">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40"/>
            <p:cNvSpPr/>
            <p:nvPr/>
          </p:nvSpPr>
          <p:spPr>
            <a:xfrm>
              <a:off x="7141086" y="4088003"/>
              <a:ext cx="600600" cy="520500"/>
            </a:xfrm>
            <a:prstGeom prst="hexagon">
              <a:avLst>
                <a:gd name="adj" fmla="val 25000"/>
                <a:gd name="vf" fmla="val 115470"/>
              </a:avLst>
            </a:prstGeom>
            <a:solidFill>
              <a:srgbClr val="E0FF61">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40"/>
            <p:cNvSpPr/>
            <p:nvPr/>
          </p:nvSpPr>
          <p:spPr>
            <a:xfrm>
              <a:off x="6484775" y="4088006"/>
              <a:ext cx="600600" cy="520500"/>
            </a:xfrm>
            <a:prstGeom prst="hexagon">
              <a:avLst>
                <a:gd name="adj" fmla="val 25000"/>
                <a:gd name="vf" fmla="val 115470"/>
              </a:avLst>
            </a:prstGeom>
            <a:solidFill>
              <a:srgbClr val="E0FF61">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40"/>
            <p:cNvSpPr/>
            <p:nvPr/>
          </p:nvSpPr>
          <p:spPr>
            <a:xfrm>
              <a:off x="6818598" y="4088002"/>
              <a:ext cx="600600" cy="520500"/>
            </a:xfrm>
            <a:prstGeom prst="hexagon">
              <a:avLst>
                <a:gd name="adj" fmla="val 25000"/>
                <a:gd name="vf" fmla="val 11547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40"/>
            <p:cNvSpPr/>
            <p:nvPr/>
          </p:nvSpPr>
          <p:spPr>
            <a:xfrm>
              <a:off x="7479759" y="4088002"/>
              <a:ext cx="600600" cy="520500"/>
            </a:xfrm>
            <a:prstGeom prst="hexagon">
              <a:avLst>
                <a:gd name="adj" fmla="val 25000"/>
                <a:gd name="vf" fmla="val 11547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aphicFrame>
        <p:nvGraphicFramePr>
          <p:cNvPr id="3" name="Diagram 2">
            <a:extLst>
              <a:ext uri="{FF2B5EF4-FFF2-40B4-BE49-F238E27FC236}">
                <a16:creationId xmlns:a16="http://schemas.microsoft.com/office/drawing/2014/main" id="{BA5BD403-7CF2-B76A-33F8-21FE3508D2C5}"/>
              </a:ext>
            </a:extLst>
          </p:cNvPr>
          <p:cNvGraphicFramePr/>
          <p:nvPr>
            <p:extLst>
              <p:ext uri="{D42A27DB-BD31-4B8C-83A1-F6EECF244321}">
                <p14:modId xmlns:p14="http://schemas.microsoft.com/office/powerpoint/2010/main" val="3470528376"/>
              </p:ext>
            </p:extLst>
          </p:nvPr>
        </p:nvGraphicFramePr>
        <p:xfrm>
          <a:off x="720000" y="1070442"/>
          <a:ext cx="7944559" cy="37020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75573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graphicEl>
                                              <a:dgm id="{516D38CA-BB18-4EBB-997E-F82D381A3C3F}"/>
                                            </p:graphicEl>
                                          </p:spTgt>
                                        </p:tgtEl>
                                        <p:attrNameLst>
                                          <p:attrName>style.visibility</p:attrName>
                                        </p:attrNameLst>
                                      </p:cBhvr>
                                      <p:to>
                                        <p:strVal val="visible"/>
                                      </p:to>
                                    </p:set>
                                    <p:animEffect transition="in" filter="fade">
                                      <p:cBhvr>
                                        <p:cTn id="7" dur="1000"/>
                                        <p:tgtEl>
                                          <p:spTgt spid="3">
                                            <p:graphicEl>
                                              <a:dgm id="{516D38CA-BB18-4EBB-997E-F82D381A3C3F}"/>
                                            </p:graphicEl>
                                          </p:spTgt>
                                        </p:tgtEl>
                                      </p:cBhvr>
                                    </p:animEffect>
                                    <p:anim calcmode="lin" valueType="num">
                                      <p:cBhvr>
                                        <p:cTn id="8" dur="1000" fill="hold"/>
                                        <p:tgtEl>
                                          <p:spTgt spid="3">
                                            <p:graphicEl>
                                              <a:dgm id="{516D38CA-BB18-4EBB-997E-F82D381A3C3F}"/>
                                            </p:graphicEl>
                                          </p:spTgt>
                                        </p:tgtEl>
                                        <p:attrNameLst>
                                          <p:attrName>ppt_x</p:attrName>
                                        </p:attrNameLst>
                                      </p:cBhvr>
                                      <p:tavLst>
                                        <p:tav tm="0">
                                          <p:val>
                                            <p:strVal val="#ppt_x"/>
                                          </p:val>
                                        </p:tav>
                                        <p:tav tm="100000">
                                          <p:val>
                                            <p:strVal val="#ppt_x"/>
                                          </p:val>
                                        </p:tav>
                                      </p:tavLst>
                                    </p:anim>
                                    <p:anim calcmode="lin" valueType="num">
                                      <p:cBhvr>
                                        <p:cTn id="9" dur="1000" fill="hold"/>
                                        <p:tgtEl>
                                          <p:spTgt spid="3">
                                            <p:graphicEl>
                                              <a:dgm id="{516D38CA-BB18-4EBB-997E-F82D381A3C3F}"/>
                                            </p:graphic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graphicEl>
                                              <a:dgm id="{681E1E3A-8089-410C-8B11-11D43BD94127}"/>
                                            </p:graphicEl>
                                          </p:spTgt>
                                        </p:tgtEl>
                                        <p:attrNameLst>
                                          <p:attrName>style.visibility</p:attrName>
                                        </p:attrNameLst>
                                      </p:cBhvr>
                                      <p:to>
                                        <p:strVal val="visible"/>
                                      </p:to>
                                    </p:set>
                                    <p:animEffect transition="in" filter="fade">
                                      <p:cBhvr>
                                        <p:cTn id="14" dur="1000"/>
                                        <p:tgtEl>
                                          <p:spTgt spid="3">
                                            <p:graphicEl>
                                              <a:dgm id="{681E1E3A-8089-410C-8B11-11D43BD94127}"/>
                                            </p:graphicEl>
                                          </p:spTgt>
                                        </p:tgtEl>
                                      </p:cBhvr>
                                    </p:animEffect>
                                    <p:anim calcmode="lin" valueType="num">
                                      <p:cBhvr>
                                        <p:cTn id="15" dur="1000" fill="hold"/>
                                        <p:tgtEl>
                                          <p:spTgt spid="3">
                                            <p:graphicEl>
                                              <a:dgm id="{681E1E3A-8089-410C-8B11-11D43BD94127}"/>
                                            </p:graphicEl>
                                          </p:spTgt>
                                        </p:tgtEl>
                                        <p:attrNameLst>
                                          <p:attrName>ppt_x</p:attrName>
                                        </p:attrNameLst>
                                      </p:cBhvr>
                                      <p:tavLst>
                                        <p:tav tm="0">
                                          <p:val>
                                            <p:strVal val="#ppt_x"/>
                                          </p:val>
                                        </p:tav>
                                        <p:tav tm="100000">
                                          <p:val>
                                            <p:strVal val="#ppt_x"/>
                                          </p:val>
                                        </p:tav>
                                      </p:tavLst>
                                    </p:anim>
                                    <p:anim calcmode="lin" valueType="num">
                                      <p:cBhvr>
                                        <p:cTn id="16" dur="1000" fill="hold"/>
                                        <p:tgtEl>
                                          <p:spTgt spid="3">
                                            <p:graphicEl>
                                              <a:dgm id="{681E1E3A-8089-410C-8B11-11D43BD94127}"/>
                                            </p:graphic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graphicEl>
                                              <a:dgm id="{BDF043DE-034D-4977-ABF2-5F1EA6EAD88E}"/>
                                            </p:graphicEl>
                                          </p:spTgt>
                                        </p:tgtEl>
                                        <p:attrNameLst>
                                          <p:attrName>style.visibility</p:attrName>
                                        </p:attrNameLst>
                                      </p:cBhvr>
                                      <p:to>
                                        <p:strVal val="visible"/>
                                      </p:to>
                                    </p:set>
                                    <p:animEffect transition="in" filter="fade">
                                      <p:cBhvr>
                                        <p:cTn id="21" dur="1000"/>
                                        <p:tgtEl>
                                          <p:spTgt spid="3">
                                            <p:graphicEl>
                                              <a:dgm id="{BDF043DE-034D-4977-ABF2-5F1EA6EAD88E}"/>
                                            </p:graphicEl>
                                          </p:spTgt>
                                        </p:tgtEl>
                                      </p:cBhvr>
                                    </p:animEffect>
                                    <p:anim calcmode="lin" valueType="num">
                                      <p:cBhvr>
                                        <p:cTn id="22" dur="1000" fill="hold"/>
                                        <p:tgtEl>
                                          <p:spTgt spid="3">
                                            <p:graphicEl>
                                              <a:dgm id="{BDF043DE-034D-4977-ABF2-5F1EA6EAD88E}"/>
                                            </p:graphicEl>
                                          </p:spTgt>
                                        </p:tgtEl>
                                        <p:attrNameLst>
                                          <p:attrName>ppt_x</p:attrName>
                                        </p:attrNameLst>
                                      </p:cBhvr>
                                      <p:tavLst>
                                        <p:tav tm="0">
                                          <p:val>
                                            <p:strVal val="#ppt_x"/>
                                          </p:val>
                                        </p:tav>
                                        <p:tav tm="100000">
                                          <p:val>
                                            <p:strVal val="#ppt_x"/>
                                          </p:val>
                                        </p:tav>
                                      </p:tavLst>
                                    </p:anim>
                                    <p:anim calcmode="lin" valueType="num">
                                      <p:cBhvr>
                                        <p:cTn id="23" dur="1000" fill="hold"/>
                                        <p:tgtEl>
                                          <p:spTgt spid="3">
                                            <p:graphicEl>
                                              <a:dgm id="{BDF043DE-034D-4977-ABF2-5F1EA6EAD88E}"/>
                                            </p:graphic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graphicEl>
                                              <a:dgm id="{420C3063-DBD1-413F-A229-E2A71B5DAAD3}"/>
                                            </p:graphicEl>
                                          </p:spTgt>
                                        </p:tgtEl>
                                        <p:attrNameLst>
                                          <p:attrName>style.visibility</p:attrName>
                                        </p:attrNameLst>
                                      </p:cBhvr>
                                      <p:to>
                                        <p:strVal val="visible"/>
                                      </p:to>
                                    </p:set>
                                    <p:animEffect transition="in" filter="fade">
                                      <p:cBhvr>
                                        <p:cTn id="28" dur="1000"/>
                                        <p:tgtEl>
                                          <p:spTgt spid="3">
                                            <p:graphicEl>
                                              <a:dgm id="{420C3063-DBD1-413F-A229-E2A71B5DAAD3}"/>
                                            </p:graphicEl>
                                          </p:spTgt>
                                        </p:tgtEl>
                                      </p:cBhvr>
                                    </p:animEffect>
                                    <p:anim calcmode="lin" valueType="num">
                                      <p:cBhvr>
                                        <p:cTn id="29" dur="1000" fill="hold"/>
                                        <p:tgtEl>
                                          <p:spTgt spid="3">
                                            <p:graphicEl>
                                              <a:dgm id="{420C3063-DBD1-413F-A229-E2A71B5DAAD3}"/>
                                            </p:graphicEl>
                                          </p:spTgt>
                                        </p:tgtEl>
                                        <p:attrNameLst>
                                          <p:attrName>ppt_x</p:attrName>
                                        </p:attrNameLst>
                                      </p:cBhvr>
                                      <p:tavLst>
                                        <p:tav tm="0">
                                          <p:val>
                                            <p:strVal val="#ppt_x"/>
                                          </p:val>
                                        </p:tav>
                                        <p:tav tm="100000">
                                          <p:val>
                                            <p:strVal val="#ppt_x"/>
                                          </p:val>
                                        </p:tav>
                                      </p:tavLst>
                                    </p:anim>
                                    <p:anim calcmode="lin" valueType="num">
                                      <p:cBhvr>
                                        <p:cTn id="30" dur="1000" fill="hold"/>
                                        <p:tgtEl>
                                          <p:spTgt spid="3">
                                            <p:graphicEl>
                                              <a:dgm id="{420C3063-DBD1-413F-A229-E2A71B5DAAD3}"/>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Sub>
          <a:bldDgm bld="lvlOne"/>
        </p:bldSub>
      </p:bldGraphic>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36"/>
          <p:cNvSpPr txBox="1">
            <a:spLocks noGrp="1"/>
          </p:cNvSpPr>
          <p:nvPr>
            <p:ph type="ctrTitle"/>
          </p:nvPr>
        </p:nvSpPr>
        <p:spPr>
          <a:xfrm>
            <a:off x="186399" y="111680"/>
            <a:ext cx="8771201" cy="1259920"/>
          </a:xfrm>
          <a:prstGeom prst="rect">
            <a:avLst/>
          </a:prstGeom>
          <a:effectLst>
            <a:softEdge rad="0"/>
          </a:effectLst>
        </p:spPr>
        <p:txBody>
          <a:bodyPr spcFirstLastPara="1" wrap="square" lIns="91425" tIns="91425" rIns="91425" bIns="91425" anchor="b" anchorCtr="0">
            <a:noAutofit/>
          </a:bodyPr>
          <a:lstStyle/>
          <a:p>
            <a:pPr marL="0" lvl="0" indent="0" algn="l" rtl="0">
              <a:spcBef>
                <a:spcPts val="0"/>
              </a:spcBef>
              <a:spcAft>
                <a:spcPts val="0"/>
              </a:spcAft>
              <a:buNone/>
            </a:pPr>
            <a:r>
              <a:rPr lang="en-US" sz="3200" dirty="0">
                <a:solidFill>
                  <a:schemeClr val="dk2"/>
                </a:solidFill>
              </a:rPr>
              <a:t>Simplified active and reactive power control with MPPT using 3-phase grid connected </a:t>
            </a:r>
            <a:r>
              <a:rPr lang="en-US" sz="3200" dirty="0" err="1">
                <a:solidFill>
                  <a:schemeClr val="dk2"/>
                </a:solidFill>
              </a:rPr>
              <a:t>pv</a:t>
            </a:r>
            <a:r>
              <a:rPr lang="en-US" sz="3200" dirty="0">
                <a:solidFill>
                  <a:schemeClr val="dk2"/>
                </a:solidFill>
              </a:rPr>
              <a:t> inverter</a:t>
            </a:r>
            <a:endParaRPr sz="3200" dirty="0">
              <a:solidFill>
                <a:schemeClr val="dk1"/>
              </a:solidFill>
            </a:endParaRPr>
          </a:p>
        </p:txBody>
      </p:sp>
      <p:graphicFrame>
        <p:nvGraphicFramePr>
          <p:cNvPr id="3" name="Diagram 2">
            <a:extLst>
              <a:ext uri="{FF2B5EF4-FFF2-40B4-BE49-F238E27FC236}">
                <a16:creationId xmlns:a16="http://schemas.microsoft.com/office/drawing/2014/main" id="{85D8DD36-FCFE-B4DD-9CE9-2FC7F721CE20}"/>
              </a:ext>
            </a:extLst>
          </p:cNvPr>
          <p:cNvGraphicFramePr/>
          <p:nvPr>
            <p:extLst>
              <p:ext uri="{D42A27DB-BD31-4B8C-83A1-F6EECF244321}">
                <p14:modId xmlns:p14="http://schemas.microsoft.com/office/powerpoint/2010/main" val="3713524413"/>
              </p:ext>
            </p:extLst>
          </p:nvPr>
        </p:nvGraphicFramePr>
        <p:xfrm>
          <a:off x="278682" y="2406316"/>
          <a:ext cx="6664377" cy="262550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401" name="Google Shape;401;p36"/>
          <p:cNvGrpSpPr/>
          <p:nvPr/>
        </p:nvGrpSpPr>
        <p:grpSpPr>
          <a:xfrm>
            <a:off x="7753171" y="3053170"/>
            <a:ext cx="1002323" cy="205268"/>
            <a:chOff x="715062" y="4403056"/>
            <a:chExt cx="1002323" cy="205268"/>
          </a:xfrm>
        </p:grpSpPr>
        <p:grpSp>
          <p:nvGrpSpPr>
            <p:cNvPr id="402" name="Google Shape;402;p36"/>
            <p:cNvGrpSpPr/>
            <p:nvPr/>
          </p:nvGrpSpPr>
          <p:grpSpPr>
            <a:xfrm>
              <a:off x="715062" y="4403056"/>
              <a:ext cx="102634" cy="205268"/>
              <a:chOff x="1511425" y="4386525"/>
              <a:chExt cx="85500" cy="171000"/>
            </a:xfrm>
          </p:grpSpPr>
          <p:cxnSp>
            <p:nvCxnSpPr>
              <p:cNvPr id="403" name="Google Shape;403;p36"/>
              <p:cNvCxnSpPr/>
              <p:nvPr/>
            </p:nvCxnSpPr>
            <p:spPr>
              <a:xfrm>
                <a:off x="1511425" y="4386525"/>
                <a:ext cx="85500" cy="85500"/>
              </a:xfrm>
              <a:prstGeom prst="straightConnector1">
                <a:avLst/>
              </a:prstGeom>
              <a:noFill/>
              <a:ln w="9525" cap="flat" cmpd="sng">
                <a:solidFill>
                  <a:schemeClr val="dk2"/>
                </a:solidFill>
                <a:prstDash val="solid"/>
                <a:round/>
                <a:headEnd type="none" w="med" len="med"/>
                <a:tailEnd type="none" w="med" len="med"/>
              </a:ln>
            </p:spPr>
          </p:cxnSp>
          <p:cxnSp>
            <p:nvCxnSpPr>
              <p:cNvPr id="404" name="Google Shape;404;p36"/>
              <p:cNvCxnSpPr/>
              <p:nvPr/>
            </p:nvCxnSpPr>
            <p:spPr>
              <a:xfrm rot="10800000" flipH="1">
                <a:off x="1511425" y="4472025"/>
                <a:ext cx="85500" cy="85500"/>
              </a:xfrm>
              <a:prstGeom prst="straightConnector1">
                <a:avLst/>
              </a:prstGeom>
              <a:noFill/>
              <a:ln w="9525" cap="flat" cmpd="sng">
                <a:solidFill>
                  <a:schemeClr val="dk2"/>
                </a:solidFill>
                <a:prstDash val="solid"/>
                <a:round/>
                <a:headEnd type="none" w="med" len="med"/>
                <a:tailEnd type="none" w="med" len="med"/>
              </a:ln>
            </p:spPr>
          </p:cxnSp>
        </p:grpSp>
        <p:grpSp>
          <p:nvGrpSpPr>
            <p:cNvPr id="405" name="Google Shape;405;p36"/>
            <p:cNvGrpSpPr/>
            <p:nvPr/>
          </p:nvGrpSpPr>
          <p:grpSpPr>
            <a:xfrm>
              <a:off x="895000" y="4403056"/>
              <a:ext cx="102634" cy="205268"/>
              <a:chOff x="1511425" y="4386525"/>
              <a:chExt cx="85500" cy="171000"/>
            </a:xfrm>
          </p:grpSpPr>
          <p:cxnSp>
            <p:nvCxnSpPr>
              <p:cNvPr id="406" name="Google Shape;406;p36"/>
              <p:cNvCxnSpPr/>
              <p:nvPr/>
            </p:nvCxnSpPr>
            <p:spPr>
              <a:xfrm>
                <a:off x="1511425" y="4386525"/>
                <a:ext cx="85500" cy="85500"/>
              </a:xfrm>
              <a:prstGeom prst="straightConnector1">
                <a:avLst/>
              </a:prstGeom>
              <a:noFill/>
              <a:ln w="9525" cap="flat" cmpd="sng">
                <a:solidFill>
                  <a:schemeClr val="dk2"/>
                </a:solidFill>
                <a:prstDash val="solid"/>
                <a:round/>
                <a:headEnd type="none" w="med" len="med"/>
                <a:tailEnd type="none" w="med" len="med"/>
              </a:ln>
            </p:spPr>
          </p:cxnSp>
          <p:cxnSp>
            <p:nvCxnSpPr>
              <p:cNvPr id="407" name="Google Shape;407;p36"/>
              <p:cNvCxnSpPr/>
              <p:nvPr/>
            </p:nvCxnSpPr>
            <p:spPr>
              <a:xfrm rot="10800000" flipH="1">
                <a:off x="1511425" y="4472025"/>
                <a:ext cx="85500" cy="85500"/>
              </a:xfrm>
              <a:prstGeom prst="straightConnector1">
                <a:avLst/>
              </a:prstGeom>
              <a:noFill/>
              <a:ln w="9525" cap="flat" cmpd="sng">
                <a:solidFill>
                  <a:schemeClr val="dk2"/>
                </a:solidFill>
                <a:prstDash val="solid"/>
                <a:round/>
                <a:headEnd type="none" w="med" len="med"/>
                <a:tailEnd type="none" w="med" len="med"/>
              </a:ln>
            </p:spPr>
          </p:cxnSp>
        </p:grpSp>
        <p:grpSp>
          <p:nvGrpSpPr>
            <p:cNvPr id="408" name="Google Shape;408;p36"/>
            <p:cNvGrpSpPr/>
            <p:nvPr/>
          </p:nvGrpSpPr>
          <p:grpSpPr>
            <a:xfrm>
              <a:off x="1074937" y="4403056"/>
              <a:ext cx="102634" cy="205268"/>
              <a:chOff x="1511425" y="4386525"/>
              <a:chExt cx="85500" cy="171000"/>
            </a:xfrm>
          </p:grpSpPr>
          <p:cxnSp>
            <p:nvCxnSpPr>
              <p:cNvPr id="409" name="Google Shape;409;p36"/>
              <p:cNvCxnSpPr/>
              <p:nvPr/>
            </p:nvCxnSpPr>
            <p:spPr>
              <a:xfrm>
                <a:off x="1511425" y="4386525"/>
                <a:ext cx="85500" cy="85500"/>
              </a:xfrm>
              <a:prstGeom prst="straightConnector1">
                <a:avLst/>
              </a:prstGeom>
              <a:noFill/>
              <a:ln w="9525" cap="flat" cmpd="sng">
                <a:solidFill>
                  <a:schemeClr val="dk2"/>
                </a:solidFill>
                <a:prstDash val="solid"/>
                <a:round/>
                <a:headEnd type="none" w="med" len="med"/>
                <a:tailEnd type="none" w="med" len="med"/>
              </a:ln>
            </p:spPr>
          </p:cxnSp>
          <p:cxnSp>
            <p:nvCxnSpPr>
              <p:cNvPr id="410" name="Google Shape;410;p36"/>
              <p:cNvCxnSpPr/>
              <p:nvPr/>
            </p:nvCxnSpPr>
            <p:spPr>
              <a:xfrm rot="10800000" flipH="1">
                <a:off x="1511425" y="4472025"/>
                <a:ext cx="85500" cy="85500"/>
              </a:xfrm>
              <a:prstGeom prst="straightConnector1">
                <a:avLst/>
              </a:prstGeom>
              <a:noFill/>
              <a:ln w="9525" cap="flat" cmpd="sng">
                <a:solidFill>
                  <a:schemeClr val="dk2"/>
                </a:solidFill>
                <a:prstDash val="solid"/>
                <a:round/>
                <a:headEnd type="none" w="med" len="med"/>
                <a:tailEnd type="none" w="med" len="med"/>
              </a:ln>
            </p:spPr>
          </p:cxnSp>
        </p:grpSp>
        <p:grpSp>
          <p:nvGrpSpPr>
            <p:cNvPr id="411" name="Google Shape;411;p36"/>
            <p:cNvGrpSpPr/>
            <p:nvPr/>
          </p:nvGrpSpPr>
          <p:grpSpPr>
            <a:xfrm>
              <a:off x="1254875" y="4403056"/>
              <a:ext cx="102634" cy="205268"/>
              <a:chOff x="1511425" y="4386525"/>
              <a:chExt cx="85500" cy="171000"/>
            </a:xfrm>
          </p:grpSpPr>
          <p:cxnSp>
            <p:nvCxnSpPr>
              <p:cNvPr id="412" name="Google Shape;412;p36"/>
              <p:cNvCxnSpPr/>
              <p:nvPr/>
            </p:nvCxnSpPr>
            <p:spPr>
              <a:xfrm>
                <a:off x="1511425" y="4386525"/>
                <a:ext cx="85500" cy="85500"/>
              </a:xfrm>
              <a:prstGeom prst="straightConnector1">
                <a:avLst/>
              </a:prstGeom>
              <a:noFill/>
              <a:ln w="9525" cap="flat" cmpd="sng">
                <a:solidFill>
                  <a:schemeClr val="dk2"/>
                </a:solidFill>
                <a:prstDash val="solid"/>
                <a:round/>
                <a:headEnd type="none" w="med" len="med"/>
                <a:tailEnd type="none" w="med" len="med"/>
              </a:ln>
            </p:spPr>
          </p:cxnSp>
          <p:cxnSp>
            <p:nvCxnSpPr>
              <p:cNvPr id="413" name="Google Shape;413;p36"/>
              <p:cNvCxnSpPr/>
              <p:nvPr/>
            </p:nvCxnSpPr>
            <p:spPr>
              <a:xfrm rot="10800000" flipH="1">
                <a:off x="1511425" y="4472025"/>
                <a:ext cx="85500" cy="85500"/>
              </a:xfrm>
              <a:prstGeom prst="straightConnector1">
                <a:avLst/>
              </a:prstGeom>
              <a:noFill/>
              <a:ln w="9525" cap="flat" cmpd="sng">
                <a:solidFill>
                  <a:schemeClr val="dk2"/>
                </a:solidFill>
                <a:prstDash val="solid"/>
                <a:round/>
                <a:headEnd type="none" w="med" len="med"/>
                <a:tailEnd type="none" w="med" len="med"/>
              </a:ln>
            </p:spPr>
          </p:cxnSp>
        </p:grpSp>
        <p:grpSp>
          <p:nvGrpSpPr>
            <p:cNvPr id="414" name="Google Shape;414;p36"/>
            <p:cNvGrpSpPr/>
            <p:nvPr/>
          </p:nvGrpSpPr>
          <p:grpSpPr>
            <a:xfrm>
              <a:off x="1434813" y="4403056"/>
              <a:ext cx="102634" cy="205268"/>
              <a:chOff x="1511425" y="4386525"/>
              <a:chExt cx="85500" cy="171000"/>
            </a:xfrm>
          </p:grpSpPr>
          <p:cxnSp>
            <p:nvCxnSpPr>
              <p:cNvPr id="415" name="Google Shape;415;p36"/>
              <p:cNvCxnSpPr/>
              <p:nvPr/>
            </p:nvCxnSpPr>
            <p:spPr>
              <a:xfrm>
                <a:off x="1511425" y="4386525"/>
                <a:ext cx="85500" cy="85500"/>
              </a:xfrm>
              <a:prstGeom prst="straightConnector1">
                <a:avLst/>
              </a:prstGeom>
              <a:noFill/>
              <a:ln w="9525" cap="flat" cmpd="sng">
                <a:solidFill>
                  <a:schemeClr val="dk2"/>
                </a:solidFill>
                <a:prstDash val="solid"/>
                <a:round/>
                <a:headEnd type="none" w="med" len="med"/>
                <a:tailEnd type="none" w="med" len="med"/>
              </a:ln>
            </p:spPr>
          </p:cxnSp>
          <p:cxnSp>
            <p:nvCxnSpPr>
              <p:cNvPr id="416" name="Google Shape;416;p36"/>
              <p:cNvCxnSpPr/>
              <p:nvPr/>
            </p:nvCxnSpPr>
            <p:spPr>
              <a:xfrm rot="10800000" flipH="1">
                <a:off x="1511425" y="4472025"/>
                <a:ext cx="85500" cy="85500"/>
              </a:xfrm>
              <a:prstGeom prst="straightConnector1">
                <a:avLst/>
              </a:prstGeom>
              <a:noFill/>
              <a:ln w="9525" cap="flat" cmpd="sng">
                <a:solidFill>
                  <a:schemeClr val="dk2"/>
                </a:solidFill>
                <a:prstDash val="solid"/>
                <a:round/>
                <a:headEnd type="none" w="med" len="med"/>
                <a:tailEnd type="none" w="med" len="med"/>
              </a:ln>
            </p:spPr>
          </p:cxnSp>
        </p:grpSp>
        <p:grpSp>
          <p:nvGrpSpPr>
            <p:cNvPr id="417" name="Google Shape;417;p36"/>
            <p:cNvGrpSpPr/>
            <p:nvPr/>
          </p:nvGrpSpPr>
          <p:grpSpPr>
            <a:xfrm>
              <a:off x="1614751" y="4403056"/>
              <a:ext cx="102634" cy="205268"/>
              <a:chOff x="1511425" y="4386525"/>
              <a:chExt cx="85500" cy="171000"/>
            </a:xfrm>
          </p:grpSpPr>
          <p:cxnSp>
            <p:nvCxnSpPr>
              <p:cNvPr id="418" name="Google Shape;418;p36"/>
              <p:cNvCxnSpPr/>
              <p:nvPr/>
            </p:nvCxnSpPr>
            <p:spPr>
              <a:xfrm>
                <a:off x="1511425" y="4386525"/>
                <a:ext cx="85500" cy="85500"/>
              </a:xfrm>
              <a:prstGeom prst="straightConnector1">
                <a:avLst/>
              </a:prstGeom>
              <a:noFill/>
              <a:ln w="9525" cap="flat" cmpd="sng">
                <a:solidFill>
                  <a:schemeClr val="dk2"/>
                </a:solidFill>
                <a:prstDash val="solid"/>
                <a:round/>
                <a:headEnd type="none" w="med" len="med"/>
                <a:tailEnd type="none" w="med" len="med"/>
              </a:ln>
            </p:spPr>
          </p:cxnSp>
          <p:cxnSp>
            <p:nvCxnSpPr>
              <p:cNvPr id="419" name="Google Shape;419;p36"/>
              <p:cNvCxnSpPr/>
              <p:nvPr/>
            </p:nvCxnSpPr>
            <p:spPr>
              <a:xfrm rot="10800000" flipH="1">
                <a:off x="1511425" y="4472025"/>
                <a:ext cx="85500" cy="85500"/>
              </a:xfrm>
              <a:prstGeom prst="straightConnector1">
                <a:avLst/>
              </a:prstGeom>
              <a:noFill/>
              <a:ln w="9525" cap="flat" cmpd="sng">
                <a:solidFill>
                  <a:schemeClr val="dk2"/>
                </a:solidFill>
                <a:prstDash val="solid"/>
                <a:round/>
                <a:headEnd type="none" w="med" len="med"/>
                <a:tailEnd type="none" w="med" len="med"/>
              </a:ln>
            </p:spPr>
          </p:cxnSp>
        </p:grpSp>
      </p:grpSp>
      <p:sp>
        <p:nvSpPr>
          <p:cNvPr id="13" name="Subtitle 12">
            <a:extLst>
              <a:ext uri="{FF2B5EF4-FFF2-40B4-BE49-F238E27FC236}">
                <a16:creationId xmlns:a16="http://schemas.microsoft.com/office/drawing/2014/main" id="{E65C77F2-637F-8987-94AD-E8C460950947}"/>
              </a:ext>
            </a:extLst>
          </p:cNvPr>
          <p:cNvSpPr>
            <a:spLocks noGrp="1"/>
          </p:cNvSpPr>
          <p:nvPr>
            <p:ph type="subTitle" idx="1"/>
          </p:nvPr>
        </p:nvSpPr>
        <p:spPr>
          <a:xfrm>
            <a:off x="186399" y="1684208"/>
            <a:ext cx="3939600" cy="409500"/>
          </a:xfrm>
        </p:spPr>
        <p:txBody>
          <a:bodyPr/>
          <a:lstStyle/>
          <a:p>
            <a:r>
              <a:rPr lang="en-IN" dirty="0"/>
              <a:t>A Renewable Energy Interface System</a:t>
            </a:r>
          </a:p>
        </p:txBody>
      </p:sp>
    </p:spTree>
    <p:extLst>
      <p:ext uri="{BB962C8B-B14F-4D97-AF65-F5344CB8AC3E}">
        <p14:creationId xmlns:p14="http://schemas.microsoft.com/office/powerpoint/2010/main" val="29343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sp>
        <p:nvSpPr>
          <p:cNvPr id="515" name="Google Shape;515;p40"/>
          <p:cNvSpPr txBox="1">
            <a:spLocks noGrp="1"/>
          </p:cNvSpPr>
          <p:nvPr>
            <p:ph type="title"/>
          </p:nvPr>
        </p:nvSpPr>
        <p:spPr>
          <a:xfrm>
            <a:off x="720000" y="0"/>
            <a:ext cx="4220400" cy="77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dk2"/>
                </a:solidFill>
              </a:rPr>
              <a:t>INTRODUCTION</a:t>
            </a:r>
            <a:endParaRPr dirty="0"/>
          </a:p>
        </p:txBody>
      </p:sp>
      <p:sp>
        <p:nvSpPr>
          <p:cNvPr id="516" name="Google Shape;516;p40"/>
          <p:cNvSpPr txBox="1">
            <a:spLocks noGrp="1"/>
          </p:cNvSpPr>
          <p:nvPr>
            <p:ph type="subTitle" idx="1"/>
          </p:nvPr>
        </p:nvSpPr>
        <p:spPr>
          <a:xfrm>
            <a:off x="720000" y="801200"/>
            <a:ext cx="8354150" cy="4075600"/>
          </a:xfrm>
          <a:prstGeom prst="rect">
            <a:avLst/>
          </a:prstGeom>
        </p:spPr>
        <p:txBody>
          <a:bodyPr spcFirstLastPara="1" wrap="square" lIns="91425" tIns="91425" rIns="91425" bIns="91425" anchor="t" anchorCtr="0">
            <a:noAutofit/>
          </a:bodyPr>
          <a:lstStyle/>
          <a:p>
            <a:pPr marL="228600" lvl="0" indent="-228600" algn="l" rtl="0">
              <a:spcBef>
                <a:spcPts val="0"/>
              </a:spcBef>
              <a:spcAft>
                <a:spcPts val="0"/>
              </a:spcAft>
              <a:buFont typeface="+mj-lt"/>
              <a:buAutoNum type="arabicPeriod"/>
            </a:pPr>
            <a:r>
              <a:rPr lang="en-US" b="1" u="sng" dirty="0"/>
              <a:t>Renewable Energy Demand Surge :</a:t>
            </a:r>
          </a:p>
          <a:p>
            <a:pPr marL="228600" lvl="0" indent="-228600" algn="l" rtl="0">
              <a:spcBef>
                <a:spcPts val="0"/>
              </a:spcBef>
              <a:spcAft>
                <a:spcPts val="0"/>
              </a:spcAft>
              <a:buFont typeface="+mj-lt"/>
              <a:buAutoNum type="arabicPeriod"/>
            </a:pPr>
            <a:endParaRPr lang="en-US" b="1" u="sng" dirty="0"/>
          </a:p>
          <a:p>
            <a:pPr marL="171450" indent="-171450"/>
            <a:r>
              <a:rPr lang="en-US" dirty="0"/>
              <a:t>In recent times, there has been a notable surge in demand for renewable energy sources driven by escalating concerns regarding environmental degradation and the need for sustainable energy solutions.</a:t>
            </a:r>
          </a:p>
          <a:p>
            <a:pPr marL="0" indent="0">
              <a:buNone/>
            </a:pPr>
            <a:endParaRPr lang="en-US" dirty="0"/>
          </a:p>
          <a:p>
            <a:pPr marL="171450" indent="-171450"/>
            <a:r>
              <a:rPr lang="en-US" dirty="0"/>
              <a:t>This demand spike has been particularly evident due to the adverse effects associated with conventional energy sources such as fossil fuels.</a:t>
            </a:r>
          </a:p>
          <a:p>
            <a:pPr marL="0" lvl="0" indent="0" algn="l" rtl="0">
              <a:spcBef>
                <a:spcPts val="0"/>
              </a:spcBef>
              <a:spcAft>
                <a:spcPts val="0"/>
              </a:spcAft>
              <a:buNone/>
            </a:pPr>
            <a:endParaRPr lang="en-US" dirty="0"/>
          </a:p>
          <a:p>
            <a:pPr marL="228600" lvl="0" indent="-228600" algn="l" rtl="0">
              <a:spcBef>
                <a:spcPts val="0"/>
              </a:spcBef>
              <a:spcAft>
                <a:spcPts val="0"/>
              </a:spcAft>
              <a:buFont typeface="+mj-lt"/>
              <a:buAutoNum type="arabicPeriod" startAt="2"/>
            </a:pPr>
            <a:r>
              <a:rPr lang="en-US" b="1" u="sng" dirty="0"/>
              <a:t>Intermittency Challenge: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 irregular nature of these energy sources leads to fluctuations in power output, which necessitates the development of robust systems for managing and integrating renewable energy into the existing power grid.</a:t>
            </a:r>
          </a:p>
          <a:p>
            <a:pPr marL="0" lvl="0" indent="0" algn="l" rtl="0">
              <a:spcBef>
                <a:spcPts val="0"/>
              </a:spcBef>
              <a:spcAft>
                <a:spcPts val="0"/>
              </a:spcAft>
              <a:buNone/>
            </a:pPr>
            <a:endParaRPr lang="en-US" dirty="0"/>
          </a:p>
          <a:p>
            <a:pPr marL="228600" lvl="0" indent="-228600" algn="l" rtl="0">
              <a:spcBef>
                <a:spcPts val="0"/>
              </a:spcBef>
              <a:spcAft>
                <a:spcPts val="0"/>
              </a:spcAft>
              <a:buFont typeface="+mj-lt"/>
              <a:buAutoNum type="arabicPeriod" startAt="3"/>
            </a:pPr>
            <a:r>
              <a:rPr lang="en-US" b="1" u="sng" dirty="0"/>
              <a:t>Utility Grid Integration Importance:</a:t>
            </a:r>
          </a:p>
          <a:p>
            <a:pPr marL="0" lvl="0" indent="0" algn="l" rtl="0">
              <a:spcBef>
                <a:spcPts val="0"/>
              </a:spcBef>
              <a:spcAft>
                <a:spcPts val="0"/>
              </a:spcAft>
              <a:buNone/>
            </a:pPr>
            <a:endParaRPr lang="en-US" b="1" u="sng" dirty="0"/>
          </a:p>
          <a:p>
            <a:pPr marL="0" lvl="0" indent="0" algn="l" rtl="0">
              <a:spcBef>
                <a:spcPts val="0"/>
              </a:spcBef>
              <a:spcAft>
                <a:spcPts val="0"/>
              </a:spcAft>
              <a:buNone/>
            </a:pPr>
            <a:r>
              <a:rPr lang="en-US" dirty="0"/>
              <a:t>Integrating renewable energy systems seamlessly with the existing utility grid is crucial for ensuring a reliable and stable power supply.</a:t>
            </a:r>
          </a:p>
          <a:p>
            <a:pPr marL="0" lvl="0" indent="0" algn="l" rtl="0">
              <a:spcBef>
                <a:spcPts val="0"/>
              </a:spcBef>
              <a:spcAft>
                <a:spcPts val="0"/>
              </a:spcAft>
              <a:buNone/>
            </a:pPr>
            <a:endParaRPr lang="en-US" sz="1050" dirty="0"/>
          </a:p>
        </p:txBody>
      </p:sp>
      <p:grpSp>
        <p:nvGrpSpPr>
          <p:cNvPr id="517" name="Google Shape;517;p40"/>
          <p:cNvGrpSpPr/>
          <p:nvPr/>
        </p:nvGrpSpPr>
        <p:grpSpPr>
          <a:xfrm>
            <a:off x="7068975" y="4500752"/>
            <a:ext cx="1944132" cy="520503"/>
            <a:chOff x="6484775" y="4088002"/>
            <a:chExt cx="1944132" cy="520503"/>
          </a:xfrm>
        </p:grpSpPr>
        <p:sp>
          <p:nvSpPr>
            <p:cNvPr id="518" name="Google Shape;518;p40"/>
            <p:cNvSpPr/>
            <p:nvPr/>
          </p:nvSpPr>
          <p:spPr>
            <a:xfrm>
              <a:off x="7828307" y="4088006"/>
              <a:ext cx="600600" cy="520500"/>
            </a:xfrm>
            <a:prstGeom prst="hexagon">
              <a:avLst>
                <a:gd name="adj" fmla="val 25000"/>
                <a:gd name="vf" fmla="val 115470"/>
              </a:avLst>
            </a:prstGeom>
            <a:solidFill>
              <a:srgbClr val="E0FF61">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40"/>
            <p:cNvSpPr/>
            <p:nvPr/>
          </p:nvSpPr>
          <p:spPr>
            <a:xfrm>
              <a:off x="7141086" y="4088003"/>
              <a:ext cx="600600" cy="520500"/>
            </a:xfrm>
            <a:prstGeom prst="hexagon">
              <a:avLst>
                <a:gd name="adj" fmla="val 25000"/>
                <a:gd name="vf" fmla="val 115470"/>
              </a:avLst>
            </a:prstGeom>
            <a:solidFill>
              <a:srgbClr val="E0FF61">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40"/>
            <p:cNvSpPr/>
            <p:nvPr/>
          </p:nvSpPr>
          <p:spPr>
            <a:xfrm>
              <a:off x="6484775" y="4088006"/>
              <a:ext cx="600600" cy="520500"/>
            </a:xfrm>
            <a:prstGeom prst="hexagon">
              <a:avLst>
                <a:gd name="adj" fmla="val 25000"/>
                <a:gd name="vf" fmla="val 115470"/>
              </a:avLst>
            </a:prstGeom>
            <a:solidFill>
              <a:srgbClr val="E0FF61">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40"/>
            <p:cNvSpPr/>
            <p:nvPr/>
          </p:nvSpPr>
          <p:spPr>
            <a:xfrm>
              <a:off x="6818598" y="4088002"/>
              <a:ext cx="600600" cy="520500"/>
            </a:xfrm>
            <a:prstGeom prst="hexagon">
              <a:avLst>
                <a:gd name="adj" fmla="val 25000"/>
                <a:gd name="vf" fmla="val 11547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40"/>
            <p:cNvSpPr/>
            <p:nvPr/>
          </p:nvSpPr>
          <p:spPr>
            <a:xfrm>
              <a:off x="7479759" y="4088002"/>
              <a:ext cx="600600" cy="520500"/>
            </a:xfrm>
            <a:prstGeom prst="hexagon">
              <a:avLst>
                <a:gd name="adj" fmla="val 25000"/>
                <a:gd name="vf" fmla="val 11547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16">
                                            <p:txEl>
                                              <p:pRg st="0" end="0"/>
                                            </p:txEl>
                                          </p:spTgt>
                                        </p:tgtEl>
                                        <p:attrNameLst>
                                          <p:attrName>style.visibility</p:attrName>
                                        </p:attrNameLst>
                                      </p:cBhvr>
                                      <p:to>
                                        <p:strVal val="visible"/>
                                      </p:to>
                                    </p:set>
                                    <p:animEffect transition="in" filter="wipe(down)">
                                      <p:cBhvr>
                                        <p:cTn id="7" dur="500"/>
                                        <p:tgtEl>
                                          <p:spTgt spid="51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16">
                                            <p:txEl>
                                              <p:pRg st="2" end="2"/>
                                            </p:txEl>
                                          </p:spTgt>
                                        </p:tgtEl>
                                        <p:attrNameLst>
                                          <p:attrName>style.visibility</p:attrName>
                                        </p:attrNameLst>
                                      </p:cBhvr>
                                      <p:to>
                                        <p:strVal val="visible"/>
                                      </p:to>
                                    </p:set>
                                    <p:animEffect transition="in" filter="wipe(down)">
                                      <p:cBhvr>
                                        <p:cTn id="12" dur="500"/>
                                        <p:tgtEl>
                                          <p:spTgt spid="51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516">
                                            <p:txEl>
                                              <p:pRg st="4" end="4"/>
                                            </p:txEl>
                                          </p:spTgt>
                                        </p:tgtEl>
                                        <p:attrNameLst>
                                          <p:attrName>style.visibility</p:attrName>
                                        </p:attrNameLst>
                                      </p:cBhvr>
                                      <p:to>
                                        <p:strVal val="visible"/>
                                      </p:to>
                                    </p:set>
                                    <p:animEffect transition="in" filter="wipe(down)">
                                      <p:cBhvr>
                                        <p:cTn id="17" dur="500"/>
                                        <p:tgtEl>
                                          <p:spTgt spid="516">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516">
                                            <p:txEl>
                                              <p:pRg st="6" end="6"/>
                                            </p:txEl>
                                          </p:spTgt>
                                        </p:tgtEl>
                                        <p:attrNameLst>
                                          <p:attrName>style.visibility</p:attrName>
                                        </p:attrNameLst>
                                      </p:cBhvr>
                                      <p:to>
                                        <p:strVal val="visible"/>
                                      </p:to>
                                    </p:set>
                                    <p:animEffect transition="in" filter="wipe(down)">
                                      <p:cBhvr>
                                        <p:cTn id="22" dur="500"/>
                                        <p:tgtEl>
                                          <p:spTgt spid="516">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516">
                                            <p:txEl>
                                              <p:pRg st="8" end="8"/>
                                            </p:txEl>
                                          </p:spTgt>
                                        </p:tgtEl>
                                        <p:attrNameLst>
                                          <p:attrName>style.visibility</p:attrName>
                                        </p:attrNameLst>
                                      </p:cBhvr>
                                      <p:to>
                                        <p:strVal val="visible"/>
                                      </p:to>
                                    </p:set>
                                    <p:animEffect transition="in" filter="wipe(down)">
                                      <p:cBhvr>
                                        <p:cTn id="27" dur="500"/>
                                        <p:tgtEl>
                                          <p:spTgt spid="516">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516">
                                            <p:txEl>
                                              <p:pRg st="10" end="10"/>
                                            </p:txEl>
                                          </p:spTgt>
                                        </p:tgtEl>
                                        <p:attrNameLst>
                                          <p:attrName>style.visibility</p:attrName>
                                        </p:attrNameLst>
                                      </p:cBhvr>
                                      <p:to>
                                        <p:strVal val="visible"/>
                                      </p:to>
                                    </p:set>
                                    <p:animEffect transition="in" filter="wipe(down)">
                                      <p:cBhvr>
                                        <p:cTn id="32" dur="500"/>
                                        <p:tgtEl>
                                          <p:spTgt spid="516">
                                            <p:txEl>
                                              <p:pRg st="10" end="1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516">
                                            <p:txEl>
                                              <p:pRg st="12" end="12"/>
                                            </p:txEl>
                                          </p:spTgt>
                                        </p:tgtEl>
                                        <p:attrNameLst>
                                          <p:attrName>style.visibility</p:attrName>
                                        </p:attrNameLst>
                                      </p:cBhvr>
                                      <p:to>
                                        <p:strVal val="visible"/>
                                      </p:to>
                                    </p:set>
                                    <p:animEffect transition="in" filter="wipe(down)">
                                      <p:cBhvr>
                                        <p:cTn id="37" dur="500"/>
                                        <p:tgtEl>
                                          <p:spTgt spid="516">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sp>
        <p:nvSpPr>
          <p:cNvPr id="515" name="Google Shape;515;p40"/>
          <p:cNvSpPr txBox="1">
            <a:spLocks noGrp="1"/>
          </p:cNvSpPr>
          <p:nvPr>
            <p:ph type="title"/>
          </p:nvPr>
        </p:nvSpPr>
        <p:spPr>
          <a:xfrm>
            <a:off x="720000" y="0"/>
            <a:ext cx="8293107" cy="800826"/>
          </a:xfrm>
          <a:prstGeom prst="rect">
            <a:avLst/>
          </a:prstGeom>
        </p:spPr>
        <p:txBody>
          <a:bodyPr spcFirstLastPara="1" wrap="square" lIns="91425" tIns="91425" rIns="91425" bIns="91425" anchor="b" anchorCtr="0">
            <a:noAutofit/>
          </a:bodyPr>
          <a:lstStyle/>
          <a:p>
            <a:pPr lvl="0"/>
            <a:r>
              <a:rPr lang="en-US" dirty="0">
                <a:solidFill>
                  <a:schemeClr val="dk2"/>
                </a:solidFill>
              </a:rPr>
              <a:t>SIMULATIONS AND CONCLUSION</a:t>
            </a:r>
          </a:p>
        </p:txBody>
      </p:sp>
      <p:grpSp>
        <p:nvGrpSpPr>
          <p:cNvPr id="517" name="Google Shape;517;p40"/>
          <p:cNvGrpSpPr/>
          <p:nvPr/>
        </p:nvGrpSpPr>
        <p:grpSpPr>
          <a:xfrm>
            <a:off x="7068975" y="4500752"/>
            <a:ext cx="1944132" cy="520503"/>
            <a:chOff x="6484775" y="4088002"/>
            <a:chExt cx="1944132" cy="520503"/>
          </a:xfrm>
        </p:grpSpPr>
        <p:sp>
          <p:nvSpPr>
            <p:cNvPr id="518" name="Google Shape;518;p40"/>
            <p:cNvSpPr/>
            <p:nvPr/>
          </p:nvSpPr>
          <p:spPr>
            <a:xfrm>
              <a:off x="7828307" y="4088006"/>
              <a:ext cx="600600" cy="520500"/>
            </a:xfrm>
            <a:prstGeom prst="hexagon">
              <a:avLst>
                <a:gd name="adj" fmla="val 25000"/>
                <a:gd name="vf" fmla="val 115470"/>
              </a:avLst>
            </a:prstGeom>
            <a:solidFill>
              <a:srgbClr val="E0FF61">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40"/>
            <p:cNvSpPr/>
            <p:nvPr/>
          </p:nvSpPr>
          <p:spPr>
            <a:xfrm>
              <a:off x="7141086" y="4088003"/>
              <a:ext cx="600600" cy="520500"/>
            </a:xfrm>
            <a:prstGeom prst="hexagon">
              <a:avLst>
                <a:gd name="adj" fmla="val 25000"/>
                <a:gd name="vf" fmla="val 115470"/>
              </a:avLst>
            </a:prstGeom>
            <a:solidFill>
              <a:srgbClr val="E0FF61">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40"/>
            <p:cNvSpPr/>
            <p:nvPr/>
          </p:nvSpPr>
          <p:spPr>
            <a:xfrm>
              <a:off x="6484775" y="4088006"/>
              <a:ext cx="600600" cy="520500"/>
            </a:xfrm>
            <a:prstGeom prst="hexagon">
              <a:avLst>
                <a:gd name="adj" fmla="val 25000"/>
                <a:gd name="vf" fmla="val 115470"/>
              </a:avLst>
            </a:prstGeom>
            <a:solidFill>
              <a:srgbClr val="E0FF61">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40"/>
            <p:cNvSpPr/>
            <p:nvPr/>
          </p:nvSpPr>
          <p:spPr>
            <a:xfrm>
              <a:off x="6818598" y="4088002"/>
              <a:ext cx="600600" cy="520500"/>
            </a:xfrm>
            <a:prstGeom prst="hexagon">
              <a:avLst>
                <a:gd name="adj" fmla="val 25000"/>
                <a:gd name="vf" fmla="val 11547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40"/>
            <p:cNvSpPr/>
            <p:nvPr/>
          </p:nvSpPr>
          <p:spPr>
            <a:xfrm>
              <a:off x="7479759" y="4088002"/>
              <a:ext cx="600600" cy="520500"/>
            </a:xfrm>
            <a:prstGeom prst="hexagon">
              <a:avLst>
                <a:gd name="adj" fmla="val 25000"/>
                <a:gd name="vf" fmla="val 11547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6095037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sp>
        <p:nvSpPr>
          <p:cNvPr id="515" name="Google Shape;515;p40"/>
          <p:cNvSpPr txBox="1">
            <a:spLocks noGrp="1"/>
          </p:cNvSpPr>
          <p:nvPr>
            <p:ph type="title"/>
          </p:nvPr>
        </p:nvSpPr>
        <p:spPr>
          <a:xfrm>
            <a:off x="720000" y="0"/>
            <a:ext cx="4220400" cy="77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dk2"/>
                </a:solidFill>
              </a:rPr>
              <a:t>INTRODUCTION</a:t>
            </a:r>
            <a:endParaRPr dirty="0"/>
          </a:p>
        </p:txBody>
      </p:sp>
      <p:sp>
        <p:nvSpPr>
          <p:cNvPr id="516" name="Google Shape;516;p40"/>
          <p:cNvSpPr txBox="1">
            <a:spLocks noGrp="1"/>
          </p:cNvSpPr>
          <p:nvPr>
            <p:ph type="subTitle" idx="1"/>
          </p:nvPr>
        </p:nvSpPr>
        <p:spPr>
          <a:xfrm>
            <a:off x="720000" y="801200"/>
            <a:ext cx="8354150" cy="4075600"/>
          </a:xfrm>
          <a:prstGeom prst="rect">
            <a:avLst/>
          </a:prstGeom>
        </p:spPr>
        <p:txBody>
          <a:bodyPr spcFirstLastPara="1" wrap="square" lIns="91425" tIns="91425" rIns="91425" bIns="91425" anchor="t" anchorCtr="0">
            <a:noAutofit/>
          </a:bodyPr>
          <a:lstStyle/>
          <a:p>
            <a:pPr marL="228600" marR="0" indent="-228600" algn="l" rtl="0">
              <a:spcBef>
                <a:spcPts val="0"/>
              </a:spcBef>
              <a:spcAft>
                <a:spcPts val="0"/>
              </a:spcAft>
              <a:buClr>
                <a:schemeClr val="dk1"/>
              </a:buClr>
              <a:buSzPts val="1400"/>
              <a:buFont typeface="+mj-lt"/>
              <a:buAutoNum type="arabicPeriod" startAt="4"/>
            </a:pPr>
            <a:r>
              <a:rPr lang="en-US" sz="1400" b="1" i="0" u="sng" dirty="0">
                <a:solidFill>
                  <a:srgbClr val="FFFFFF"/>
                </a:solidFill>
                <a:effectLst/>
                <a:latin typeface="Source Sans Pro" panose="020B0503030403020204" pitchFamily="34" charset="0"/>
                <a:ea typeface="Source Sans Pro" panose="020B0503030403020204" pitchFamily="34" charset="0"/>
                <a:cs typeface="Source Sans Pro" panose="020B0503030403020204" pitchFamily="34" charset="0"/>
              </a:rPr>
              <a:t>Presentation Structure Overview:</a:t>
            </a:r>
          </a:p>
          <a:p>
            <a:pPr marL="0" marR="0" indent="0" algn="l" rtl="0">
              <a:spcBef>
                <a:spcPts val="0"/>
              </a:spcBef>
              <a:spcAft>
                <a:spcPts val="0"/>
              </a:spcAft>
              <a:buClr>
                <a:schemeClr val="dk1"/>
              </a:buClr>
              <a:buSzPts val="1400"/>
              <a:buNone/>
            </a:pPr>
            <a:endParaRPr lang="en-IN" sz="1400" dirty="0">
              <a:effectLst/>
            </a:endParaRPr>
          </a:p>
          <a:p>
            <a:pPr marL="0" marR="0" indent="0" algn="l" rtl="0">
              <a:spcBef>
                <a:spcPts val="0"/>
              </a:spcBef>
              <a:spcAft>
                <a:spcPts val="0"/>
              </a:spcAft>
              <a:buClr>
                <a:schemeClr val="dk1"/>
              </a:buClr>
              <a:buSzPts val="1400"/>
              <a:buNone/>
            </a:pPr>
            <a:endParaRPr lang="en-IN" sz="1400" dirty="0">
              <a:effectLst/>
            </a:endParaRPr>
          </a:p>
          <a:p>
            <a:pPr marL="0" marR="0" indent="0" algn="l" rtl="0">
              <a:spcBef>
                <a:spcPts val="0"/>
              </a:spcBef>
              <a:spcAft>
                <a:spcPts val="0"/>
              </a:spcAft>
              <a:buNone/>
            </a:pPr>
            <a:r>
              <a:rPr lang="en-US" sz="1400" b="0" i="0" dirty="0">
                <a:solidFill>
                  <a:srgbClr val="FFFFFF"/>
                </a:solidFill>
                <a:effectLst/>
                <a:latin typeface="Source Sans Pro" panose="020B0503030403020204" pitchFamily="34" charset="0"/>
                <a:ea typeface="Source Sans Pro" panose="020B0503030403020204" pitchFamily="34" charset="0"/>
                <a:cs typeface="Source Sans Pro" panose="020B0503030403020204" pitchFamily="34" charset="0"/>
              </a:rPr>
              <a:t>The presentation will be structured as follows:</a:t>
            </a:r>
          </a:p>
          <a:p>
            <a:pPr marL="0" marR="0" indent="0" algn="l" rtl="0">
              <a:spcBef>
                <a:spcPts val="0"/>
              </a:spcBef>
              <a:spcAft>
                <a:spcPts val="0"/>
              </a:spcAft>
              <a:buNone/>
            </a:pPr>
            <a:endParaRPr lang="en-IN" dirty="0">
              <a:effectLst/>
            </a:endParaRPr>
          </a:p>
          <a:p>
            <a:pPr marL="0" marR="0" indent="0" algn="l" rtl="0">
              <a:spcBef>
                <a:spcPts val="0"/>
              </a:spcBef>
              <a:spcAft>
                <a:spcPts val="0"/>
              </a:spcAft>
              <a:buNone/>
            </a:pPr>
            <a:endParaRPr lang="en-IN" dirty="0">
              <a:effectLst/>
            </a:endParaRPr>
          </a:p>
          <a:p>
            <a:pPr marL="0" marR="0" indent="0" algn="l" rtl="0">
              <a:spcBef>
                <a:spcPts val="0"/>
              </a:spcBef>
              <a:spcAft>
                <a:spcPts val="0"/>
              </a:spcAft>
            </a:pPr>
            <a:r>
              <a:rPr lang="en-US" sz="1400" b="0" i="1" dirty="0">
                <a:solidFill>
                  <a:srgbClr val="FFFFFF"/>
                </a:solidFill>
                <a:effectLst/>
                <a:latin typeface="Source Sans Pro" panose="020B0503030403020204" pitchFamily="34" charset="0"/>
                <a:ea typeface="Source Sans Pro" panose="020B0503030403020204" pitchFamily="34" charset="0"/>
                <a:cs typeface="Source Sans Pro" panose="020B0503030403020204" pitchFamily="34" charset="0"/>
              </a:rPr>
              <a:t>Introduction: </a:t>
            </a:r>
            <a:r>
              <a:rPr lang="en-US" sz="1400" b="0" i="0" dirty="0">
                <a:solidFill>
                  <a:srgbClr val="FFFFFF"/>
                </a:solidFill>
                <a:effectLst/>
                <a:latin typeface="Source Sans Pro" panose="020B0503030403020204" pitchFamily="34" charset="0"/>
                <a:ea typeface="Source Sans Pro" panose="020B0503030403020204" pitchFamily="34" charset="0"/>
                <a:cs typeface="Source Sans Pro" panose="020B0503030403020204" pitchFamily="34" charset="0"/>
              </a:rPr>
              <a:t>Providing an overview of the renewable energy management system and the challenges it     addresses.</a:t>
            </a:r>
          </a:p>
          <a:p>
            <a:pPr marL="0" marR="0" indent="0" algn="l" rtl="0">
              <a:spcBef>
                <a:spcPts val="0"/>
              </a:spcBef>
              <a:spcAft>
                <a:spcPts val="0"/>
              </a:spcAft>
            </a:pPr>
            <a:endParaRPr lang="en-US" sz="1400" b="0" i="0" dirty="0">
              <a:solidFill>
                <a:srgbClr val="FFFFFF"/>
              </a:solidFill>
              <a:effectLst/>
              <a:latin typeface="Source Sans Pro" panose="020B0503030403020204" pitchFamily="34" charset="0"/>
              <a:ea typeface="Source Sans Pro" panose="020B0503030403020204" pitchFamily="34" charset="0"/>
              <a:cs typeface="Source Sans Pro" panose="020B0503030403020204" pitchFamily="34" charset="0"/>
            </a:endParaRPr>
          </a:p>
          <a:p>
            <a:pPr marL="0" lvl="0" indent="0">
              <a:buClr>
                <a:srgbClr val="FFFFFF"/>
              </a:buClr>
            </a:pPr>
            <a:r>
              <a:rPr lang="en-US" i="1" dirty="0">
                <a:solidFill>
                  <a:srgbClr val="FFFFFF"/>
                </a:solidFill>
                <a:latin typeface="Source Sans Pro" panose="020B0503030403020204" pitchFamily="34" charset="0"/>
                <a:ea typeface="Source Sans Pro" panose="020B0503030403020204" pitchFamily="34" charset="0"/>
                <a:cs typeface="Source Sans Pro" panose="020B0503030403020204" pitchFamily="34" charset="0"/>
              </a:rPr>
              <a:t>Overview:</a:t>
            </a:r>
            <a:r>
              <a:rPr lang="en-US" dirty="0">
                <a:solidFill>
                  <a:srgbClr val="FFFFFF"/>
                </a:solidFill>
                <a:latin typeface="Source Sans Pro" panose="020B0503030403020204" pitchFamily="34" charset="0"/>
                <a:ea typeface="Source Sans Pro" panose="020B0503030403020204" pitchFamily="34" charset="0"/>
                <a:cs typeface="Source Sans Pro" panose="020B0503030403020204" pitchFamily="34" charset="0"/>
              </a:rPr>
              <a:t> Summarizing key findings and implications.</a:t>
            </a:r>
          </a:p>
          <a:p>
            <a:pPr marL="0" marR="0" indent="0" algn="l" rtl="0">
              <a:spcBef>
                <a:spcPts val="0"/>
              </a:spcBef>
              <a:spcAft>
                <a:spcPts val="0"/>
              </a:spcAft>
              <a:buNone/>
            </a:pPr>
            <a:endParaRPr lang="en-IN" dirty="0">
              <a:effectLst/>
            </a:endParaRPr>
          </a:p>
          <a:p>
            <a:pPr marL="0" marR="0" indent="0" algn="l" rtl="0">
              <a:spcBef>
                <a:spcPts val="0"/>
              </a:spcBef>
              <a:spcAft>
                <a:spcPts val="0"/>
              </a:spcAft>
            </a:pPr>
            <a:r>
              <a:rPr lang="en-US" sz="1400" b="0" i="1" dirty="0">
                <a:solidFill>
                  <a:srgbClr val="FFFFFF"/>
                </a:solidFill>
                <a:effectLst/>
                <a:latin typeface="Source Sans Pro" panose="020B0503030403020204" pitchFamily="34" charset="0"/>
                <a:ea typeface="Source Sans Pro" panose="020B0503030403020204" pitchFamily="34" charset="0"/>
                <a:cs typeface="Source Sans Pro" panose="020B0503030403020204" pitchFamily="34" charset="0"/>
              </a:rPr>
              <a:t>Phase-Locked Loop (PLL) System: </a:t>
            </a:r>
            <a:r>
              <a:rPr lang="en-US" sz="1400" b="0" i="0" dirty="0">
                <a:solidFill>
                  <a:srgbClr val="FFFFFF"/>
                </a:solidFill>
                <a:effectLst/>
                <a:latin typeface="Source Sans Pro" panose="020B0503030403020204" pitchFamily="34" charset="0"/>
                <a:ea typeface="Source Sans Pro" panose="020B0503030403020204" pitchFamily="34" charset="0"/>
                <a:cs typeface="Source Sans Pro" panose="020B0503030403020204" pitchFamily="34" charset="0"/>
              </a:rPr>
              <a:t>Explaining the functioning of the PLL system for voltage phase estimation.</a:t>
            </a:r>
          </a:p>
          <a:p>
            <a:pPr marL="0" marR="0" indent="0" algn="l" rtl="0">
              <a:spcBef>
                <a:spcPts val="0"/>
              </a:spcBef>
              <a:spcAft>
                <a:spcPts val="0"/>
              </a:spcAft>
              <a:buNone/>
            </a:pPr>
            <a:endParaRPr lang="en-IN" dirty="0">
              <a:effectLst/>
            </a:endParaRPr>
          </a:p>
          <a:p>
            <a:pPr marL="0" marR="0" indent="0" algn="l" rtl="0">
              <a:spcBef>
                <a:spcPts val="0"/>
              </a:spcBef>
              <a:spcAft>
                <a:spcPts val="0"/>
              </a:spcAft>
            </a:pPr>
            <a:r>
              <a:rPr lang="en-US" sz="1400" b="0" i="1" dirty="0">
                <a:solidFill>
                  <a:srgbClr val="FFFFFF"/>
                </a:solidFill>
                <a:effectLst/>
                <a:latin typeface="Source Sans Pro" panose="020B0503030403020204" pitchFamily="34" charset="0"/>
                <a:ea typeface="Source Sans Pro" panose="020B0503030403020204" pitchFamily="34" charset="0"/>
                <a:cs typeface="Source Sans Pro" panose="020B0503030403020204" pitchFamily="34" charset="0"/>
              </a:rPr>
              <a:t>Inverter Dynamics Modelling: </a:t>
            </a:r>
            <a:r>
              <a:rPr lang="en-US" sz="1400" b="0" i="0" dirty="0">
                <a:solidFill>
                  <a:srgbClr val="FFFFFF"/>
                </a:solidFill>
                <a:effectLst/>
                <a:latin typeface="Source Sans Pro" panose="020B0503030403020204" pitchFamily="34" charset="0"/>
                <a:ea typeface="Source Sans Pro" panose="020B0503030403020204" pitchFamily="34" charset="0"/>
                <a:cs typeface="Source Sans Pro" panose="020B0503030403020204" pitchFamily="34" charset="0"/>
              </a:rPr>
              <a:t>Control strategy of 3-phase CGI upon implementing PLL.</a:t>
            </a:r>
          </a:p>
          <a:p>
            <a:pPr marL="0" marR="0" indent="0" algn="l" rtl="0">
              <a:spcBef>
                <a:spcPts val="0"/>
              </a:spcBef>
              <a:spcAft>
                <a:spcPts val="0"/>
              </a:spcAft>
              <a:buNone/>
            </a:pPr>
            <a:endParaRPr lang="en-IN" dirty="0">
              <a:effectLst/>
            </a:endParaRPr>
          </a:p>
          <a:p>
            <a:pPr marL="0" marR="0" indent="0" algn="l" rtl="0">
              <a:spcBef>
                <a:spcPts val="0"/>
              </a:spcBef>
              <a:spcAft>
                <a:spcPts val="0"/>
              </a:spcAft>
            </a:pPr>
            <a:r>
              <a:rPr lang="en-US" sz="1400" b="0" i="1" dirty="0">
                <a:solidFill>
                  <a:srgbClr val="FFFFFF"/>
                </a:solidFill>
                <a:effectLst/>
                <a:latin typeface="Source Sans Pro" panose="020B0503030403020204" pitchFamily="34" charset="0"/>
                <a:ea typeface="Source Sans Pro" panose="020B0503030403020204" pitchFamily="34" charset="0"/>
                <a:cs typeface="Source Sans Pro" panose="020B0503030403020204" pitchFamily="34" charset="0"/>
              </a:rPr>
              <a:t>Simulation Setup and Results: </a:t>
            </a:r>
            <a:r>
              <a:rPr lang="en-US" sz="1400" b="0" i="0" dirty="0">
                <a:solidFill>
                  <a:srgbClr val="FFFFFF"/>
                </a:solidFill>
                <a:effectLst/>
                <a:latin typeface="Source Sans Pro" panose="020B0503030403020204" pitchFamily="34" charset="0"/>
                <a:ea typeface="Source Sans Pro" panose="020B0503030403020204" pitchFamily="34" charset="0"/>
                <a:cs typeface="Source Sans Pro" panose="020B0503030403020204" pitchFamily="34" charset="0"/>
              </a:rPr>
              <a:t>Detailing the simulation process and presenting the obtained results.</a:t>
            </a:r>
          </a:p>
          <a:p>
            <a:pPr marL="0" marR="0" indent="0" algn="l" rtl="0">
              <a:spcBef>
                <a:spcPts val="0"/>
              </a:spcBef>
              <a:spcAft>
                <a:spcPts val="0"/>
              </a:spcAft>
              <a:buNone/>
            </a:pPr>
            <a:endParaRPr lang="en-IN" dirty="0">
              <a:effectLst/>
            </a:endParaRPr>
          </a:p>
        </p:txBody>
      </p:sp>
      <p:grpSp>
        <p:nvGrpSpPr>
          <p:cNvPr id="517" name="Google Shape;517;p40"/>
          <p:cNvGrpSpPr/>
          <p:nvPr/>
        </p:nvGrpSpPr>
        <p:grpSpPr>
          <a:xfrm>
            <a:off x="7068975" y="4500752"/>
            <a:ext cx="1944132" cy="520503"/>
            <a:chOff x="6484775" y="4088002"/>
            <a:chExt cx="1944132" cy="520503"/>
          </a:xfrm>
        </p:grpSpPr>
        <p:sp>
          <p:nvSpPr>
            <p:cNvPr id="518" name="Google Shape;518;p40"/>
            <p:cNvSpPr/>
            <p:nvPr/>
          </p:nvSpPr>
          <p:spPr>
            <a:xfrm>
              <a:off x="7828307" y="4088006"/>
              <a:ext cx="600600" cy="520500"/>
            </a:xfrm>
            <a:prstGeom prst="hexagon">
              <a:avLst>
                <a:gd name="adj" fmla="val 25000"/>
                <a:gd name="vf" fmla="val 115470"/>
              </a:avLst>
            </a:prstGeom>
            <a:solidFill>
              <a:srgbClr val="E0FF61">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40"/>
            <p:cNvSpPr/>
            <p:nvPr/>
          </p:nvSpPr>
          <p:spPr>
            <a:xfrm>
              <a:off x="7141086" y="4088003"/>
              <a:ext cx="600600" cy="520500"/>
            </a:xfrm>
            <a:prstGeom prst="hexagon">
              <a:avLst>
                <a:gd name="adj" fmla="val 25000"/>
                <a:gd name="vf" fmla="val 115470"/>
              </a:avLst>
            </a:prstGeom>
            <a:solidFill>
              <a:srgbClr val="E0FF61">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40"/>
            <p:cNvSpPr/>
            <p:nvPr/>
          </p:nvSpPr>
          <p:spPr>
            <a:xfrm>
              <a:off x="6484775" y="4088006"/>
              <a:ext cx="600600" cy="520500"/>
            </a:xfrm>
            <a:prstGeom prst="hexagon">
              <a:avLst>
                <a:gd name="adj" fmla="val 25000"/>
                <a:gd name="vf" fmla="val 115470"/>
              </a:avLst>
            </a:prstGeom>
            <a:solidFill>
              <a:srgbClr val="E0FF61">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40"/>
            <p:cNvSpPr/>
            <p:nvPr/>
          </p:nvSpPr>
          <p:spPr>
            <a:xfrm>
              <a:off x="6818598" y="4088002"/>
              <a:ext cx="600600" cy="520500"/>
            </a:xfrm>
            <a:prstGeom prst="hexagon">
              <a:avLst>
                <a:gd name="adj" fmla="val 25000"/>
                <a:gd name="vf" fmla="val 11547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40"/>
            <p:cNvSpPr/>
            <p:nvPr/>
          </p:nvSpPr>
          <p:spPr>
            <a:xfrm>
              <a:off x="7479759" y="4088002"/>
              <a:ext cx="600600" cy="520500"/>
            </a:xfrm>
            <a:prstGeom prst="hexagon">
              <a:avLst>
                <a:gd name="adj" fmla="val 25000"/>
                <a:gd name="vf" fmla="val 11547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499885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16">
                                            <p:txEl>
                                              <p:pRg st="0" end="0"/>
                                            </p:txEl>
                                          </p:spTgt>
                                        </p:tgtEl>
                                        <p:attrNameLst>
                                          <p:attrName>style.visibility</p:attrName>
                                        </p:attrNameLst>
                                      </p:cBhvr>
                                      <p:to>
                                        <p:strVal val="visible"/>
                                      </p:to>
                                    </p:set>
                                    <p:animEffect transition="in" filter="randombar(horizontal)">
                                      <p:cBhvr>
                                        <p:cTn id="7" dur="500"/>
                                        <p:tgtEl>
                                          <p:spTgt spid="51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516">
                                            <p:txEl>
                                              <p:pRg st="3" end="3"/>
                                            </p:txEl>
                                          </p:spTgt>
                                        </p:tgtEl>
                                        <p:attrNameLst>
                                          <p:attrName>style.visibility</p:attrName>
                                        </p:attrNameLst>
                                      </p:cBhvr>
                                      <p:to>
                                        <p:strVal val="visible"/>
                                      </p:to>
                                    </p:set>
                                    <p:animEffect transition="in" filter="randombar(horizontal)">
                                      <p:cBhvr>
                                        <p:cTn id="12" dur="500"/>
                                        <p:tgtEl>
                                          <p:spTgt spid="516">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516">
                                            <p:txEl>
                                              <p:pRg st="6" end="6"/>
                                            </p:txEl>
                                          </p:spTgt>
                                        </p:tgtEl>
                                        <p:attrNameLst>
                                          <p:attrName>style.visibility</p:attrName>
                                        </p:attrNameLst>
                                      </p:cBhvr>
                                      <p:to>
                                        <p:strVal val="visible"/>
                                      </p:to>
                                    </p:set>
                                    <p:animEffect transition="in" filter="randombar(horizontal)">
                                      <p:cBhvr>
                                        <p:cTn id="17" dur="500"/>
                                        <p:tgtEl>
                                          <p:spTgt spid="516">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516">
                                            <p:txEl>
                                              <p:pRg st="8" end="8"/>
                                            </p:txEl>
                                          </p:spTgt>
                                        </p:tgtEl>
                                        <p:attrNameLst>
                                          <p:attrName>style.visibility</p:attrName>
                                        </p:attrNameLst>
                                      </p:cBhvr>
                                      <p:to>
                                        <p:strVal val="visible"/>
                                      </p:to>
                                    </p:set>
                                    <p:animEffect transition="in" filter="randombar(horizontal)">
                                      <p:cBhvr>
                                        <p:cTn id="22" dur="500"/>
                                        <p:tgtEl>
                                          <p:spTgt spid="516">
                                            <p:txEl>
                                              <p:pRg st="8" end="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516">
                                            <p:txEl>
                                              <p:pRg st="10" end="10"/>
                                            </p:txEl>
                                          </p:spTgt>
                                        </p:tgtEl>
                                        <p:attrNameLst>
                                          <p:attrName>style.visibility</p:attrName>
                                        </p:attrNameLst>
                                      </p:cBhvr>
                                      <p:to>
                                        <p:strVal val="visible"/>
                                      </p:to>
                                    </p:set>
                                    <p:animEffect transition="in" filter="randombar(horizontal)">
                                      <p:cBhvr>
                                        <p:cTn id="27" dur="500"/>
                                        <p:tgtEl>
                                          <p:spTgt spid="516">
                                            <p:txEl>
                                              <p:pRg st="10" end="1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516">
                                            <p:txEl>
                                              <p:pRg st="12" end="12"/>
                                            </p:txEl>
                                          </p:spTgt>
                                        </p:tgtEl>
                                        <p:attrNameLst>
                                          <p:attrName>style.visibility</p:attrName>
                                        </p:attrNameLst>
                                      </p:cBhvr>
                                      <p:to>
                                        <p:strVal val="visible"/>
                                      </p:to>
                                    </p:set>
                                    <p:animEffect transition="in" filter="randombar(horizontal)">
                                      <p:cBhvr>
                                        <p:cTn id="32" dur="500"/>
                                        <p:tgtEl>
                                          <p:spTgt spid="516">
                                            <p:txEl>
                                              <p:pRg st="12" end="1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516">
                                            <p:txEl>
                                              <p:pRg st="14" end="14"/>
                                            </p:txEl>
                                          </p:spTgt>
                                        </p:tgtEl>
                                        <p:attrNameLst>
                                          <p:attrName>style.visibility</p:attrName>
                                        </p:attrNameLst>
                                      </p:cBhvr>
                                      <p:to>
                                        <p:strVal val="visible"/>
                                      </p:to>
                                    </p:set>
                                    <p:animEffect transition="in" filter="randombar(horizontal)">
                                      <p:cBhvr>
                                        <p:cTn id="37" dur="500"/>
                                        <p:tgtEl>
                                          <p:spTgt spid="516">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6"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36"/>
          <p:cNvSpPr txBox="1">
            <a:spLocks noGrp="1"/>
          </p:cNvSpPr>
          <p:nvPr>
            <p:ph type="ctrTitle"/>
          </p:nvPr>
        </p:nvSpPr>
        <p:spPr>
          <a:xfrm>
            <a:off x="186399" y="111680"/>
            <a:ext cx="8771201" cy="1259920"/>
          </a:xfrm>
          <a:prstGeom prst="rect">
            <a:avLst/>
          </a:prstGeom>
          <a:effectLst>
            <a:softEdge rad="0"/>
          </a:effectLst>
        </p:spPr>
        <p:txBody>
          <a:bodyPr spcFirstLastPara="1" wrap="square" lIns="91425" tIns="91425" rIns="91425" bIns="91425" anchor="b" anchorCtr="0">
            <a:noAutofit/>
          </a:bodyPr>
          <a:lstStyle/>
          <a:p>
            <a:pPr marL="0" lvl="0" indent="0" algn="l" rtl="0">
              <a:spcBef>
                <a:spcPts val="0"/>
              </a:spcBef>
              <a:spcAft>
                <a:spcPts val="0"/>
              </a:spcAft>
              <a:buNone/>
            </a:pPr>
            <a:r>
              <a:rPr lang="en-US" sz="3200" dirty="0">
                <a:solidFill>
                  <a:schemeClr val="dk2"/>
                </a:solidFill>
              </a:rPr>
              <a:t>Simplified active and reactive power control with MPPT using 3-phase grid connected </a:t>
            </a:r>
            <a:r>
              <a:rPr lang="en-US" sz="3200" dirty="0" err="1">
                <a:solidFill>
                  <a:schemeClr val="dk2"/>
                </a:solidFill>
              </a:rPr>
              <a:t>pv</a:t>
            </a:r>
            <a:r>
              <a:rPr lang="en-US" sz="3200" dirty="0">
                <a:solidFill>
                  <a:schemeClr val="dk2"/>
                </a:solidFill>
              </a:rPr>
              <a:t> inverter</a:t>
            </a:r>
            <a:endParaRPr sz="3200" dirty="0">
              <a:solidFill>
                <a:schemeClr val="dk1"/>
              </a:solidFill>
            </a:endParaRPr>
          </a:p>
        </p:txBody>
      </p:sp>
      <p:graphicFrame>
        <p:nvGraphicFramePr>
          <p:cNvPr id="3" name="Diagram 2">
            <a:extLst>
              <a:ext uri="{FF2B5EF4-FFF2-40B4-BE49-F238E27FC236}">
                <a16:creationId xmlns:a16="http://schemas.microsoft.com/office/drawing/2014/main" id="{85D8DD36-FCFE-B4DD-9CE9-2FC7F721CE20}"/>
              </a:ext>
            </a:extLst>
          </p:cNvPr>
          <p:cNvGraphicFramePr/>
          <p:nvPr>
            <p:extLst>
              <p:ext uri="{D42A27DB-BD31-4B8C-83A1-F6EECF244321}">
                <p14:modId xmlns:p14="http://schemas.microsoft.com/office/powerpoint/2010/main" val="1597538146"/>
              </p:ext>
            </p:extLst>
          </p:nvPr>
        </p:nvGraphicFramePr>
        <p:xfrm>
          <a:off x="278682" y="2406316"/>
          <a:ext cx="6664377" cy="262550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401" name="Google Shape;401;p36"/>
          <p:cNvGrpSpPr/>
          <p:nvPr/>
        </p:nvGrpSpPr>
        <p:grpSpPr>
          <a:xfrm>
            <a:off x="7753171" y="3053170"/>
            <a:ext cx="1002323" cy="205268"/>
            <a:chOff x="715062" y="4403056"/>
            <a:chExt cx="1002323" cy="205268"/>
          </a:xfrm>
        </p:grpSpPr>
        <p:grpSp>
          <p:nvGrpSpPr>
            <p:cNvPr id="402" name="Google Shape;402;p36"/>
            <p:cNvGrpSpPr/>
            <p:nvPr/>
          </p:nvGrpSpPr>
          <p:grpSpPr>
            <a:xfrm>
              <a:off x="715062" y="4403056"/>
              <a:ext cx="102634" cy="205268"/>
              <a:chOff x="1511425" y="4386525"/>
              <a:chExt cx="85500" cy="171000"/>
            </a:xfrm>
          </p:grpSpPr>
          <p:cxnSp>
            <p:nvCxnSpPr>
              <p:cNvPr id="403" name="Google Shape;403;p36"/>
              <p:cNvCxnSpPr/>
              <p:nvPr/>
            </p:nvCxnSpPr>
            <p:spPr>
              <a:xfrm>
                <a:off x="1511425" y="4386525"/>
                <a:ext cx="85500" cy="85500"/>
              </a:xfrm>
              <a:prstGeom prst="straightConnector1">
                <a:avLst/>
              </a:prstGeom>
              <a:noFill/>
              <a:ln w="9525" cap="flat" cmpd="sng">
                <a:solidFill>
                  <a:schemeClr val="dk2"/>
                </a:solidFill>
                <a:prstDash val="solid"/>
                <a:round/>
                <a:headEnd type="none" w="med" len="med"/>
                <a:tailEnd type="none" w="med" len="med"/>
              </a:ln>
            </p:spPr>
          </p:cxnSp>
          <p:cxnSp>
            <p:nvCxnSpPr>
              <p:cNvPr id="404" name="Google Shape;404;p36"/>
              <p:cNvCxnSpPr/>
              <p:nvPr/>
            </p:nvCxnSpPr>
            <p:spPr>
              <a:xfrm rot="10800000" flipH="1">
                <a:off x="1511425" y="4472025"/>
                <a:ext cx="85500" cy="85500"/>
              </a:xfrm>
              <a:prstGeom prst="straightConnector1">
                <a:avLst/>
              </a:prstGeom>
              <a:noFill/>
              <a:ln w="9525" cap="flat" cmpd="sng">
                <a:solidFill>
                  <a:schemeClr val="dk2"/>
                </a:solidFill>
                <a:prstDash val="solid"/>
                <a:round/>
                <a:headEnd type="none" w="med" len="med"/>
                <a:tailEnd type="none" w="med" len="med"/>
              </a:ln>
            </p:spPr>
          </p:cxnSp>
        </p:grpSp>
        <p:grpSp>
          <p:nvGrpSpPr>
            <p:cNvPr id="405" name="Google Shape;405;p36"/>
            <p:cNvGrpSpPr/>
            <p:nvPr/>
          </p:nvGrpSpPr>
          <p:grpSpPr>
            <a:xfrm>
              <a:off x="895000" y="4403056"/>
              <a:ext cx="102634" cy="205268"/>
              <a:chOff x="1511425" y="4386525"/>
              <a:chExt cx="85500" cy="171000"/>
            </a:xfrm>
          </p:grpSpPr>
          <p:cxnSp>
            <p:nvCxnSpPr>
              <p:cNvPr id="406" name="Google Shape;406;p36"/>
              <p:cNvCxnSpPr/>
              <p:nvPr/>
            </p:nvCxnSpPr>
            <p:spPr>
              <a:xfrm>
                <a:off x="1511425" y="4386525"/>
                <a:ext cx="85500" cy="85500"/>
              </a:xfrm>
              <a:prstGeom prst="straightConnector1">
                <a:avLst/>
              </a:prstGeom>
              <a:noFill/>
              <a:ln w="9525" cap="flat" cmpd="sng">
                <a:solidFill>
                  <a:schemeClr val="dk2"/>
                </a:solidFill>
                <a:prstDash val="solid"/>
                <a:round/>
                <a:headEnd type="none" w="med" len="med"/>
                <a:tailEnd type="none" w="med" len="med"/>
              </a:ln>
            </p:spPr>
          </p:cxnSp>
          <p:cxnSp>
            <p:nvCxnSpPr>
              <p:cNvPr id="407" name="Google Shape;407;p36"/>
              <p:cNvCxnSpPr/>
              <p:nvPr/>
            </p:nvCxnSpPr>
            <p:spPr>
              <a:xfrm rot="10800000" flipH="1">
                <a:off x="1511425" y="4472025"/>
                <a:ext cx="85500" cy="85500"/>
              </a:xfrm>
              <a:prstGeom prst="straightConnector1">
                <a:avLst/>
              </a:prstGeom>
              <a:noFill/>
              <a:ln w="9525" cap="flat" cmpd="sng">
                <a:solidFill>
                  <a:schemeClr val="dk2"/>
                </a:solidFill>
                <a:prstDash val="solid"/>
                <a:round/>
                <a:headEnd type="none" w="med" len="med"/>
                <a:tailEnd type="none" w="med" len="med"/>
              </a:ln>
            </p:spPr>
          </p:cxnSp>
        </p:grpSp>
        <p:grpSp>
          <p:nvGrpSpPr>
            <p:cNvPr id="408" name="Google Shape;408;p36"/>
            <p:cNvGrpSpPr/>
            <p:nvPr/>
          </p:nvGrpSpPr>
          <p:grpSpPr>
            <a:xfrm>
              <a:off x="1074937" y="4403056"/>
              <a:ext cx="102634" cy="205268"/>
              <a:chOff x="1511425" y="4386525"/>
              <a:chExt cx="85500" cy="171000"/>
            </a:xfrm>
          </p:grpSpPr>
          <p:cxnSp>
            <p:nvCxnSpPr>
              <p:cNvPr id="409" name="Google Shape;409;p36"/>
              <p:cNvCxnSpPr/>
              <p:nvPr/>
            </p:nvCxnSpPr>
            <p:spPr>
              <a:xfrm>
                <a:off x="1511425" y="4386525"/>
                <a:ext cx="85500" cy="85500"/>
              </a:xfrm>
              <a:prstGeom prst="straightConnector1">
                <a:avLst/>
              </a:prstGeom>
              <a:noFill/>
              <a:ln w="9525" cap="flat" cmpd="sng">
                <a:solidFill>
                  <a:schemeClr val="dk2"/>
                </a:solidFill>
                <a:prstDash val="solid"/>
                <a:round/>
                <a:headEnd type="none" w="med" len="med"/>
                <a:tailEnd type="none" w="med" len="med"/>
              </a:ln>
            </p:spPr>
          </p:cxnSp>
          <p:cxnSp>
            <p:nvCxnSpPr>
              <p:cNvPr id="410" name="Google Shape;410;p36"/>
              <p:cNvCxnSpPr/>
              <p:nvPr/>
            </p:nvCxnSpPr>
            <p:spPr>
              <a:xfrm rot="10800000" flipH="1">
                <a:off x="1511425" y="4472025"/>
                <a:ext cx="85500" cy="85500"/>
              </a:xfrm>
              <a:prstGeom prst="straightConnector1">
                <a:avLst/>
              </a:prstGeom>
              <a:noFill/>
              <a:ln w="9525" cap="flat" cmpd="sng">
                <a:solidFill>
                  <a:schemeClr val="dk2"/>
                </a:solidFill>
                <a:prstDash val="solid"/>
                <a:round/>
                <a:headEnd type="none" w="med" len="med"/>
                <a:tailEnd type="none" w="med" len="med"/>
              </a:ln>
            </p:spPr>
          </p:cxnSp>
        </p:grpSp>
        <p:grpSp>
          <p:nvGrpSpPr>
            <p:cNvPr id="411" name="Google Shape;411;p36"/>
            <p:cNvGrpSpPr/>
            <p:nvPr/>
          </p:nvGrpSpPr>
          <p:grpSpPr>
            <a:xfrm>
              <a:off x="1254875" y="4403056"/>
              <a:ext cx="102634" cy="205268"/>
              <a:chOff x="1511425" y="4386525"/>
              <a:chExt cx="85500" cy="171000"/>
            </a:xfrm>
          </p:grpSpPr>
          <p:cxnSp>
            <p:nvCxnSpPr>
              <p:cNvPr id="412" name="Google Shape;412;p36"/>
              <p:cNvCxnSpPr/>
              <p:nvPr/>
            </p:nvCxnSpPr>
            <p:spPr>
              <a:xfrm>
                <a:off x="1511425" y="4386525"/>
                <a:ext cx="85500" cy="85500"/>
              </a:xfrm>
              <a:prstGeom prst="straightConnector1">
                <a:avLst/>
              </a:prstGeom>
              <a:noFill/>
              <a:ln w="9525" cap="flat" cmpd="sng">
                <a:solidFill>
                  <a:schemeClr val="dk2"/>
                </a:solidFill>
                <a:prstDash val="solid"/>
                <a:round/>
                <a:headEnd type="none" w="med" len="med"/>
                <a:tailEnd type="none" w="med" len="med"/>
              </a:ln>
            </p:spPr>
          </p:cxnSp>
          <p:cxnSp>
            <p:nvCxnSpPr>
              <p:cNvPr id="413" name="Google Shape;413;p36"/>
              <p:cNvCxnSpPr/>
              <p:nvPr/>
            </p:nvCxnSpPr>
            <p:spPr>
              <a:xfrm rot="10800000" flipH="1">
                <a:off x="1511425" y="4472025"/>
                <a:ext cx="85500" cy="85500"/>
              </a:xfrm>
              <a:prstGeom prst="straightConnector1">
                <a:avLst/>
              </a:prstGeom>
              <a:noFill/>
              <a:ln w="9525" cap="flat" cmpd="sng">
                <a:solidFill>
                  <a:schemeClr val="dk2"/>
                </a:solidFill>
                <a:prstDash val="solid"/>
                <a:round/>
                <a:headEnd type="none" w="med" len="med"/>
                <a:tailEnd type="none" w="med" len="med"/>
              </a:ln>
            </p:spPr>
          </p:cxnSp>
        </p:grpSp>
        <p:grpSp>
          <p:nvGrpSpPr>
            <p:cNvPr id="414" name="Google Shape;414;p36"/>
            <p:cNvGrpSpPr/>
            <p:nvPr/>
          </p:nvGrpSpPr>
          <p:grpSpPr>
            <a:xfrm>
              <a:off x="1434813" y="4403056"/>
              <a:ext cx="102634" cy="205268"/>
              <a:chOff x="1511425" y="4386525"/>
              <a:chExt cx="85500" cy="171000"/>
            </a:xfrm>
          </p:grpSpPr>
          <p:cxnSp>
            <p:nvCxnSpPr>
              <p:cNvPr id="415" name="Google Shape;415;p36"/>
              <p:cNvCxnSpPr/>
              <p:nvPr/>
            </p:nvCxnSpPr>
            <p:spPr>
              <a:xfrm>
                <a:off x="1511425" y="4386525"/>
                <a:ext cx="85500" cy="85500"/>
              </a:xfrm>
              <a:prstGeom prst="straightConnector1">
                <a:avLst/>
              </a:prstGeom>
              <a:noFill/>
              <a:ln w="9525" cap="flat" cmpd="sng">
                <a:solidFill>
                  <a:schemeClr val="dk2"/>
                </a:solidFill>
                <a:prstDash val="solid"/>
                <a:round/>
                <a:headEnd type="none" w="med" len="med"/>
                <a:tailEnd type="none" w="med" len="med"/>
              </a:ln>
            </p:spPr>
          </p:cxnSp>
          <p:cxnSp>
            <p:nvCxnSpPr>
              <p:cNvPr id="416" name="Google Shape;416;p36"/>
              <p:cNvCxnSpPr/>
              <p:nvPr/>
            </p:nvCxnSpPr>
            <p:spPr>
              <a:xfrm rot="10800000" flipH="1">
                <a:off x="1511425" y="4472025"/>
                <a:ext cx="85500" cy="85500"/>
              </a:xfrm>
              <a:prstGeom prst="straightConnector1">
                <a:avLst/>
              </a:prstGeom>
              <a:noFill/>
              <a:ln w="9525" cap="flat" cmpd="sng">
                <a:solidFill>
                  <a:schemeClr val="dk2"/>
                </a:solidFill>
                <a:prstDash val="solid"/>
                <a:round/>
                <a:headEnd type="none" w="med" len="med"/>
                <a:tailEnd type="none" w="med" len="med"/>
              </a:ln>
            </p:spPr>
          </p:cxnSp>
        </p:grpSp>
        <p:grpSp>
          <p:nvGrpSpPr>
            <p:cNvPr id="417" name="Google Shape;417;p36"/>
            <p:cNvGrpSpPr/>
            <p:nvPr/>
          </p:nvGrpSpPr>
          <p:grpSpPr>
            <a:xfrm>
              <a:off x="1614751" y="4403056"/>
              <a:ext cx="102634" cy="205268"/>
              <a:chOff x="1511425" y="4386525"/>
              <a:chExt cx="85500" cy="171000"/>
            </a:xfrm>
          </p:grpSpPr>
          <p:cxnSp>
            <p:nvCxnSpPr>
              <p:cNvPr id="418" name="Google Shape;418;p36"/>
              <p:cNvCxnSpPr/>
              <p:nvPr/>
            </p:nvCxnSpPr>
            <p:spPr>
              <a:xfrm>
                <a:off x="1511425" y="4386525"/>
                <a:ext cx="85500" cy="85500"/>
              </a:xfrm>
              <a:prstGeom prst="straightConnector1">
                <a:avLst/>
              </a:prstGeom>
              <a:noFill/>
              <a:ln w="9525" cap="flat" cmpd="sng">
                <a:solidFill>
                  <a:schemeClr val="dk2"/>
                </a:solidFill>
                <a:prstDash val="solid"/>
                <a:round/>
                <a:headEnd type="none" w="med" len="med"/>
                <a:tailEnd type="none" w="med" len="med"/>
              </a:ln>
            </p:spPr>
          </p:cxnSp>
          <p:cxnSp>
            <p:nvCxnSpPr>
              <p:cNvPr id="419" name="Google Shape;419;p36"/>
              <p:cNvCxnSpPr/>
              <p:nvPr/>
            </p:nvCxnSpPr>
            <p:spPr>
              <a:xfrm rot="10800000" flipH="1">
                <a:off x="1511425" y="4472025"/>
                <a:ext cx="85500" cy="85500"/>
              </a:xfrm>
              <a:prstGeom prst="straightConnector1">
                <a:avLst/>
              </a:prstGeom>
              <a:noFill/>
              <a:ln w="9525" cap="flat" cmpd="sng">
                <a:solidFill>
                  <a:schemeClr val="dk2"/>
                </a:solidFill>
                <a:prstDash val="solid"/>
                <a:round/>
                <a:headEnd type="none" w="med" len="med"/>
                <a:tailEnd type="none" w="med" len="med"/>
              </a:ln>
            </p:spPr>
          </p:cxnSp>
        </p:grpSp>
      </p:grpSp>
      <p:sp>
        <p:nvSpPr>
          <p:cNvPr id="13" name="Subtitle 12">
            <a:extLst>
              <a:ext uri="{FF2B5EF4-FFF2-40B4-BE49-F238E27FC236}">
                <a16:creationId xmlns:a16="http://schemas.microsoft.com/office/drawing/2014/main" id="{E65C77F2-637F-8987-94AD-E8C460950947}"/>
              </a:ext>
            </a:extLst>
          </p:cNvPr>
          <p:cNvSpPr>
            <a:spLocks noGrp="1"/>
          </p:cNvSpPr>
          <p:nvPr>
            <p:ph type="subTitle" idx="1"/>
          </p:nvPr>
        </p:nvSpPr>
        <p:spPr>
          <a:xfrm>
            <a:off x="186399" y="1684208"/>
            <a:ext cx="3939600" cy="409500"/>
          </a:xfrm>
        </p:spPr>
        <p:txBody>
          <a:bodyPr/>
          <a:lstStyle/>
          <a:p>
            <a:r>
              <a:rPr lang="en-IN" dirty="0"/>
              <a:t>A Renewable Energy Interface System</a:t>
            </a:r>
          </a:p>
        </p:txBody>
      </p:sp>
    </p:spTree>
    <p:extLst>
      <p:ext uri="{BB962C8B-B14F-4D97-AF65-F5344CB8AC3E}">
        <p14:creationId xmlns:p14="http://schemas.microsoft.com/office/powerpoint/2010/main" val="28488057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sp>
        <p:nvSpPr>
          <p:cNvPr id="515" name="Google Shape;515;p40"/>
          <p:cNvSpPr txBox="1">
            <a:spLocks noGrp="1"/>
          </p:cNvSpPr>
          <p:nvPr>
            <p:ph type="title"/>
          </p:nvPr>
        </p:nvSpPr>
        <p:spPr>
          <a:xfrm>
            <a:off x="720000" y="196485"/>
            <a:ext cx="8293107" cy="80082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solidFill>
                  <a:schemeClr val="dk2"/>
                </a:solidFill>
              </a:rPr>
              <a:t>Overview of 3-phase Grid Connected Inverter</a:t>
            </a:r>
            <a:endParaRPr dirty="0"/>
          </a:p>
        </p:txBody>
      </p:sp>
      <p:sp>
        <p:nvSpPr>
          <p:cNvPr id="516" name="Google Shape;516;p40"/>
          <p:cNvSpPr txBox="1">
            <a:spLocks noGrp="1"/>
          </p:cNvSpPr>
          <p:nvPr>
            <p:ph type="subTitle" idx="1"/>
          </p:nvPr>
        </p:nvSpPr>
        <p:spPr>
          <a:xfrm>
            <a:off x="720000" y="997311"/>
            <a:ext cx="7944559" cy="1510939"/>
          </a:xfrm>
          <a:prstGeom prst="rect">
            <a:avLst/>
          </a:prstGeom>
        </p:spPr>
        <p:txBody>
          <a:bodyPr spcFirstLastPara="1" wrap="square" lIns="91425" tIns="91425" rIns="91425" bIns="91425" anchor="t" anchorCtr="0">
            <a:noAutofit/>
          </a:bodyPr>
          <a:lstStyle/>
          <a:p>
            <a:pPr marL="228600" lvl="0" indent="-228600">
              <a:buFont typeface="+mj-lt"/>
              <a:buAutoNum type="arabicPeriod"/>
            </a:pPr>
            <a:r>
              <a:rPr lang="en-US" b="1" u="sng" dirty="0"/>
              <a:t>Introduction: </a:t>
            </a:r>
          </a:p>
          <a:p>
            <a:pPr marL="0" lvl="0" indent="0">
              <a:buNone/>
            </a:pPr>
            <a:endParaRPr lang="en-US" dirty="0"/>
          </a:p>
          <a:p>
            <a:pPr marL="0" lvl="0" indent="0">
              <a:buNone/>
            </a:pPr>
            <a:r>
              <a:rPr lang="en-US" dirty="0"/>
              <a:t>In recent years, 3-phase grid-connected inverters have become essential components in renewable energy systems, facilitating the integration of renewable energy sources with the utility grid.</a:t>
            </a:r>
          </a:p>
          <a:p>
            <a:pPr marL="0" lvl="0" indent="0">
              <a:buNone/>
            </a:pPr>
            <a:endParaRPr lang="en-US" dirty="0"/>
          </a:p>
          <a:p>
            <a:pPr marL="228600" lvl="0" indent="-228600">
              <a:buFont typeface="+mj-lt"/>
              <a:buAutoNum type="arabicPeriod" startAt="2"/>
            </a:pPr>
            <a:r>
              <a:rPr lang="en-US" b="1" u="sng" dirty="0"/>
              <a:t>Components of the Inverter</a:t>
            </a:r>
            <a:r>
              <a:rPr lang="en-US" u="sng" dirty="0"/>
              <a:t>:</a:t>
            </a:r>
            <a:r>
              <a:rPr lang="en-US" dirty="0"/>
              <a:t>  DC source, BUS capacitance (MOSFET), LCL filter</a:t>
            </a:r>
            <a:endParaRPr lang="en-US" u="sng" dirty="0"/>
          </a:p>
        </p:txBody>
      </p:sp>
      <p:grpSp>
        <p:nvGrpSpPr>
          <p:cNvPr id="517" name="Google Shape;517;p40"/>
          <p:cNvGrpSpPr/>
          <p:nvPr/>
        </p:nvGrpSpPr>
        <p:grpSpPr>
          <a:xfrm>
            <a:off x="7068975" y="4500752"/>
            <a:ext cx="1944132" cy="520503"/>
            <a:chOff x="6484775" y="4088002"/>
            <a:chExt cx="1944132" cy="520503"/>
          </a:xfrm>
        </p:grpSpPr>
        <p:sp>
          <p:nvSpPr>
            <p:cNvPr id="518" name="Google Shape;518;p40"/>
            <p:cNvSpPr/>
            <p:nvPr/>
          </p:nvSpPr>
          <p:spPr>
            <a:xfrm>
              <a:off x="7828307" y="4088006"/>
              <a:ext cx="600600" cy="520500"/>
            </a:xfrm>
            <a:prstGeom prst="hexagon">
              <a:avLst>
                <a:gd name="adj" fmla="val 25000"/>
                <a:gd name="vf" fmla="val 115470"/>
              </a:avLst>
            </a:prstGeom>
            <a:solidFill>
              <a:srgbClr val="E0FF61">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40"/>
            <p:cNvSpPr/>
            <p:nvPr/>
          </p:nvSpPr>
          <p:spPr>
            <a:xfrm>
              <a:off x="7141086" y="4088003"/>
              <a:ext cx="600600" cy="520500"/>
            </a:xfrm>
            <a:prstGeom prst="hexagon">
              <a:avLst>
                <a:gd name="adj" fmla="val 25000"/>
                <a:gd name="vf" fmla="val 115470"/>
              </a:avLst>
            </a:prstGeom>
            <a:solidFill>
              <a:srgbClr val="E0FF61">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40"/>
            <p:cNvSpPr/>
            <p:nvPr/>
          </p:nvSpPr>
          <p:spPr>
            <a:xfrm>
              <a:off x="6484775" y="4088006"/>
              <a:ext cx="600600" cy="520500"/>
            </a:xfrm>
            <a:prstGeom prst="hexagon">
              <a:avLst>
                <a:gd name="adj" fmla="val 25000"/>
                <a:gd name="vf" fmla="val 115470"/>
              </a:avLst>
            </a:prstGeom>
            <a:solidFill>
              <a:srgbClr val="E0FF61">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40"/>
            <p:cNvSpPr/>
            <p:nvPr/>
          </p:nvSpPr>
          <p:spPr>
            <a:xfrm>
              <a:off x="6818598" y="4088002"/>
              <a:ext cx="600600" cy="520500"/>
            </a:xfrm>
            <a:prstGeom prst="hexagon">
              <a:avLst>
                <a:gd name="adj" fmla="val 25000"/>
                <a:gd name="vf" fmla="val 11547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40"/>
            <p:cNvSpPr/>
            <p:nvPr/>
          </p:nvSpPr>
          <p:spPr>
            <a:xfrm>
              <a:off x="7479759" y="4088002"/>
              <a:ext cx="600600" cy="520500"/>
            </a:xfrm>
            <a:prstGeom prst="hexagon">
              <a:avLst>
                <a:gd name="adj" fmla="val 25000"/>
                <a:gd name="vf" fmla="val 11547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 name="Picture 4">
            <a:extLst>
              <a:ext uri="{FF2B5EF4-FFF2-40B4-BE49-F238E27FC236}">
                <a16:creationId xmlns:a16="http://schemas.microsoft.com/office/drawing/2014/main" id="{B5F2A006-32A1-5988-21BA-799AD13F32A9}"/>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100000"/>
                    </a14:imgEffect>
                    <a14:imgEffect>
                      <a14:brightnessContrast bright="-22000" contrast="-100000"/>
                    </a14:imgEffect>
                  </a14:imgLayer>
                </a14:imgProps>
              </a:ext>
            </a:extLst>
          </a:blip>
          <a:stretch>
            <a:fillRect/>
          </a:stretch>
        </p:blipFill>
        <p:spPr>
          <a:xfrm>
            <a:off x="1512296" y="2640991"/>
            <a:ext cx="6119408" cy="1177637"/>
          </a:xfrm>
          <a:prstGeom prst="rect">
            <a:avLst/>
          </a:prstGeom>
          <a:noFill/>
          <a:effectLst>
            <a:glow rad="6350">
              <a:schemeClr val="accent1">
                <a:lumMod val="75000"/>
                <a:alpha val="95000"/>
              </a:schemeClr>
            </a:glow>
            <a:softEdge rad="0"/>
          </a:effectLst>
        </p:spPr>
      </p:pic>
      <p:sp>
        <p:nvSpPr>
          <p:cNvPr id="9" name="Google Shape;516;p40">
            <a:extLst>
              <a:ext uri="{FF2B5EF4-FFF2-40B4-BE49-F238E27FC236}">
                <a16:creationId xmlns:a16="http://schemas.microsoft.com/office/drawing/2014/main" id="{82489C2F-BEEB-DA7B-6C89-5D2E8013CBEC}"/>
              </a:ext>
            </a:extLst>
          </p:cNvPr>
          <p:cNvSpPr txBox="1">
            <a:spLocks/>
          </p:cNvSpPr>
          <p:nvPr/>
        </p:nvSpPr>
        <p:spPr>
          <a:xfrm>
            <a:off x="2859377" y="4005234"/>
            <a:ext cx="4166288" cy="49551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Source Sans Pro"/>
              <a:buChar char="●"/>
              <a:defRPr sz="1400" b="0" i="0" u="none" strike="noStrike" cap="none">
                <a:solidFill>
                  <a:schemeClr val="dk1"/>
                </a:solidFill>
                <a:latin typeface="Source Sans Pro"/>
                <a:ea typeface="Source Sans Pro"/>
                <a:cs typeface="Source Sans Pro"/>
                <a:sym typeface="Source Sans Pro"/>
              </a:defRPr>
            </a:lvl1pPr>
            <a:lvl2pPr marL="914400" marR="0" lvl="1" indent="-317500" algn="l" rtl="0">
              <a:lnSpc>
                <a:spcPct val="100000"/>
              </a:lnSpc>
              <a:spcBef>
                <a:spcPts val="0"/>
              </a:spcBef>
              <a:spcAft>
                <a:spcPts val="0"/>
              </a:spcAft>
              <a:buClr>
                <a:schemeClr val="dk1"/>
              </a:buClr>
              <a:buSzPts val="1400"/>
              <a:buFont typeface="Source Sans Pro"/>
              <a:buChar char="○"/>
              <a:defRPr sz="1400" b="0" i="0" u="none" strike="noStrike" cap="none">
                <a:solidFill>
                  <a:schemeClr val="dk1"/>
                </a:solidFill>
                <a:latin typeface="Source Sans Pro"/>
                <a:ea typeface="Source Sans Pro"/>
                <a:cs typeface="Source Sans Pro"/>
                <a:sym typeface="Source Sans Pro"/>
              </a:defRPr>
            </a:lvl2pPr>
            <a:lvl3pPr marL="1371600" marR="0" lvl="2" indent="-317500" algn="l" rtl="0">
              <a:lnSpc>
                <a:spcPct val="100000"/>
              </a:lnSpc>
              <a:spcBef>
                <a:spcPts val="0"/>
              </a:spcBef>
              <a:spcAft>
                <a:spcPts val="0"/>
              </a:spcAft>
              <a:buClr>
                <a:schemeClr val="dk1"/>
              </a:buClr>
              <a:buSzPts val="1400"/>
              <a:buFont typeface="Source Sans Pro"/>
              <a:buChar char="■"/>
              <a:defRPr sz="1400" b="0" i="0" u="none" strike="noStrike" cap="none">
                <a:solidFill>
                  <a:schemeClr val="dk1"/>
                </a:solidFill>
                <a:latin typeface="Source Sans Pro"/>
                <a:ea typeface="Source Sans Pro"/>
                <a:cs typeface="Source Sans Pro"/>
                <a:sym typeface="Source Sans Pro"/>
              </a:defRPr>
            </a:lvl3pPr>
            <a:lvl4pPr marL="1828800" marR="0" lvl="3" indent="-317500" algn="l" rtl="0">
              <a:lnSpc>
                <a:spcPct val="100000"/>
              </a:lnSpc>
              <a:spcBef>
                <a:spcPts val="0"/>
              </a:spcBef>
              <a:spcAft>
                <a:spcPts val="0"/>
              </a:spcAft>
              <a:buClr>
                <a:schemeClr val="dk1"/>
              </a:buClr>
              <a:buSzPts val="1400"/>
              <a:buFont typeface="Source Sans Pro"/>
              <a:buChar char="●"/>
              <a:defRPr sz="1400" b="0" i="0" u="none" strike="noStrike" cap="none">
                <a:solidFill>
                  <a:schemeClr val="dk1"/>
                </a:solidFill>
                <a:latin typeface="Source Sans Pro"/>
                <a:ea typeface="Source Sans Pro"/>
                <a:cs typeface="Source Sans Pro"/>
                <a:sym typeface="Source Sans Pro"/>
              </a:defRPr>
            </a:lvl4pPr>
            <a:lvl5pPr marL="2286000" marR="0" lvl="4" indent="-317500" algn="l" rtl="0">
              <a:lnSpc>
                <a:spcPct val="100000"/>
              </a:lnSpc>
              <a:spcBef>
                <a:spcPts val="0"/>
              </a:spcBef>
              <a:spcAft>
                <a:spcPts val="0"/>
              </a:spcAft>
              <a:buClr>
                <a:schemeClr val="dk1"/>
              </a:buClr>
              <a:buSzPts val="1400"/>
              <a:buFont typeface="Source Sans Pro"/>
              <a:buChar char="○"/>
              <a:defRPr sz="1400" b="0" i="0" u="none" strike="noStrike" cap="none">
                <a:solidFill>
                  <a:schemeClr val="dk1"/>
                </a:solidFill>
                <a:latin typeface="Source Sans Pro"/>
                <a:ea typeface="Source Sans Pro"/>
                <a:cs typeface="Source Sans Pro"/>
                <a:sym typeface="Source Sans Pro"/>
              </a:defRPr>
            </a:lvl5pPr>
            <a:lvl6pPr marL="2743200" marR="0" lvl="5" indent="-317500" algn="l" rtl="0">
              <a:lnSpc>
                <a:spcPct val="100000"/>
              </a:lnSpc>
              <a:spcBef>
                <a:spcPts val="0"/>
              </a:spcBef>
              <a:spcAft>
                <a:spcPts val="0"/>
              </a:spcAft>
              <a:buClr>
                <a:schemeClr val="dk1"/>
              </a:buClr>
              <a:buSzPts val="1400"/>
              <a:buFont typeface="Source Sans Pro"/>
              <a:buChar char="■"/>
              <a:defRPr sz="1400" b="0" i="0" u="none" strike="noStrike" cap="none">
                <a:solidFill>
                  <a:schemeClr val="dk1"/>
                </a:solidFill>
                <a:latin typeface="Source Sans Pro"/>
                <a:ea typeface="Source Sans Pro"/>
                <a:cs typeface="Source Sans Pro"/>
                <a:sym typeface="Source Sans Pro"/>
              </a:defRPr>
            </a:lvl6pPr>
            <a:lvl7pPr marL="3200400" marR="0" lvl="6" indent="-317500" algn="l" rtl="0">
              <a:lnSpc>
                <a:spcPct val="100000"/>
              </a:lnSpc>
              <a:spcBef>
                <a:spcPts val="0"/>
              </a:spcBef>
              <a:spcAft>
                <a:spcPts val="0"/>
              </a:spcAft>
              <a:buClr>
                <a:schemeClr val="dk1"/>
              </a:buClr>
              <a:buSzPts val="1400"/>
              <a:buFont typeface="Source Sans Pro"/>
              <a:buChar char="●"/>
              <a:defRPr sz="1400" b="0" i="0" u="none" strike="noStrike" cap="none">
                <a:solidFill>
                  <a:schemeClr val="dk1"/>
                </a:solidFill>
                <a:latin typeface="Source Sans Pro"/>
                <a:ea typeface="Source Sans Pro"/>
                <a:cs typeface="Source Sans Pro"/>
                <a:sym typeface="Source Sans Pro"/>
              </a:defRPr>
            </a:lvl7pPr>
            <a:lvl8pPr marL="3657600" marR="0" lvl="7" indent="-317500" algn="l" rtl="0">
              <a:lnSpc>
                <a:spcPct val="100000"/>
              </a:lnSpc>
              <a:spcBef>
                <a:spcPts val="0"/>
              </a:spcBef>
              <a:spcAft>
                <a:spcPts val="0"/>
              </a:spcAft>
              <a:buClr>
                <a:schemeClr val="dk1"/>
              </a:buClr>
              <a:buSzPts val="1400"/>
              <a:buFont typeface="Source Sans Pro"/>
              <a:buChar char="○"/>
              <a:defRPr sz="1400" b="0" i="0" u="none" strike="noStrike" cap="none">
                <a:solidFill>
                  <a:schemeClr val="dk1"/>
                </a:solidFill>
                <a:latin typeface="Source Sans Pro"/>
                <a:ea typeface="Source Sans Pro"/>
                <a:cs typeface="Source Sans Pro"/>
                <a:sym typeface="Source Sans Pro"/>
              </a:defRPr>
            </a:lvl8pPr>
            <a:lvl9pPr marL="4114800" marR="0" lvl="8" indent="-317500" algn="l" rtl="0">
              <a:lnSpc>
                <a:spcPct val="100000"/>
              </a:lnSpc>
              <a:spcBef>
                <a:spcPts val="0"/>
              </a:spcBef>
              <a:spcAft>
                <a:spcPts val="0"/>
              </a:spcAft>
              <a:buClr>
                <a:schemeClr val="dk1"/>
              </a:buClr>
              <a:buSzPts val="1400"/>
              <a:buFont typeface="Source Sans Pro"/>
              <a:buChar char="■"/>
              <a:defRPr sz="1400" b="0" i="0" u="none" strike="noStrike" cap="none">
                <a:solidFill>
                  <a:schemeClr val="dk1"/>
                </a:solidFill>
                <a:latin typeface="Source Sans Pro"/>
                <a:ea typeface="Source Sans Pro"/>
                <a:cs typeface="Source Sans Pro"/>
                <a:sym typeface="Source Sans Pro"/>
              </a:defRPr>
            </a:lvl9pPr>
          </a:lstStyle>
          <a:p>
            <a:pPr marL="0" indent="0">
              <a:buNone/>
            </a:pPr>
            <a:r>
              <a:rPr lang="en-US" dirty="0"/>
              <a:t>Fig 1. </a:t>
            </a:r>
            <a:r>
              <a:rPr lang="en-US" i="1" u="sng" dirty="0"/>
              <a:t>Block representation of 3-phase GCI </a:t>
            </a:r>
          </a:p>
        </p:txBody>
      </p:sp>
    </p:spTree>
    <p:extLst>
      <p:ext uri="{BB962C8B-B14F-4D97-AF65-F5344CB8AC3E}">
        <p14:creationId xmlns:p14="http://schemas.microsoft.com/office/powerpoint/2010/main" val="116910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16">
                                            <p:txEl>
                                              <p:pRg st="0" end="0"/>
                                            </p:txEl>
                                          </p:spTgt>
                                        </p:tgtEl>
                                        <p:attrNameLst>
                                          <p:attrName>style.visibility</p:attrName>
                                        </p:attrNameLst>
                                      </p:cBhvr>
                                      <p:to>
                                        <p:strVal val="visible"/>
                                      </p:to>
                                    </p:set>
                                    <p:anim calcmode="lin" valueType="num">
                                      <p:cBhvr additive="base">
                                        <p:cTn id="7" dur="500" fill="hold"/>
                                        <p:tgtEl>
                                          <p:spTgt spid="51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1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16">
                                            <p:txEl>
                                              <p:pRg st="2" end="2"/>
                                            </p:txEl>
                                          </p:spTgt>
                                        </p:tgtEl>
                                        <p:attrNameLst>
                                          <p:attrName>style.visibility</p:attrName>
                                        </p:attrNameLst>
                                      </p:cBhvr>
                                      <p:to>
                                        <p:strVal val="visible"/>
                                      </p:to>
                                    </p:set>
                                    <p:anim calcmode="lin" valueType="num">
                                      <p:cBhvr additive="base">
                                        <p:cTn id="13" dur="500" fill="hold"/>
                                        <p:tgtEl>
                                          <p:spTgt spid="516">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1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16">
                                            <p:txEl>
                                              <p:pRg st="4" end="4"/>
                                            </p:txEl>
                                          </p:spTgt>
                                        </p:tgtEl>
                                        <p:attrNameLst>
                                          <p:attrName>style.visibility</p:attrName>
                                        </p:attrNameLst>
                                      </p:cBhvr>
                                      <p:to>
                                        <p:strVal val="visible"/>
                                      </p:to>
                                    </p:set>
                                    <p:anim calcmode="lin" valueType="num">
                                      <p:cBhvr additive="base">
                                        <p:cTn id="19" dur="500" fill="hold"/>
                                        <p:tgtEl>
                                          <p:spTgt spid="516">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1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down)">
                                      <p:cBhvr>
                                        <p:cTn id="25" dur="500"/>
                                        <p:tgtEl>
                                          <p:spTgt spid="5"/>
                                        </p:tgtEl>
                                      </p:cBhvr>
                                    </p:animEffect>
                                  </p:childTnLst>
                                </p:cTn>
                              </p:par>
                              <p:par>
                                <p:cTn id="26" presetID="42" presetClass="entr" presetSubtype="0" fill="hold" grpId="0"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1000"/>
                                        <p:tgtEl>
                                          <p:spTgt spid="9"/>
                                        </p:tgtEl>
                                      </p:cBhvr>
                                    </p:animEffect>
                                    <p:anim calcmode="lin" valueType="num">
                                      <p:cBhvr>
                                        <p:cTn id="29" dur="1000" fill="hold"/>
                                        <p:tgtEl>
                                          <p:spTgt spid="9"/>
                                        </p:tgtEl>
                                        <p:attrNameLst>
                                          <p:attrName>ppt_x</p:attrName>
                                        </p:attrNameLst>
                                      </p:cBhvr>
                                      <p:tavLst>
                                        <p:tav tm="0">
                                          <p:val>
                                            <p:strVal val="#ppt_x"/>
                                          </p:val>
                                        </p:tav>
                                        <p:tav tm="100000">
                                          <p:val>
                                            <p:strVal val="#ppt_x"/>
                                          </p:val>
                                        </p:tav>
                                      </p:tavLst>
                                    </p:anim>
                                    <p:anim calcmode="lin" valueType="num">
                                      <p:cBhvr>
                                        <p:cTn id="3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6" grpId="0" uiExpand="1" build="p"/>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sp>
        <p:nvSpPr>
          <p:cNvPr id="515" name="Google Shape;515;p40"/>
          <p:cNvSpPr txBox="1">
            <a:spLocks noGrp="1"/>
          </p:cNvSpPr>
          <p:nvPr>
            <p:ph type="title"/>
          </p:nvPr>
        </p:nvSpPr>
        <p:spPr>
          <a:xfrm>
            <a:off x="720000" y="196485"/>
            <a:ext cx="8293107" cy="80082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solidFill>
                  <a:schemeClr val="dk2"/>
                </a:solidFill>
              </a:rPr>
              <a:t>Overview of 3-phase Grid Connected Inverter</a:t>
            </a:r>
            <a:endParaRPr dirty="0"/>
          </a:p>
        </p:txBody>
      </p:sp>
      <p:sp>
        <p:nvSpPr>
          <p:cNvPr id="516" name="Google Shape;516;p40"/>
          <p:cNvSpPr txBox="1">
            <a:spLocks noGrp="1"/>
          </p:cNvSpPr>
          <p:nvPr>
            <p:ph type="subTitle" idx="1"/>
          </p:nvPr>
        </p:nvSpPr>
        <p:spPr>
          <a:xfrm>
            <a:off x="720000" y="997312"/>
            <a:ext cx="7944559" cy="388144"/>
          </a:xfrm>
          <a:prstGeom prst="rect">
            <a:avLst/>
          </a:prstGeom>
        </p:spPr>
        <p:txBody>
          <a:bodyPr spcFirstLastPara="1" wrap="square" lIns="91425" tIns="91425" rIns="91425" bIns="91425" anchor="t" anchorCtr="0">
            <a:noAutofit/>
          </a:bodyPr>
          <a:lstStyle/>
          <a:p>
            <a:pPr marL="342900" lvl="0" indent="-342900">
              <a:buFont typeface="+mj-lt"/>
              <a:buAutoNum type="arabicPeriod" startAt="3"/>
            </a:pPr>
            <a:r>
              <a:rPr lang="en-US" b="1" u="sng" dirty="0"/>
              <a:t>Control of Three-Phase Grid-Connected Inverter :</a:t>
            </a:r>
            <a:br>
              <a:rPr lang="en-US" b="1" u="sng" dirty="0"/>
            </a:br>
            <a:endParaRPr lang="en-US" dirty="0"/>
          </a:p>
        </p:txBody>
      </p:sp>
      <p:grpSp>
        <p:nvGrpSpPr>
          <p:cNvPr id="517" name="Google Shape;517;p40"/>
          <p:cNvGrpSpPr/>
          <p:nvPr/>
        </p:nvGrpSpPr>
        <p:grpSpPr>
          <a:xfrm>
            <a:off x="7068975" y="4500752"/>
            <a:ext cx="1944132" cy="520503"/>
            <a:chOff x="6484775" y="4088002"/>
            <a:chExt cx="1944132" cy="520503"/>
          </a:xfrm>
        </p:grpSpPr>
        <p:sp>
          <p:nvSpPr>
            <p:cNvPr id="518" name="Google Shape;518;p40"/>
            <p:cNvSpPr/>
            <p:nvPr/>
          </p:nvSpPr>
          <p:spPr>
            <a:xfrm>
              <a:off x="7828307" y="4088006"/>
              <a:ext cx="600600" cy="520500"/>
            </a:xfrm>
            <a:prstGeom prst="hexagon">
              <a:avLst>
                <a:gd name="adj" fmla="val 25000"/>
                <a:gd name="vf" fmla="val 115470"/>
              </a:avLst>
            </a:prstGeom>
            <a:solidFill>
              <a:srgbClr val="E0FF61">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40"/>
            <p:cNvSpPr/>
            <p:nvPr/>
          </p:nvSpPr>
          <p:spPr>
            <a:xfrm>
              <a:off x="7141086" y="4088003"/>
              <a:ext cx="600600" cy="520500"/>
            </a:xfrm>
            <a:prstGeom prst="hexagon">
              <a:avLst>
                <a:gd name="adj" fmla="val 25000"/>
                <a:gd name="vf" fmla="val 115470"/>
              </a:avLst>
            </a:prstGeom>
            <a:solidFill>
              <a:srgbClr val="E0FF61">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40"/>
            <p:cNvSpPr/>
            <p:nvPr/>
          </p:nvSpPr>
          <p:spPr>
            <a:xfrm>
              <a:off x="6484775" y="4088006"/>
              <a:ext cx="600600" cy="520500"/>
            </a:xfrm>
            <a:prstGeom prst="hexagon">
              <a:avLst>
                <a:gd name="adj" fmla="val 25000"/>
                <a:gd name="vf" fmla="val 115470"/>
              </a:avLst>
            </a:prstGeom>
            <a:solidFill>
              <a:srgbClr val="E0FF61">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40"/>
            <p:cNvSpPr/>
            <p:nvPr/>
          </p:nvSpPr>
          <p:spPr>
            <a:xfrm>
              <a:off x="6818598" y="4088002"/>
              <a:ext cx="600600" cy="520500"/>
            </a:xfrm>
            <a:prstGeom prst="hexagon">
              <a:avLst>
                <a:gd name="adj" fmla="val 25000"/>
                <a:gd name="vf" fmla="val 11547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40"/>
            <p:cNvSpPr/>
            <p:nvPr/>
          </p:nvSpPr>
          <p:spPr>
            <a:xfrm>
              <a:off x="7479759" y="4088002"/>
              <a:ext cx="600600" cy="520500"/>
            </a:xfrm>
            <a:prstGeom prst="hexagon">
              <a:avLst>
                <a:gd name="adj" fmla="val 25000"/>
                <a:gd name="vf" fmla="val 11547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 name="Picture 4">
            <a:extLst>
              <a:ext uri="{FF2B5EF4-FFF2-40B4-BE49-F238E27FC236}">
                <a16:creationId xmlns:a16="http://schemas.microsoft.com/office/drawing/2014/main" id="{B5F2A006-32A1-5988-21BA-799AD13F32A9}"/>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2000"/>
                    </a14:imgEffect>
                    <a14:imgEffect>
                      <a14:brightnessContrast bright="100000"/>
                    </a14:imgEffect>
                  </a14:imgLayer>
                </a14:imgProps>
              </a:ext>
            </a:extLst>
          </a:blip>
          <a:srcRect/>
          <a:stretch/>
        </p:blipFill>
        <p:spPr>
          <a:xfrm>
            <a:off x="227145" y="1385456"/>
            <a:ext cx="5965107" cy="2766213"/>
          </a:xfrm>
          <a:prstGeom prst="rect">
            <a:avLst/>
          </a:prstGeom>
          <a:noFill/>
          <a:effectLst>
            <a:glow>
              <a:schemeClr val="accent1">
                <a:lumMod val="75000"/>
                <a:alpha val="95000"/>
              </a:schemeClr>
            </a:glow>
            <a:softEdge rad="0"/>
          </a:effectLst>
        </p:spPr>
      </p:pic>
      <p:sp>
        <p:nvSpPr>
          <p:cNvPr id="2" name="Google Shape;516;p40">
            <a:extLst>
              <a:ext uri="{FF2B5EF4-FFF2-40B4-BE49-F238E27FC236}">
                <a16:creationId xmlns:a16="http://schemas.microsoft.com/office/drawing/2014/main" id="{28BE5487-0400-AA9E-5383-F5C5D7DF7727}"/>
              </a:ext>
            </a:extLst>
          </p:cNvPr>
          <p:cNvSpPr txBox="1">
            <a:spLocks/>
          </p:cNvSpPr>
          <p:nvPr/>
        </p:nvSpPr>
        <p:spPr>
          <a:xfrm>
            <a:off x="1770879" y="4112608"/>
            <a:ext cx="3065815" cy="38814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Source Sans Pro"/>
              <a:buChar char="●"/>
              <a:defRPr sz="1400" b="0" i="0" u="none" strike="noStrike" cap="none">
                <a:solidFill>
                  <a:schemeClr val="dk1"/>
                </a:solidFill>
                <a:latin typeface="Source Sans Pro"/>
                <a:ea typeface="Source Sans Pro"/>
                <a:cs typeface="Source Sans Pro"/>
                <a:sym typeface="Source Sans Pro"/>
              </a:defRPr>
            </a:lvl1pPr>
            <a:lvl2pPr marL="914400" marR="0" lvl="1" indent="-317500" algn="l" rtl="0">
              <a:lnSpc>
                <a:spcPct val="100000"/>
              </a:lnSpc>
              <a:spcBef>
                <a:spcPts val="0"/>
              </a:spcBef>
              <a:spcAft>
                <a:spcPts val="0"/>
              </a:spcAft>
              <a:buClr>
                <a:schemeClr val="dk1"/>
              </a:buClr>
              <a:buSzPts val="1400"/>
              <a:buFont typeface="Source Sans Pro"/>
              <a:buChar char="○"/>
              <a:defRPr sz="1400" b="0" i="0" u="none" strike="noStrike" cap="none">
                <a:solidFill>
                  <a:schemeClr val="dk1"/>
                </a:solidFill>
                <a:latin typeface="Source Sans Pro"/>
                <a:ea typeface="Source Sans Pro"/>
                <a:cs typeface="Source Sans Pro"/>
                <a:sym typeface="Source Sans Pro"/>
              </a:defRPr>
            </a:lvl2pPr>
            <a:lvl3pPr marL="1371600" marR="0" lvl="2" indent="-317500" algn="l" rtl="0">
              <a:lnSpc>
                <a:spcPct val="100000"/>
              </a:lnSpc>
              <a:spcBef>
                <a:spcPts val="0"/>
              </a:spcBef>
              <a:spcAft>
                <a:spcPts val="0"/>
              </a:spcAft>
              <a:buClr>
                <a:schemeClr val="dk1"/>
              </a:buClr>
              <a:buSzPts val="1400"/>
              <a:buFont typeface="Source Sans Pro"/>
              <a:buChar char="■"/>
              <a:defRPr sz="1400" b="0" i="0" u="none" strike="noStrike" cap="none">
                <a:solidFill>
                  <a:schemeClr val="dk1"/>
                </a:solidFill>
                <a:latin typeface="Source Sans Pro"/>
                <a:ea typeface="Source Sans Pro"/>
                <a:cs typeface="Source Sans Pro"/>
                <a:sym typeface="Source Sans Pro"/>
              </a:defRPr>
            </a:lvl3pPr>
            <a:lvl4pPr marL="1828800" marR="0" lvl="3" indent="-317500" algn="l" rtl="0">
              <a:lnSpc>
                <a:spcPct val="100000"/>
              </a:lnSpc>
              <a:spcBef>
                <a:spcPts val="0"/>
              </a:spcBef>
              <a:spcAft>
                <a:spcPts val="0"/>
              </a:spcAft>
              <a:buClr>
                <a:schemeClr val="dk1"/>
              </a:buClr>
              <a:buSzPts val="1400"/>
              <a:buFont typeface="Source Sans Pro"/>
              <a:buChar char="●"/>
              <a:defRPr sz="1400" b="0" i="0" u="none" strike="noStrike" cap="none">
                <a:solidFill>
                  <a:schemeClr val="dk1"/>
                </a:solidFill>
                <a:latin typeface="Source Sans Pro"/>
                <a:ea typeface="Source Sans Pro"/>
                <a:cs typeface="Source Sans Pro"/>
                <a:sym typeface="Source Sans Pro"/>
              </a:defRPr>
            </a:lvl4pPr>
            <a:lvl5pPr marL="2286000" marR="0" lvl="4" indent="-317500" algn="l" rtl="0">
              <a:lnSpc>
                <a:spcPct val="100000"/>
              </a:lnSpc>
              <a:spcBef>
                <a:spcPts val="0"/>
              </a:spcBef>
              <a:spcAft>
                <a:spcPts val="0"/>
              </a:spcAft>
              <a:buClr>
                <a:schemeClr val="dk1"/>
              </a:buClr>
              <a:buSzPts val="1400"/>
              <a:buFont typeface="Source Sans Pro"/>
              <a:buChar char="○"/>
              <a:defRPr sz="1400" b="0" i="0" u="none" strike="noStrike" cap="none">
                <a:solidFill>
                  <a:schemeClr val="dk1"/>
                </a:solidFill>
                <a:latin typeface="Source Sans Pro"/>
                <a:ea typeface="Source Sans Pro"/>
                <a:cs typeface="Source Sans Pro"/>
                <a:sym typeface="Source Sans Pro"/>
              </a:defRPr>
            </a:lvl5pPr>
            <a:lvl6pPr marL="2743200" marR="0" lvl="5" indent="-317500" algn="l" rtl="0">
              <a:lnSpc>
                <a:spcPct val="100000"/>
              </a:lnSpc>
              <a:spcBef>
                <a:spcPts val="0"/>
              </a:spcBef>
              <a:spcAft>
                <a:spcPts val="0"/>
              </a:spcAft>
              <a:buClr>
                <a:schemeClr val="dk1"/>
              </a:buClr>
              <a:buSzPts val="1400"/>
              <a:buFont typeface="Source Sans Pro"/>
              <a:buChar char="■"/>
              <a:defRPr sz="1400" b="0" i="0" u="none" strike="noStrike" cap="none">
                <a:solidFill>
                  <a:schemeClr val="dk1"/>
                </a:solidFill>
                <a:latin typeface="Source Sans Pro"/>
                <a:ea typeface="Source Sans Pro"/>
                <a:cs typeface="Source Sans Pro"/>
                <a:sym typeface="Source Sans Pro"/>
              </a:defRPr>
            </a:lvl6pPr>
            <a:lvl7pPr marL="3200400" marR="0" lvl="6" indent="-317500" algn="l" rtl="0">
              <a:lnSpc>
                <a:spcPct val="100000"/>
              </a:lnSpc>
              <a:spcBef>
                <a:spcPts val="0"/>
              </a:spcBef>
              <a:spcAft>
                <a:spcPts val="0"/>
              </a:spcAft>
              <a:buClr>
                <a:schemeClr val="dk1"/>
              </a:buClr>
              <a:buSzPts val="1400"/>
              <a:buFont typeface="Source Sans Pro"/>
              <a:buChar char="●"/>
              <a:defRPr sz="1400" b="0" i="0" u="none" strike="noStrike" cap="none">
                <a:solidFill>
                  <a:schemeClr val="dk1"/>
                </a:solidFill>
                <a:latin typeface="Source Sans Pro"/>
                <a:ea typeface="Source Sans Pro"/>
                <a:cs typeface="Source Sans Pro"/>
                <a:sym typeface="Source Sans Pro"/>
              </a:defRPr>
            </a:lvl7pPr>
            <a:lvl8pPr marL="3657600" marR="0" lvl="7" indent="-317500" algn="l" rtl="0">
              <a:lnSpc>
                <a:spcPct val="100000"/>
              </a:lnSpc>
              <a:spcBef>
                <a:spcPts val="0"/>
              </a:spcBef>
              <a:spcAft>
                <a:spcPts val="0"/>
              </a:spcAft>
              <a:buClr>
                <a:schemeClr val="dk1"/>
              </a:buClr>
              <a:buSzPts val="1400"/>
              <a:buFont typeface="Source Sans Pro"/>
              <a:buChar char="○"/>
              <a:defRPr sz="1400" b="0" i="0" u="none" strike="noStrike" cap="none">
                <a:solidFill>
                  <a:schemeClr val="dk1"/>
                </a:solidFill>
                <a:latin typeface="Source Sans Pro"/>
                <a:ea typeface="Source Sans Pro"/>
                <a:cs typeface="Source Sans Pro"/>
                <a:sym typeface="Source Sans Pro"/>
              </a:defRPr>
            </a:lvl8pPr>
            <a:lvl9pPr marL="4114800" marR="0" lvl="8" indent="-317500" algn="l" rtl="0">
              <a:lnSpc>
                <a:spcPct val="100000"/>
              </a:lnSpc>
              <a:spcBef>
                <a:spcPts val="0"/>
              </a:spcBef>
              <a:spcAft>
                <a:spcPts val="0"/>
              </a:spcAft>
              <a:buClr>
                <a:schemeClr val="dk1"/>
              </a:buClr>
              <a:buSzPts val="1400"/>
              <a:buFont typeface="Source Sans Pro"/>
              <a:buChar char="■"/>
              <a:defRPr sz="1400" b="0" i="0" u="none" strike="noStrike" cap="none">
                <a:solidFill>
                  <a:schemeClr val="dk1"/>
                </a:solidFill>
                <a:latin typeface="Source Sans Pro"/>
                <a:ea typeface="Source Sans Pro"/>
                <a:cs typeface="Source Sans Pro"/>
                <a:sym typeface="Source Sans Pro"/>
              </a:defRPr>
            </a:lvl9pPr>
          </a:lstStyle>
          <a:p>
            <a:pPr marL="0" indent="0">
              <a:buNone/>
            </a:pPr>
            <a:r>
              <a:rPr lang="en-US" dirty="0"/>
              <a:t>Fig 2. </a:t>
            </a:r>
            <a:r>
              <a:rPr lang="en-US" i="1" u="sng" dirty="0"/>
              <a:t>Internal structure of 3-phase GCI</a:t>
            </a:r>
          </a:p>
        </p:txBody>
      </p:sp>
      <p:sp>
        <p:nvSpPr>
          <p:cNvPr id="8" name="TextBox 7">
            <a:extLst>
              <a:ext uri="{FF2B5EF4-FFF2-40B4-BE49-F238E27FC236}">
                <a16:creationId xmlns:a16="http://schemas.microsoft.com/office/drawing/2014/main" id="{0065AA9A-56BB-84C1-FCEB-313F68A5CE2F}"/>
              </a:ext>
            </a:extLst>
          </p:cNvPr>
          <p:cNvSpPr txBox="1"/>
          <p:nvPr/>
        </p:nvSpPr>
        <p:spPr>
          <a:xfrm>
            <a:off x="6236892" y="1511941"/>
            <a:ext cx="2648891" cy="2862322"/>
          </a:xfrm>
          <a:prstGeom prst="rect">
            <a:avLst/>
          </a:prstGeom>
          <a:noFill/>
        </p:spPr>
        <p:txBody>
          <a:bodyPr wrap="square">
            <a:spAutoFit/>
          </a:bodyPr>
          <a:lstStyle/>
          <a:p>
            <a:pPr marL="171450" indent="-171450">
              <a:buClr>
                <a:schemeClr val="tx1"/>
              </a:buClr>
              <a:buFont typeface="Arial" panose="020B0604020202020204" pitchFamily="34" charset="0"/>
              <a:buChar char="•"/>
            </a:pPr>
            <a:r>
              <a:rPr lang="en-US" sz="1000" dirty="0">
                <a:solidFill>
                  <a:schemeClr val="tx1"/>
                </a:solidFill>
              </a:rPr>
              <a:t>S</a:t>
            </a:r>
            <a:r>
              <a:rPr lang="en-US" sz="800" dirty="0">
                <a:solidFill>
                  <a:schemeClr val="tx1"/>
                </a:solidFill>
              </a:rPr>
              <a:t>1</a:t>
            </a:r>
            <a:r>
              <a:rPr lang="en-US" sz="1000" dirty="0">
                <a:solidFill>
                  <a:schemeClr val="tx1"/>
                </a:solidFill>
              </a:rPr>
              <a:t>–S</a:t>
            </a:r>
            <a:r>
              <a:rPr lang="en-US" sz="900" dirty="0">
                <a:solidFill>
                  <a:schemeClr val="tx1"/>
                </a:solidFill>
              </a:rPr>
              <a:t>6</a:t>
            </a:r>
            <a:r>
              <a:rPr lang="en-US" sz="1000" dirty="0">
                <a:solidFill>
                  <a:schemeClr val="tx1"/>
                </a:solidFill>
              </a:rPr>
              <a:t> are the power electronics switches (MOSFET/IGBT) which form the inverter bridge. </a:t>
            </a:r>
          </a:p>
          <a:p>
            <a:pPr marL="171450" indent="-171450">
              <a:buClr>
                <a:schemeClr val="tx1"/>
              </a:buClr>
              <a:buFont typeface="Arial" panose="020B0604020202020204" pitchFamily="34" charset="0"/>
              <a:buChar char="•"/>
            </a:pPr>
            <a:endParaRPr lang="en-US" sz="1000" dirty="0">
              <a:solidFill>
                <a:schemeClr val="tx1"/>
              </a:solidFill>
            </a:endParaRPr>
          </a:p>
          <a:p>
            <a:pPr marL="171450" indent="-171450">
              <a:buClr>
                <a:schemeClr val="tx1"/>
              </a:buClr>
              <a:buFont typeface="Arial" panose="020B0604020202020204" pitchFamily="34" charset="0"/>
              <a:buChar char="•"/>
            </a:pPr>
            <a:endParaRPr lang="en-US" sz="1000" dirty="0">
              <a:solidFill>
                <a:schemeClr val="tx1"/>
              </a:solidFill>
            </a:endParaRPr>
          </a:p>
          <a:p>
            <a:pPr marL="171450" indent="-171450">
              <a:buClr>
                <a:schemeClr val="tx1"/>
              </a:buClr>
              <a:buFont typeface="Arial" panose="020B0604020202020204" pitchFamily="34" charset="0"/>
              <a:buChar char="•"/>
            </a:pPr>
            <a:r>
              <a:rPr lang="en-US" sz="1000" dirty="0">
                <a:solidFill>
                  <a:schemeClr val="tx1"/>
                </a:solidFill>
              </a:rPr>
              <a:t>Inductors (L1, L2) and capacitors (C) form LCL filter. </a:t>
            </a:r>
            <a:br>
              <a:rPr lang="en-US" sz="1000" dirty="0">
                <a:solidFill>
                  <a:schemeClr val="tx1"/>
                </a:solidFill>
              </a:rPr>
            </a:br>
            <a:br>
              <a:rPr lang="en-US" sz="1000" dirty="0">
                <a:solidFill>
                  <a:schemeClr val="tx1"/>
                </a:solidFill>
              </a:rPr>
            </a:br>
            <a:endParaRPr lang="en-US" sz="1000" dirty="0">
              <a:solidFill>
                <a:schemeClr val="tx1"/>
              </a:solidFill>
            </a:endParaRPr>
          </a:p>
          <a:p>
            <a:pPr marL="171450" indent="-171450">
              <a:buClr>
                <a:schemeClr val="tx1"/>
              </a:buClr>
              <a:buFont typeface="Arial" panose="020B0604020202020204" pitchFamily="34" charset="0"/>
              <a:buChar char="•"/>
            </a:pPr>
            <a:r>
              <a:rPr lang="en-US" sz="1000" dirty="0">
                <a:solidFill>
                  <a:schemeClr val="tx1"/>
                </a:solidFill>
              </a:rPr>
              <a:t>Finally, inverter is connected to the grid. Vga, Vgb, and Vgc are grid voltage of a, b, and c phases, respectively. </a:t>
            </a:r>
          </a:p>
          <a:p>
            <a:pPr marL="171450" indent="-171450">
              <a:buClr>
                <a:schemeClr val="tx1"/>
              </a:buClr>
              <a:buFont typeface="Arial" panose="020B0604020202020204" pitchFamily="34" charset="0"/>
              <a:buChar char="•"/>
            </a:pPr>
            <a:endParaRPr lang="en-US" sz="1000" dirty="0">
              <a:solidFill>
                <a:schemeClr val="tx1"/>
              </a:solidFill>
            </a:endParaRPr>
          </a:p>
          <a:p>
            <a:pPr marL="171450" indent="-171450">
              <a:buClr>
                <a:schemeClr val="tx1"/>
              </a:buClr>
              <a:buFont typeface="Arial" panose="020B0604020202020204" pitchFamily="34" charset="0"/>
              <a:buChar char="•"/>
            </a:pPr>
            <a:endParaRPr lang="en-US" sz="1000" dirty="0">
              <a:solidFill>
                <a:schemeClr val="tx1"/>
              </a:solidFill>
            </a:endParaRPr>
          </a:p>
          <a:p>
            <a:pPr marL="171450" indent="-171450">
              <a:buClr>
                <a:schemeClr val="tx1"/>
              </a:buClr>
              <a:buFont typeface="Arial" panose="020B0604020202020204" pitchFamily="34" charset="0"/>
              <a:buChar char="•"/>
            </a:pPr>
            <a:r>
              <a:rPr lang="en-US" sz="1000" dirty="0">
                <a:solidFill>
                  <a:schemeClr val="tx1"/>
                </a:solidFill>
              </a:rPr>
              <a:t>Similarly, i</a:t>
            </a:r>
            <a:r>
              <a:rPr lang="en-US" sz="800" dirty="0">
                <a:solidFill>
                  <a:schemeClr val="tx1"/>
                </a:solidFill>
              </a:rPr>
              <a:t>a</a:t>
            </a:r>
            <a:r>
              <a:rPr lang="en-US" sz="1000" dirty="0">
                <a:solidFill>
                  <a:schemeClr val="tx1"/>
                </a:solidFill>
              </a:rPr>
              <a:t>, i</a:t>
            </a:r>
            <a:r>
              <a:rPr lang="en-US" sz="800" dirty="0">
                <a:solidFill>
                  <a:schemeClr val="tx1"/>
                </a:solidFill>
              </a:rPr>
              <a:t>b</a:t>
            </a:r>
            <a:r>
              <a:rPr lang="en-US" sz="1000" dirty="0">
                <a:solidFill>
                  <a:schemeClr val="tx1"/>
                </a:solidFill>
              </a:rPr>
              <a:t>, and i</a:t>
            </a:r>
            <a:r>
              <a:rPr lang="en-US" sz="800" dirty="0">
                <a:solidFill>
                  <a:schemeClr val="tx1"/>
                </a:solidFill>
              </a:rPr>
              <a:t>c</a:t>
            </a:r>
            <a:r>
              <a:rPr lang="en-US" sz="1000" dirty="0">
                <a:solidFill>
                  <a:schemeClr val="tx1"/>
                </a:solidFill>
              </a:rPr>
              <a:t> are obtained as grid current.</a:t>
            </a:r>
            <a:br>
              <a:rPr lang="en-US" sz="1000" dirty="0">
                <a:solidFill>
                  <a:schemeClr val="tx1"/>
                </a:solidFill>
              </a:rPr>
            </a:br>
            <a:br>
              <a:rPr lang="en-US" sz="1000" dirty="0">
                <a:solidFill>
                  <a:schemeClr val="tx1"/>
                </a:solidFill>
              </a:rPr>
            </a:br>
            <a:endParaRPr lang="en-US" sz="1000" dirty="0">
              <a:solidFill>
                <a:schemeClr val="tx1"/>
              </a:solidFill>
            </a:endParaRPr>
          </a:p>
        </p:txBody>
      </p:sp>
    </p:spTree>
    <p:extLst>
      <p:ext uri="{BB962C8B-B14F-4D97-AF65-F5344CB8AC3E}">
        <p14:creationId xmlns:p14="http://schemas.microsoft.com/office/powerpoint/2010/main" val="190576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16">
                                            <p:txEl>
                                              <p:pRg st="0" end="0"/>
                                            </p:txEl>
                                          </p:spTgt>
                                        </p:tgtEl>
                                        <p:attrNameLst>
                                          <p:attrName>style.visibility</p:attrName>
                                        </p:attrNameLst>
                                      </p:cBhvr>
                                      <p:to>
                                        <p:strVal val="visible"/>
                                      </p:to>
                                    </p:set>
                                    <p:animEffect transition="in" filter="barn(inVertical)">
                                      <p:cBhvr>
                                        <p:cTn id="7" dur="500"/>
                                        <p:tgtEl>
                                          <p:spTgt spid="51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heel(1)">
                                      <p:cBhvr>
                                        <p:cTn id="12" dur="2000"/>
                                        <p:tgtEl>
                                          <p:spTgt spid="5"/>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down)">
                                      <p:cBhvr>
                                        <p:cTn id="15" dur="500"/>
                                        <p:tgtEl>
                                          <p:spTgt spid="2"/>
                                        </p:tgtEl>
                                      </p:cBhvr>
                                    </p:animEffect>
                                  </p:childTnLst>
                                </p:cTn>
                              </p:par>
                            </p:childTnLst>
                          </p:cTn>
                        </p:par>
                        <p:par>
                          <p:cTn id="16" fill="hold">
                            <p:stCondLst>
                              <p:cond delay="2000"/>
                            </p:stCondLst>
                            <p:childTnLst>
                              <p:par>
                                <p:cTn id="17" presetID="53" presetClass="entr" presetSubtype="16"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p:cTn id="19" dur="500" fill="hold"/>
                                        <p:tgtEl>
                                          <p:spTgt spid="8"/>
                                        </p:tgtEl>
                                        <p:attrNameLst>
                                          <p:attrName>ppt_w</p:attrName>
                                        </p:attrNameLst>
                                      </p:cBhvr>
                                      <p:tavLst>
                                        <p:tav tm="0">
                                          <p:val>
                                            <p:fltVal val="0"/>
                                          </p:val>
                                        </p:tav>
                                        <p:tav tm="100000">
                                          <p:val>
                                            <p:strVal val="#ppt_w"/>
                                          </p:val>
                                        </p:tav>
                                      </p:tavLst>
                                    </p:anim>
                                    <p:anim calcmode="lin" valueType="num">
                                      <p:cBhvr>
                                        <p:cTn id="20" dur="500" fill="hold"/>
                                        <p:tgtEl>
                                          <p:spTgt spid="8"/>
                                        </p:tgtEl>
                                        <p:attrNameLst>
                                          <p:attrName>ppt_h</p:attrName>
                                        </p:attrNameLst>
                                      </p:cBhvr>
                                      <p:tavLst>
                                        <p:tav tm="0">
                                          <p:val>
                                            <p:fltVal val="0"/>
                                          </p:val>
                                        </p:tav>
                                        <p:tav tm="100000">
                                          <p:val>
                                            <p:strVal val="#ppt_h"/>
                                          </p:val>
                                        </p:tav>
                                      </p:tavLst>
                                    </p:anim>
                                    <p:animEffect transition="in" filter="fade">
                                      <p:cBhvr>
                                        <p:cTn id="2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6" grpId="0" build="p"/>
      <p:bldP spid="2"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sp>
        <p:nvSpPr>
          <p:cNvPr id="515" name="Google Shape;515;p40"/>
          <p:cNvSpPr txBox="1">
            <a:spLocks noGrp="1"/>
          </p:cNvSpPr>
          <p:nvPr>
            <p:ph type="title"/>
          </p:nvPr>
        </p:nvSpPr>
        <p:spPr>
          <a:xfrm>
            <a:off x="720000" y="196485"/>
            <a:ext cx="8293107" cy="80082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solidFill>
                  <a:schemeClr val="dk2"/>
                </a:solidFill>
              </a:rPr>
              <a:t>Overview of 3-phase Grid Connected Inverter</a:t>
            </a:r>
            <a:endParaRPr dirty="0"/>
          </a:p>
        </p:txBody>
      </p:sp>
      <p:grpSp>
        <p:nvGrpSpPr>
          <p:cNvPr id="517" name="Google Shape;517;p40"/>
          <p:cNvGrpSpPr/>
          <p:nvPr/>
        </p:nvGrpSpPr>
        <p:grpSpPr>
          <a:xfrm>
            <a:off x="7068975" y="4500752"/>
            <a:ext cx="1944132" cy="520503"/>
            <a:chOff x="6484775" y="4088002"/>
            <a:chExt cx="1944132" cy="520503"/>
          </a:xfrm>
        </p:grpSpPr>
        <p:sp>
          <p:nvSpPr>
            <p:cNvPr id="518" name="Google Shape;518;p40"/>
            <p:cNvSpPr/>
            <p:nvPr/>
          </p:nvSpPr>
          <p:spPr>
            <a:xfrm>
              <a:off x="7828307" y="4088006"/>
              <a:ext cx="600600" cy="520500"/>
            </a:xfrm>
            <a:prstGeom prst="hexagon">
              <a:avLst>
                <a:gd name="adj" fmla="val 25000"/>
                <a:gd name="vf" fmla="val 115470"/>
              </a:avLst>
            </a:prstGeom>
            <a:solidFill>
              <a:srgbClr val="E0FF61">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40"/>
            <p:cNvSpPr/>
            <p:nvPr/>
          </p:nvSpPr>
          <p:spPr>
            <a:xfrm>
              <a:off x="7141086" y="4088003"/>
              <a:ext cx="600600" cy="520500"/>
            </a:xfrm>
            <a:prstGeom prst="hexagon">
              <a:avLst>
                <a:gd name="adj" fmla="val 25000"/>
                <a:gd name="vf" fmla="val 115470"/>
              </a:avLst>
            </a:prstGeom>
            <a:solidFill>
              <a:srgbClr val="E0FF61">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40"/>
            <p:cNvSpPr/>
            <p:nvPr/>
          </p:nvSpPr>
          <p:spPr>
            <a:xfrm>
              <a:off x="6484775" y="4088006"/>
              <a:ext cx="600600" cy="520500"/>
            </a:xfrm>
            <a:prstGeom prst="hexagon">
              <a:avLst>
                <a:gd name="adj" fmla="val 25000"/>
                <a:gd name="vf" fmla="val 115470"/>
              </a:avLst>
            </a:prstGeom>
            <a:solidFill>
              <a:srgbClr val="E0FF61">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40"/>
            <p:cNvSpPr/>
            <p:nvPr/>
          </p:nvSpPr>
          <p:spPr>
            <a:xfrm>
              <a:off x="6818598" y="4088002"/>
              <a:ext cx="600600" cy="520500"/>
            </a:xfrm>
            <a:prstGeom prst="hexagon">
              <a:avLst>
                <a:gd name="adj" fmla="val 25000"/>
                <a:gd name="vf" fmla="val 11547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40"/>
            <p:cNvSpPr/>
            <p:nvPr/>
          </p:nvSpPr>
          <p:spPr>
            <a:xfrm>
              <a:off x="7479759" y="4088002"/>
              <a:ext cx="600600" cy="520500"/>
            </a:xfrm>
            <a:prstGeom prst="hexagon">
              <a:avLst>
                <a:gd name="adj" fmla="val 25000"/>
                <a:gd name="vf" fmla="val 11547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Subtitle 3">
            <a:extLst>
              <a:ext uri="{FF2B5EF4-FFF2-40B4-BE49-F238E27FC236}">
                <a16:creationId xmlns:a16="http://schemas.microsoft.com/office/drawing/2014/main" id="{1C8C6771-6AB3-810C-ABA4-088B1961584A}"/>
              </a:ext>
            </a:extLst>
          </p:cNvPr>
          <p:cNvSpPr>
            <a:spLocks noGrp="1"/>
          </p:cNvSpPr>
          <p:nvPr>
            <p:ph type="subTitle" idx="1"/>
          </p:nvPr>
        </p:nvSpPr>
        <p:spPr>
          <a:xfrm>
            <a:off x="599720" y="1411606"/>
            <a:ext cx="8064839" cy="2674848"/>
          </a:xfrm>
        </p:spPr>
        <p:txBody>
          <a:bodyPr/>
          <a:lstStyle/>
          <a:p>
            <a:r>
              <a:rPr lang="en-US" sz="1800" dirty="0"/>
              <a:t>The current produced by the inverter contains lots of harmonics. </a:t>
            </a:r>
          </a:p>
          <a:p>
            <a:endParaRPr lang="en-US" sz="1800" dirty="0"/>
          </a:p>
          <a:p>
            <a:r>
              <a:rPr lang="en-US" sz="1800" dirty="0"/>
              <a:t>In order to avoid all these issues, filter is used at the inverter output. </a:t>
            </a:r>
          </a:p>
          <a:p>
            <a:endParaRPr lang="en-US" sz="1800" dirty="0"/>
          </a:p>
          <a:p>
            <a:r>
              <a:rPr lang="en-US" sz="1800" dirty="0"/>
              <a:t>After connecting the filter, smooth sinusoidal current is obtained without any harmonics.</a:t>
            </a:r>
          </a:p>
          <a:p>
            <a:pPr marL="139700" indent="0">
              <a:buNone/>
            </a:pPr>
            <a:endParaRPr lang="en-US" sz="1800" dirty="0"/>
          </a:p>
          <a:p>
            <a:r>
              <a:rPr lang="en-US" sz="1800" dirty="0"/>
              <a:t>Figure 2 shows basic schematic of the 3-phase GCI. Vdc is DC voltage source at the input. </a:t>
            </a:r>
          </a:p>
        </p:txBody>
      </p:sp>
    </p:spTree>
    <p:extLst>
      <p:ext uri="{BB962C8B-B14F-4D97-AF65-F5344CB8AC3E}">
        <p14:creationId xmlns:p14="http://schemas.microsoft.com/office/powerpoint/2010/main" val="1695207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750"/>
                                        <p:tgtEl>
                                          <p:spTgt spid="4">
                                            <p:txEl>
                                              <p:pRg st="0" end="0"/>
                                            </p:txEl>
                                          </p:spTgt>
                                        </p:tgtEl>
                                      </p:cBhvr>
                                    </p:animEffect>
                                  </p:childTnLst>
                                </p:cTn>
                              </p:par>
                            </p:childTnLst>
                          </p:cTn>
                        </p:par>
                        <p:par>
                          <p:cTn id="8" fill="hold">
                            <p:stCondLst>
                              <p:cond delay="750"/>
                            </p:stCondLst>
                            <p:childTnLst>
                              <p:par>
                                <p:cTn id="9" presetID="16" presetClass="entr" presetSubtype="21" fill="hold" nodeType="after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animEffect transition="in" filter="barn(inVertical)">
                                      <p:cBhvr>
                                        <p:cTn id="11" dur="750"/>
                                        <p:tgtEl>
                                          <p:spTgt spid="4">
                                            <p:txEl>
                                              <p:pRg st="2" end="2"/>
                                            </p:txEl>
                                          </p:spTgt>
                                        </p:tgtEl>
                                      </p:cBhvr>
                                    </p:animEffect>
                                  </p:childTnLst>
                                </p:cTn>
                              </p:par>
                            </p:childTnLst>
                          </p:cTn>
                        </p:par>
                        <p:par>
                          <p:cTn id="12" fill="hold">
                            <p:stCondLst>
                              <p:cond delay="1500"/>
                            </p:stCondLst>
                            <p:childTnLst>
                              <p:par>
                                <p:cTn id="13" presetID="16" presetClass="entr" presetSubtype="21" fill="hold" nodeType="after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animEffect transition="in" filter="barn(inVertical)">
                                      <p:cBhvr>
                                        <p:cTn id="15" dur="750"/>
                                        <p:tgtEl>
                                          <p:spTgt spid="4">
                                            <p:txEl>
                                              <p:pRg st="4" end="4"/>
                                            </p:txEl>
                                          </p:spTgt>
                                        </p:tgtEl>
                                      </p:cBhvr>
                                    </p:animEffect>
                                  </p:childTnLst>
                                </p:cTn>
                              </p:par>
                            </p:childTnLst>
                          </p:cTn>
                        </p:par>
                        <p:par>
                          <p:cTn id="16" fill="hold">
                            <p:stCondLst>
                              <p:cond delay="2250"/>
                            </p:stCondLst>
                            <p:childTnLst>
                              <p:par>
                                <p:cTn id="17" presetID="16" presetClass="entr" presetSubtype="21" fill="hold" nodeType="after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animEffect transition="in" filter="barn(inVertical)">
                                      <p:cBhvr>
                                        <p:cTn id="19" dur="75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36"/>
          <p:cNvSpPr txBox="1">
            <a:spLocks noGrp="1"/>
          </p:cNvSpPr>
          <p:nvPr>
            <p:ph type="ctrTitle"/>
          </p:nvPr>
        </p:nvSpPr>
        <p:spPr>
          <a:xfrm>
            <a:off x="186399" y="111680"/>
            <a:ext cx="8771201" cy="1259920"/>
          </a:xfrm>
          <a:prstGeom prst="rect">
            <a:avLst/>
          </a:prstGeom>
          <a:effectLst>
            <a:softEdge rad="0"/>
          </a:effectLst>
        </p:spPr>
        <p:txBody>
          <a:bodyPr spcFirstLastPara="1" wrap="square" lIns="91425" tIns="91425" rIns="91425" bIns="91425" anchor="b" anchorCtr="0">
            <a:noAutofit/>
          </a:bodyPr>
          <a:lstStyle/>
          <a:p>
            <a:pPr marL="0" lvl="0" indent="0" algn="l" rtl="0">
              <a:spcBef>
                <a:spcPts val="0"/>
              </a:spcBef>
              <a:spcAft>
                <a:spcPts val="0"/>
              </a:spcAft>
              <a:buNone/>
            </a:pPr>
            <a:r>
              <a:rPr lang="en-US" sz="3200" dirty="0">
                <a:solidFill>
                  <a:schemeClr val="dk2"/>
                </a:solidFill>
              </a:rPr>
              <a:t>Simplified active and reactive power control with MPPT using 3-phase grid connected </a:t>
            </a:r>
            <a:r>
              <a:rPr lang="en-US" sz="3200" dirty="0" err="1">
                <a:solidFill>
                  <a:schemeClr val="dk2"/>
                </a:solidFill>
              </a:rPr>
              <a:t>pv</a:t>
            </a:r>
            <a:r>
              <a:rPr lang="en-US" sz="3200" dirty="0">
                <a:solidFill>
                  <a:schemeClr val="dk2"/>
                </a:solidFill>
              </a:rPr>
              <a:t> inverter</a:t>
            </a:r>
            <a:endParaRPr sz="3200" dirty="0">
              <a:solidFill>
                <a:schemeClr val="dk1"/>
              </a:solidFill>
            </a:endParaRPr>
          </a:p>
        </p:txBody>
      </p:sp>
      <p:graphicFrame>
        <p:nvGraphicFramePr>
          <p:cNvPr id="3" name="Diagram 2">
            <a:extLst>
              <a:ext uri="{FF2B5EF4-FFF2-40B4-BE49-F238E27FC236}">
                <a16:creationId xmlns:a16="http://schemas.microsoft.com/office/drawing/2014/main" id="{85D8DD36-FCFE-B4DD-9CE9-2FC7F721CE20}"/>
              </a:ext>
            </a:extLst>
          </p:cNvPr>
          <p:cNvGraphicFramePr/>
          <p:nvPr>
            <p:extLst>
              <p:ext uri="{D42A27DB-BD31-4B8C-83A1-F6EECF244321}">
                <p14:modId xmlns:p14="http://schemas.microsoft.com/office/powerpoint/2010/main" val="10287266"/>
              </p:ext>
            </p:extLst>
          </p:nvPr>
        </p:nvGraphicFramePr>
        <p:xfrm>
          <a:off x="278682" y="2406316"/>
          <a:ext cx="6664377" cy="262550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401" name="Google Shape;401;p36"/>
          <p:cNvGrpSpPr/>
          <p:nvPr/>
        </p:nvGrpSpPr>
        <p:grpSpPr>
          <a:xfrm>
            <a:off x="7753171" y="3053170"/>
            <a:ext cx="1002323" cy="205268"/>
            <a:chOff x="715062" y="4403056"/>
            <a:chExt cx="1002323" cy="205268"/>
          </a:xfrm>
        </p:grpSpPr>
        <p:grpSp>
          <p:nvGrpSpPr>
            <p:cNvPr id="402" name="Google Shape;402;p36"/>
            <p:cNvGrpSpPr/>
            <p:nvPr/>
          </p:nvGrpSpPr>
          <p:grpSpPr>
            <a:xfrm>
              <a:off x="715062" y="4403056"/>
              <a:ext cx="102634" cy="205268"/>
              <a:chOff x="1511425" y="4386525"/>
              <a:chExt cx="85500" cy="171000"/>
            </a:xfrm>
          </p:grpSpPr>
          <p:cxnSp>
            <p:nvCxnSpPr>
              <p:cNvPr id="403" name="Google Shape;403;p36"/>
              <p:cNvCxnSpPr/>
              <p:nvPr/>
            </p:nvCxnSpPr>
            <p:spPr>
              <a:xfrm>
                <a:off x="1511425" y="4386525"/>
                <a:ext cx="85500" cy="85500"/>
              </a:xfrm>
              <a:prstGeom prst="straightConnector1">
                <a:avLst/>
              </a:prstGeom>
              <a:noFill/>
              <a:ln w="9525" cap="flat" cmpd="sng">
                <a:solidFill>
                  <a:schemeClr val="dk2"/>
                </a:solidFill>
                <a:prstDash val="solid"/>
                <a:round/>
                <a:headEnd type="none" w="med" len="med"/>
                <a:tailEnd type="none" w="med" len="med"/>
              </a:ln>
            </p:spPr>
          </p:cxnSp>
          <p:cxnSp>
            <p:nvCxnSpPr>
              <p:cNvPr id="404" name="Google Shape;404;p36"/>
              <p:cNvCxnSpPr/>
              <p:nvPr/>
            </p:nvCxnSpPr>
            <p:spPr>
              <a:xfrm rot="10800000" flipH="1">
                <a:off x="1511425" y="4472025"/>
                <a:ext cx="85500" cy="85500"/>
              </a:xfrm>
              <a:prstGeom prst="straightConnector1">
                <a:avLst/>
              </a:prstGeom>
              <a:noFill/>
              <a:ln w="9525" cap="flat" cmpd="sng">
                <a:solidFill>
                  <a:schemeClr val="dk2"/>
                </a:solidFill>
                <a:prstDash val="solid"/>
                <a:round/>
                <a:headEnd type="none" w="med" len="med"/>
                <a:tailEnd type="none" w="med" len="med"/>
              </a:ln>
            </p:spPr>
          </p:cxnSp>
        </p:grpSp>
        <p:grpSp>
          <p:nvGrpSpPr>
            <p:cNvPr id="405" name="Google Shape;405;p36"/>
            <p:cNvGrpSpPr/>
            <p:nvPr/>
          </p:nvGrpSpPr>
          <p:grpSpPr>
            <a:xfrm>
              <a:off x="895000" y="4403056"/>
              <a:ext cx="102634" cy="205268"/>
              <a:chOff x="1511425" y="4386525"/>
              <a:chExt cx="85500" cy="171000"/>
            </a:xfrm>
          </p:grpSpPr>
          <p:cxnSp>
            <p:nvCxnSpPr>
              <p:cNvPr id="406" name="Google Shape;406;p36"/>
              <p:cNvCxnSpPr/>
              <p:nvPr/>
            </p:nvCxnSpPr>
            <p:spPr>
              <a:xfrm>
                <a:off x="1511425" y="4386525"/>
                <a:ext cx="85500" cy="85500"/>
              </a:xfrm>
              <a:prstGeom prst="straightConnector1">
                <a:avLst/>
              </a:prstGeom>
              <a:noFill/>
              <a:ln w="9525" cap="flat" cmpd="sng">
                <a:solidFill>
                  <a:schemeClr val="dk2"/>
                </a:solidFill>
                <a:prstDash val="solid"/>
                <a:round/>
                <a:headEnd type="none" w="med" len="med"/>
                <a:tailEnd type="none" w="med" len="med"/>
              </a:ln>
            </p:spPr>
          </p:cxnSp>
          <p:cxnSp>
            <p:nvCxnSpPr>
              <p:cNvPr id="407" name="Google Shape;407;p36"/>
              <p:cNvCxnSpPr/>
              <p:nvPr/>
            </p:nvCxnSpPr>
            <p:spPr>
              <a:xfrm rot="10800000" flipH="1">
                <a:off x="1511425" y="4472025"/>
                <a:ext cx="85500" cy="85500"/>
              </a:xfrm>
              <a:prstGeom prst="straightConnector1">
                <a:avLst/>
              </a:prstGeom>
              <a:noFill/>
              <a:ln w="9525" cap="flat" cmpd="sng">
                <a:solidFill>
                  <a:schemeClr val="dk2"/>
                </a:solidFill>
                <a:prstDash val="solid"/>
                <a:round/>
                <a:headEnd type="none" w="med" len="med"/>
                <a:tailEnd type="none" w="med" len="med"/>
              </a:ln>
            </p:spPr>
          </p:cxnSp>
        </p:grpSp>
        <p:grpSp>
          <p:nvGrpSpPr>
            <p:cNvPr id="408" name="Google Shape;408;p36"/>
            <p:cNvGrpSpPr/>
            <p:nvPr/>
          </p:nvGrpSpPr>
          <p:grpSpPr>
            <a:xfrm>
              <a:off x="1074937" y="4403056"/>
              <a:ext cx="102634" cy="205268"/>
              <a:chOff x="1511425" y="4386525"/>
              <a:chExt cx="85500" cy="171000"/>
            </a:xfrm>
          </p:grpSpPr>
          <p:cxnSp>
            <p:nvCxnSpPr>
              <p:cNvPr id="409" name="Google Shape;409;p36"/>
              <p:cNvCxnSpPr/>
              <p:nvPr/>
            </p:nvCxnSpPr>
            <p:spPr>
              <a:xfrm>
                <a:off x="1511425" y="4386525"/>
                <a:ext cx="85500" cy="85500"/>
              </a:xfrm>
              <a:prstGeom prst="straightConnector1">
                <a:avLst/>
              </a:prstGeom>
              <a:noFill/>
              <a:ln w="9525" cap="flat" cmpd="sng">
                <a:solidFill>
                  <a:schemeClr val="dk2"/>
                </a:solidFill>
                <a:prstDash val="solid"/>
                <a:round/>
                <a:headEnd type="none" w="med" len="med"/>
                <a:tailEnd type="none" w="med" len="med"/>
              </a:ln>
            </p:spPr>
          </p:cxnSp>
          <p:cxnSp>
            <p:nvCxnSpPr>
              <p:cNvPr id="410" name="Google Shape;410;p36"/>
              <p:cNvCxnSpPr/>
              <p:nvPr/>
            </p:nvCxnSpPr>
            <p:spPr>
              <a:xfrm rot="10800000" flipH="1">
                <a:off x="1511425" y="4472025"/>
                <a:ext cx="85500" cy="85500"/>
              </a:xfrm>
              <a:prstGeom prst="straightConnector1">
                <a:avLst/>
              </a:prstGeom>
              <a:noFill/>
              <a:ln w="9525" cap="flat" cmpd="sng">
                <a:solidFill>
                  <a:schemeClr val="dk2"/>
                </a:solidFill>
                <a:prstDash val="solid"/>
                <a:round/>
                <a:headEnd type="none" w="med" len="med"/>
                <a:tailEnd type="none" w="med" len="med"/>
              </a:ln>
            </p:spPr>
          </p:cxnSp>
        </p:grpSp>
        <p:grpSp>
          <p:nvGrpSpPr>
            <p:cNvPr id="411" name="Google Shape;411;p36"/>
            <p:cNvGrpSpPr/>
            <p:nvPr/>
          </p:nvGrpSpPr>
          <p:grpSpPr>
            <a:xfrm>
              <a:off x="1254875" y="4403056"/>
              <a:ext cx="102634" cy="205268"/>
              <a:chOff x="1511425" y="4386525"/>
              <a:chExt cx="85500" cy="171000"/>
            </a:xfrm>
          </p:grpSpPr>
          <p:cxnSp>
            <p:nvCxnSpPr>
              <p:cNvPr id="412" name="Google Shape;412;p36"/>
              <p:cNvCxnSpPr/>
              <p:nvPr/>
            </p:nvCxnSpPr>
            <p:spPr>
              <a:xfrm>
                <a:off x="1511425" y="4386525"/>
                <a:ext cx="85500" cy="85500"/>
              </a:xfrm>
              <a:prstGeom prst="straightConnector1">
                <a:avLst/>
              </a:prstGeom>
              <a:noFill/>
              <a:ln w="9525" cap="flat" cmpd="sng">
                <a:solidFill>
                  <a:schemeClr val="dk2"/>
                </a:solidFill>
                <a:prstDash val="solid"/>
                <a:round/>
                <a:headEnd type="none" w="med" len="med"/>
                <a:tailEnd type="none" w="med" len="med"/>
              </a:ln>
            </p:spPr>
          </p:cxnSp>
          <p:cxnSp>
            <p:nvCxnSpPr>
              <p:cNvPr id="413" name="Google Shape;413;p36"/>
              <p:cNvCxnSpPr/>
              <p:nvPr/>
            </p:nvCxnSpPr>
            <p:spPr>
              <a:xfrm rot="10800000" flipH="1">
                <a:off x="1511425" y="4472025"/>
                <a:ext cx="85500" cy="85500"/>
              </a:xfrm>
              <a:prstGeom prst="straightConnector1">
                <a:avLst/>
              </a:prstGeom>
              <a:noFill/>
              <a:ln w="9525" cap="flat" cmpd="sng">
                <a:solidFill>
                  <a:schemeClr val="dk2"/>
                </a:solidFill>
                <a:prstDash val="solid"/>
                <a:round/>
                <a:headEnd type="none" w="med" len="med"/>
                <a:tailEnd type="none" w="med" len="med"/>
              </a:ln>
            </p:spPr>
          </p:cxnSp>
        </p:grpSp>
        <p:grpSp>
          <p:nvGrpSpPr>
            <p:cNvPr id="414" name="Google Shape;414;p36"/>
            <p:cNvGrpSpPr/>
            <p:nvPr/>
          </p:nvGrpSpPr>
          <p:grpSpPr>
            <a:xfrm>
              <a:off x="1434813" y="4403056"/>
              <a:ext cx="102634" cy="205268"/>
              <a:chOff x="1511425" y="4386525"/>
              <a:chExt cx="85500" cy="171000"/>
            </a:xfrm>
          </p:grpSpPr>
          <p:cxnSp>
            <p:nvCxnSpPr>
              <p:cNvPr id="415" name="Google Shape;415;p36"/>
              <p:cNvCxnSpPr/>
              <p:nvPr/>
            </p:nvCxnSpPr>
            <p:spPr>
              <a:xfrm>
                <a:off x="1511425" y="4386525"/>
                <a:ext cx="85500" cy="85500"/>
              </a:xfrm>
              <a:prstGeom prst="straightConnector1">
                <a:avLst/>
              </a:prstGeom>
              <a:noFill/>
              <a:ln w="9525" cap="flat" cmpd="sng">
                <a:solidFill>
                  <a:schemeClr val="dk2"/>
                </a:solidFill>
                <a:prstDash val="solid"/>
                <a:round/>
                <a:headEnd type="none" w="med" len="med"/>
                <a:tailEnd type="none" w="med" len="med"/>
              </a:ln>
            </p:spPr>
          </p:cxnSp>
          <p:cxnSp>
            <p:nvCxnSpPr>
              <p:cNvPr id="416" name="Google Shape;416;p36"/>
              <p:cNvCxnSpPr/>
              <p:nvPr/>
            </p:nvCxnSpPr>
            <p:spPr>
              <a:xfrm rot="10800000" flipH="1">
                <a:off x="1511425" y="4472025"/>
                <a:ext cx="85500" cy="85500"/>
              </a:xfrm>
              <a:prstGeom prst="straightConnector1">
                <a:avLst/>
              </a:prstGeom>
              <a:noFill/>
              <a:ln w="9525" cap="flat" cmpd="sng">
                <a:solidFill>
                  <a:schemeClr val="dk2"/>
                </a:solidFill>
                <a:prstDash val="solid"/>
                <a:round/>
                <a:headEnd type="none" w="med" len="med"/>
                <a:tailEnd type="none" w="med" len="med"/>
              </a:ln>
            </p:spPr>
          </p:cxnSp>
        </p:grpSp>
        <p:grpSp>
          <p:nvGrpSpPr>
            <p:cNvPr id="417" name="Google Shape;417;p36"/>
            <p:cNvGrpSpPr/>
            <p:nvPr/>
          </p:nvGrpSpPr>
          <p:grpSpPr>
            <a:xfrm>
              <a:off x="1614751" y="4403056"/>
              <a:ext cx="102634" cy="205268"/>
              <a:chOff x="1511425" y="4386525"/>
              <a:chExt cx="85500" cy="171000"/>
            </a:xfrm>
          </p:grpSpPr>
          <p:cxnSp>
            <p:nvCxnSpPr>
              <p:cNvPr id="418" name="Google Shape;418;p36"/>
              <p:cNvCxnSpPr/>
              <p:nvPr/>
            </p:nvCxnSpPr>
            <p:spPr>
              <a:xfrm>
                <a:off x="1511425" y="4386525"/>
                <a:ext cx="85500" cy="85500"/>
              </a:xfrm>
              <a:prstGeom prst="straightConnector1">
                <a:avLst/>
              </a:prstGeom>
              <a:noFill/>
              <a:ln w="9525" cap="flat" cmpd="sng">
                <a:solidFill>
                  <a:schemeClr val="dk2"/>
                </a:solidFill>
                <a:prstDash val="solid"/>
                <a:round/>
                <a:headEnd type="none" w="med" len="med"/>
                <a:tailEnd type="none" w="med" len="med"/>
              </a:ln>
            </p:spPr>
          </p:cxnSp>
          <p:cxnSp>
            <p:nvCxnSpPr>
              <p:cNvPr id="419" name="Google Shape;419;p36"/>
              <p:cNvCxnSpPr/>
              <p:nvPr/>
            </p:nvCxnSpPr>
            <p:spPr>
              <a:xfrm rot="10800000" flipH="1">
                <a:off x="1511425" y="4472025"/>
                <a:ext cx="85500" cy="85500"/>
              </a:xfrm>
              <a:prstGeom prst="straightConnector1">
                <a:avLst/>
              </a:prstGeom>
              <a:noFill/>
              <a:ln w="9525" cap="flat" cmpd="sng">
                <a:solidFill>
                  <a:schemeClr val="dk2"/>
                </a:solidFill>
                <a:prstDash val="solid"/>
                <a:round/>
                <a:headEnd type="none" w="med" len="med"/>
                <a:tailEnd type="none" w="med" len="med"/>
              </a:ln>
            </p:spPr>
          </p:cxnSp>
        </p:grpSp>
      </p:grpSp>
      <p:sp>
        <p:nvSpPr>
          <p:cNvPr id="13" name="Subtitle 12">
            <a:extLst>
              <a:ext uri="{FF2B5EF4-FFF2-40B4-BE49-F238E27FC236}">
                <a16:creationId xmlns:a16="http://schemas.microsoft.com/office/drawing/2014/main" id="{E65C77F2-637F-8987-94AD-E8C460950947}"/>
              </a:ext>
            </a:extLst>
          </p:cNvPr>
          <p:cNvSpPr>
            <a:spLocks noGrp="1"/>
          </p:cNvSpPr>
          <p:nvPr>
            <p:ph type="subTitle" idx="1"/>
          </p:nvPr>
        </p:nvSpPr>
        <p:spPr>
          <a:xfrm>
            <a:off x="186399" y="1684208"/>
            <a:ext cx="3939600" cy="409500"/>
          </a:xfrm>
        </p:spPr>
        <p:txBody>
          <a:bodyPr/>
          <a:lstStyle/>
          <a:p>
            <a:r>
              <a:rPr lang="en-IN" dirty="0"/>
              <a:t>A Renewable Energy Interface System</a:t>
            </a:r>
          </a:p>
        </p:txBody>
      </p:sp>
    </p:spTree>
    <p:extLst>
      <p:ext uri="{BB962C8B-B14F-4D97-AF65-F5344CB8AC3E}">
        <p14:creationId xmlns:p14="http://schemas.microsoft.com/office/powerpoint/2010/main" val="25654420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sp>
        <p:nvSpPr>
          <p:cNvPr id="515" name="Google Shape;515;p40"/>
          <p:cNvSpPr txBox="1">
            <a:spLocks noGrp="1"/>
          </p:cNvSpPr>
          <p:nvPr>
            <p:ph type="title"/>
          </p:nvPr>
        </p:nvSpPr>
        <p:spPr>
          <a:xfrm>
            <a:off x="720000" y="196485"/>
            <a:ext cx="8293107" cy="800826"/>
          </a:xfrm>
          <a:prstGeom prst="rect">
            <a:avLst/>
          </a:prstGeom>
        </p:spPr>
        <p:txBody>
          <a:bodyPr spcFirstLastPara="1" wrap="square" lIns="91425" tIns="91425" rIns="91425" bIns="91425" anchor="b" anchorCtr="0">
            <a:noAutofit/>
          </a:bodyPr>
          <a:lstStyle/>
          <a:p>
            <a:pPr lvl="0"/>
            <a:r>
              <a:rPr lang="en-US" dirty="0">
                <a:solidFill>
                  <a:schemeClr val="dk2"/>
                </a:solidFill>
              </a:rPr>
              <a:t>Phase-Locked Loop (PLL) System</a:t>
            </a:r>
            <a:endParaRPr dirty="0"/>
          </a:p>
        </p:txBody>
      </p:sp>
      <p:grpSp>
        <p:nvGrpSpPr>
          <p:cNvPr id="517" name="Google Shape;517;p40"/>
          <p:cNvGrpSpPr/>
          <p:nvPr/>
        </p:nvGrpSpPr>
        <p:grpSpPr>
          <a:xfrm>
            <a:off x="7068975" y="4500752"/>
            <a:ext cx="1944132" cy="520503"/>
            <a:chOff x="6484775" y="4088002"/>
            <a:chExt cx="1944132" cy="520503"/>
          </a:xfrm>
        </p:grpSpPr>
        <p:sp>
          <p:nvSpPr>
            <p:cNvPr id="518" name="Google Shape;518;p40"/>
            <p:cNvSpPr/>
            <p:nvPr/>
          </p:nvSpPr>
          <p:spPr>
            <a:xfrm>
              <a:off x="7828307" y="4088006"/>
              <a:ext cx="600600" cy="520500"/>
            </a:xfrm>
            <a:prstGeom prst="hexagon">
              <a:avLst>
                <a:gd name="adj" fmla="val 25000"/>
                <a:gd name="vf" fmla="val 115470"/>
              </a:avLst>
            </a:prstGeom>
            <a:solidFill>
              <a:srgbClr val="E0FF61">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40"/>
            <p:cNvSpPr/>
            <p:nvPr/>
          </p:nvSpPr>
          <p:spPr>
            <a:xfrm>
              <a:off x="7141086" y="4088003"/>
              <a:ext cx="600600" cy="520500"/>
            </a:xfrm>
            <a:prstGeom prst="hexagon">
              <a:avLst>
                <a:gd name="adj" fmla="val 25000"/>
                <a:gd name="vf" fmla="val 115470"/>
              </a:avLst>
            </a:prstGeom>
            <a:solidFill>
              <a:srgbClr val="E0FF61">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40"/>
            <p:cNvSpPr/>
            <p:nvPr/>
          </p:nvSpPr>
          <p:spPr>
            <a:xfrm>
              <a:off x="6484775" y="4088006"/>
              <a:ext cx="600600" cy="520500"/>
            </a:xfrm>
            <a:prstGeom prst="hexagon">
              <a:avLst>
                <a:gd name="adj" fmla="val 25000"/>
                <a:gd name="vf" fmla="val 115470"/>
              </a:avLst>
            </a:prstGeom>
            <a:solidFill>
              <a:srgbClr val="E0FF61">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40"/>
            <p:cNvSpPr/>
            <p:nvPr/>
          </p:nvSpPr>
          <p:spPr>
            <a:xfrm>
              <a:off x="6818598" y="4088002"/>
              <a:ext cx="600600" cy="520500"/>
            </a:xfrm>
            <a:prstGeom prst="hexagon">
              <a:avLst>
                <a:gd name="adj" fmla="val 25000"/>
                <a:gd name="vf" fmla="val 11547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40"/>
            <p:cNvSpPr/>
            <p:nvPr/>
          </p:nvSpPr>
          <p:spPr>
            <a:xfrm>
              <a:off x="7479759" y="4088002"/>
              <a:ext cx="600600" cy="520500"/>
            </a:xfrm>
            <a:prstGeom prst="hexagon">
              <a:avLst>
                <a:gd name="adj" fmla="val 25000"/>
                <a:gd name="vf" fmla="val 11547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516;p40">
            <a:extLst>
              <a:ext uri="{FF2B5EF4-FFF2-40B4-BE49-F238E27FC236}">
                <a16:creationId xmlns:a16="http://schemas.microsoft.com/office/drawing/2014/main" id="{9531A1F6-34D7-281B-073C-1FE2119DE0D6}"/>
              </a:ext>
            </a:extLst>
          </p:cNvPr>
          <p:cNvSpPr txBox="1">
            <a:spLocks/>
          </p:cNvSpPr>
          <p:nvPr/>
        </p:nvSpPr>
        <p:spPr>
          <a:xfrm>
            <a:off x="720000" y="997311"/>
            <a:ext cx="7944559" cy="35746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Source Sans Pro"/>
              <a:buChar char="●"/>
              <a:defRPr sz="1400" b="0" i="0" u="none" strike="noStrike" cap="none">
                <a:solidFill>
                  <a:schemeClr val="dk1"/>
                </a:solidFill>
                <a:latin typeface="Source Sans Pro"/>
                <a:ea typeface="Source Sans Pro"/>
                <a:cs typeface="Source Sans Pro"/>
                <a:sym typeface="Source Sans Pro"/>
              </a:defRPr>
            </a:lvl1pPr>
            <a:lvl2pPr marL="914400" marR="0" lvl="1" indent="-317500" algn="l" rtl="0">
              <a:lnSpc>
                <a:spcPct val="100000"/>
              </a:lnSpc>
              <a:spcBef>
                <a:spcPts val="0"/>
              </a:spcBef>
              <a:spcAft>
                <a:spcPts val="0"/>
              </a:spcAft>
              <a:buClr>
                <a:schemeClr val="dk1"/>
              </a:buClr>
              <a:buSzPts val="1400"/>
              <a:buFont typeface="Source Sans Pro"/>
              <a:buChar char="○"/>
              <a:defRPr sz="1400" b="0" i="0" u="none" strike="noStrike" cap="none">
                <a:solidFill>
                  <a:schemeClr val="dk1"/>
                </a:solidFill>
                <a:latin typeface="Source Sans Pro"/>
                <a:ea typeface="Source Sans Pro"/>
                <a:cs typeface="Source Sans Pro"/>
                <a:sym typeface="Source Sans Pro"/>
              </a:defRPr>
            </a:lvl2pPr>
            <a:lvl3pPr marL="1371600" marR="0" lvl="2" indent="-317500" algn="l" rtl="0">
              <a:lnSpc>
                <a:spcPct val="100000"/>
              </a:lnSpc>
              <a:spcBef>
                <a:spcPts val="0"/>
              </a:spcBef>
              <a:spcAft>
                <a:spcPts val="0"/>
              </a:spcAft>
              <a:buClr>
                <a:schemeClr val="dk1"/>
              </a:buClr>
              <a:buSzPts val="1400"/>
              <a:buFont typeface="Source Sans Pro"/>
              <a:buChar char="■"/>
              <a:defRPr sz="1400" b="0" i="0" u="none" strike="noStrike" cap="none">
                <a:solidFill>
                  <a:schemeClr val="dk1"/>
                </a:solidFill>
                <a:latin typeface="Source Sans Pro"/>
                <a:ea typeface="Source Sans Pro"/>
                <a:cs typeface="Source Sans Pro"/>
                <a:sym typeface="Source Sans Pro"/>
              </a:defRPr>
            </a:lvl3pPr>
            <a:lvl4pPr marL="1828800" marR="0" lvl="3" indent="-317500" algn="l" rtl="0">
              <a:lnSpc>
                <a:spcPct val="100000"/>
              </a:lnSpc>
              <a:spcBef>
                <a:spcPts val="0"/>
              </a:spcBef>
              <a:spcAft>
                <a:spcPts val="0"/>
              </a:spcAft>
              <a:buClr>
                <a:schemeClr val="dk1"/>
              </a:buClr>
              <a:buSzPts val="1400"/>
              <a:buFont typeface="Source Sans Pro"/>
              <a:buChar char="●"/>
              <a:defRPr sz="1400" b="0" i="0" u="none" strike="noStrike" cap="none">
                <a:solidFill>
                  <a:schemeClr val="dk1"/>
                </a:solidFill>
                <a:latin typeface="Source Sans Pro"/>
                <a:ea typeface="Source Sans Pro"/>
                <a:cs typeface="Source Sans Pro"/>
                <a:sym typeface="Source Sans Pro"/>
              </a:defRPr>
            </a:lvl4pPr>
            <a:lvl5pPr marL="2286000" marR="0" lvl="4" indent="-317500" algn="l" rtl="0">
              <a:lnSpc>
                <a:spcPct val="100000"/>
              </a:lnSpc>
              <a:spcBef>
                <a:spcPts val="0"/>
              </a:spcBef>
              <a:spcAft>
                <a:spcPts val="0"/>
              </a:spcAft>
              <a:buClr>
                <a:schemeClr val="dk1"/>
              </a:buClr>
              <a:buSzPts val="1400"/>
              <a:buFont typeface="Source Sans Pro"/>
              <a:buChar char="○"/>
              <a:defRPr sz="1400" b="0" i="0" u="none" strike="noStrike" cap="none">
                <a:solidFill>
                  <a:schemeClr val="dk1"/>
                </a:solidFill>
                <a:latin typeface="Source Sans Pro"/>
                <a:ea typeface="Source Sans Pro"/>
                <a:cs typeface="Source Sans Pro"/>
                <a:sym typeface="Source Sans Pro"/>
              </a:defRPr>
            </a:lvl5pPr>
            <a:lvl6pPr marL="2743200" marR="0" lvl="5" indent="-317500" algn="l" rtl="0">
              <a:lnSpc>
                <a:spcPct val="100000"/>
              </a:lnSpc>
              <a:spcBef>
                <a:spcPts val="0"/>
              </a:spcBef>
              <a:spcAft>
                <a:spcPts val="0"/>
              </a:spcAft>
              <a:buClr>
                <a:schemeClr val="dk1"/>
              </a:buClr>
              <a:buSzPts val="1400"/>
              <a:buFont typeface="Source Sans Pro"/>
              <a:buChar char="■"/>
              <a:defRPr sz="1400" b="0" i="0" u="none" strike="noStrike" cap="none">
                <a:solidFill>
                  <a:schemeClr val="dk1"/>
                </a:solidFill>
                <a:latin typeface="Source Sans Pro"/>
                <a:ea typeface="Source Sans Pro"/>
                <a:cs typeface="Source Sans Pro"/>
                <a:sym typeface="Source Sans Pro"/>
              </a:defRPr>
            </a:lvl6pPr>
            <a:lvl7pPr marL="3200400" marR="0" lvl="6" indent="-317500" algn="l" rtl="0">
              <a:lnSpc>
                <a:spcPct val="100000"/>
              </a:lnSpc>
              <a:spcBef>
                <a:spcPts val="0"/>
              </a:spcBef>
              <a:spcAft>
                <a:spcPts val="0"/>
              </a:spcAft>
              <a:buClr>
                <a:schemeClr val="dk1"/>
              </a:buClr>
              <a:buSzPts val="1400"/>
              <a:buFont typeface="Source Sans Pro"/>
              <a:buChar char="●"/>
              <a:defRPr sz="1400" b="0" i="0" u="none" strike="noStrike" cap="none">
                <a:solidFill>
                  <a:schemeClr val="dk1"/>
                </a:solidFill>
                <a:latin typeface="Source Sans Pro"/>
                <a:ea typeface="Source Sans Pro"/>
                <a:cs typeface="Source Sans Pro"/>
                <a:sym typeface="Source Sans Pro"/>
              </a:defRPr>
            </a:lvl7pPr>
            <a:lvl8pPr marL="3657600" marR="0" lvl="7" indent="-317500" algn="l" rtl="0">
              <a:lnSpc>
                <a:spcPct val="100000"/>
              </a:lnSpc>
              <a:spcBef>
                <a:spcPts val="0"/>
              </a:spcBef>
              <a:spcAft>
                <a:spcPts val="0"/>
              </a:spcAft>
              <a:buClr>
                <a:schemeClr val="dk1"/>
              </a:buClr>
              <a:buSzPts val="1400"/>
              <a:buFont typeface="Source Sans Pro"/>
              <a:buChar char="○"/>
              <a:defRPr sz="1400" b="0" i="0" u="none" strike="noStrike" cap="none">
                <a:solidFill>
                  <a:schemeClr val="dk1"/>
                </a:solidFill>
                <a:latin typeface="Source Sans Pro"/>
                <a:ea typeface="Source Sans Pro"/>
                <a:cs typeface="Source Sans Pro"/>
                <a:sym typeface="Source Sans Pro"/>
              </a:defRPr>
            </a:lvl8pPr>
            <a:lvl9pPr marL="4114800" marR="0" lvl="8" indent="-317500" algn="l" rtl="0">
              <a:lnSpc>
                <a:spcPct val="100000"/>
              </a:lnSpc>
              <a:spcBef>
                <a:spcPts val="0"/>
              </a:spcBef>
              <a:spcAft>
                <a:spcPts val="0"/>
              </a:spcAft>
              <a:buClr>
                <a:schemeClr val="dk1"/>
              </a:buClr>
              <a:buSzPts val="1400"/>
              <a:buFont typeface="Source Sans Pro"/>
              <a:buChar char="■"/>
              <a:defRPr sz="1400" b="0" i="0" u="none" strike="noStrike" cap="none">
                <a:solidFill>
                  <a:schemeClr val="dk1"/>
                </a:solidFill>
                <a:latin typeface="Source Sans Pro"/>
                <a:ea typeface="Source Sans Pro"/>
                <a:cs typeface="Source Sans Pro"/>
                <a:sym typeface="Source Sans Pro"/>
              </a:defRPr>
            </a:lvl9pPr>
          </a:lstStyle>
          <a:p>
            <a:pPr marL="228600" indent="-228600">
              <a:buFont typeface="+mj-lt"/>
              <a:buAutoNum type="arabicPeriod"/>
            </a:pPr>
            <a:r>
              <a:rPr lang="en-US" sz="1200" b="1" u="sng" dirty="0"/>
              <a:t>Introduction: </a:t>
            </a:r>
          </a:p>
          <a:p>
            <a:pPr marL="0" indent="0">
              <a:buFont typeface="Source Sans Pro"/>
              <a:buNone/>
            </a:pPr>
            <a:endParaRPr lang="en-US" sz="1200" dirty="0"/>
          </a:p>
          <a:p>
            <a:pPr marL="285750" indent="-285750"/>
            <a:r>
              <a:rPr lang="en-US" sz="1200" dirty="0"/>
              <a:t>Synchronization is critical for ensuring the seamless integration of the inverter with the grid. </a:t>
            </a:r>
          </a:p>
          <a:p>
            <a:pPr marL="285750" indent="-285750"/>
            <a:endParaRPr lang="en-US" sz="1200" dirty="0"/>
          </a:p>
          <a:p>
            <a:pPr marL="285750" indent="-285750"/>
            <a:r>
              <a:rPr lang="en-US" sz="1200" dirty="0"/>
              <a:t>Failure to achieve synchronization can result in circulating currents that may damage the system.</a:t>
            </a:r>
          </a:p>
          <a:p>
            <a:pPr marL="0" indent="0">
              <a:buNone/>
            </a:pPr>
            <a:endParaRPr lang="en-US" sz="1200" dirty="0"/>
          </a:p>
          <a:p>
            <a:pPr marL="285750" indent="-285750"/>
            <a:r>
              <a:rPr lang="en-US" sz="1200" dirty="0"/>
              <a:t>Various synchronization techniques exist, including zero crossing, Atan function, and PLL.</a:t>
            </a:r>
            <a:br>
              <a:rPr lang="en-US" sz="1200" dirty="0"/>
            </a:br>
            <a:br>
              <a:rPr lang="en-US" sz="1200" dirty="0"/>
            </a:br>
            <a:endParaRPr lang="en-US" sz="1200" dirty="0"/>
          </a:p>
          <a:p>
            <a:pPr marL="228600" indent="-228600">
              <a:buFont typeface="+mj-lt"/>
              <a:buAutoNum type="arabicPeriod" startAt="2"/>
            </a:pPr>
            <a:r>
              <a:rPr lang="en-US" sz="1200" b="1" u="sng" dirty="0"/>
              <a:t>Phase-Locked Loop (PLL):</a:t>
            </a:r>
            <a:r>
              <a:rPr lang="en-US" sz="1200" b="1" dirty="0"/>
              <a:t> </a:t>
            </a:r>
          </a:p>
          <a:p>
            <a:pPr marL="0" indent="0">
              <a:buNone/>
            </a:pPr>
            <a:endParaRPr lang="en-US" sz="1200" b="1" dirty="0"/>
          </a:p>
          <a:p>
            <a:pPr marL="0" indent="0">
              <a:buNone/>
            </a:pPr>
            <a:endParaRPr lang="en-US" sz="1200" b="1" dirty="0"/>
          </a:p>
          <a:p>
            <a:pPr marL="171450" indent="-171450"/>
            <a:r>
              <a:rPr lang="en-US" sz="1200" dirty="0"/>
              <a:t>A simple model of a three-phase PLL system comprises an abc-to-αβ transform, αβ-to-</a:t>
            </a:r>
            <a:r>
              <a:rPr lang="en-US" sz="1200" dirty="0" err="1"/>
              <a:t>dq</a:t>
            </a:r>
            <a:r>
              <a:rPr lang="en-US" sz="1200" dirty="0"/>
              <a:t> transform, loop filter, and voltage-controlled oscillator (VCO). </a:t>
            </a:r>
          </a:p>
          <a:p>
            <a:pPr marL="171450" indent="-171450"/>
            <a:endParaRPr lang="en-US" sz="1200" dirty="0"/>
          </a:p>
          <a:p>
            <a:pPr marL="171450" indent="-171450"/>
            <a:r>
              <a:rPr lang="en-US" sz="1200" dirty="0"/>
              <a:t>The output of the VCO provides the estimated phase of the dq voltages, enabling precise current regulation to control the output power of the renewable energy system contributed to the utility grid.</a:t>
            </a:r>
            <a:endParaRPr lang="en-US" sz="1200" b="1" dirty="0"/>
          </a:p>
        </p:txBody>
      </p:sp>
    </p:spTree>
    <p:extLst>
      <p:ext uri="{BB962C8B-B14F-4D97-AF65-F5344CB8AC3E}">
        <p14:creationId xmlns:p14="http://schemas.microsoft.com/office/powerpoint/2010/main" val="3868022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xEl>
                                              <p:pRg st="2" end="2"/>
                                            </p:txEl>
                                          </p:spTgt>
                                        </p:tgtEl>
                                        <p:attrNameLst>
                                          <p:attrName>style.visibility</p:attrName>
                                        </p:attrNameLst>
                                      </p:cBhvr>
                                      <p:to>
                                        <p:strVal val="visible"/>
                                      </p:to>
                                    </p:set>
                                    <p:animEffect transition="in" filter="fade">
                                      <p:cBhvr>
                                        <p:cTn id="14" dur="1000"/>
                                        <p:tgtEl>
                                          <p:spTgt spid="2">
                                            <p:txEl>
                                              <p:pRg st="2" end="2"/>
                                            </p:txEl>
                                          </p:spTgt>
                                        </p:tgtEl>
                                      </p:cBhvr>
                                    </p:animEffect>
                                    <p:anim calcmode="lin" valueType="num">
                                      <p:cBhvr>
                                        <p:cTn id="15"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Effect transition="in" filter="fade">
                                      <p:cBhvr>
                                        <p:cTn id="21" dur="1000"/>
                                        <p:tgtEl>
                                          <p:spTgt spid="2">
                                            <p:txEl>
                                              <p:pRg st="4" end="4"/>
                                            </p:txEl>
                                          </p:spTgt>
                                        </p:tgtEl>
                                      </p:cBhvr>
                                    </p:animEffect>
                                    <p:anim calcmode="lin" valueType="num">
                                      <p:cBhvr>
                                        <p:cTn id="22"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
                                            <p:txEl>
                                              <p:pRg st="6" end="6"/>
                                            </p:txEl>
                                          </p:spTgt>
                                        </p:tgtEl>
                                        <p:attrNameLst>
                                          <p:attrName>style.visibility</p:attrName>
                                        </p:attrNameLst>
                                      </p:cBhvr>
                                      <p:to>
                                        <p:strVal val="visible"/>
                                      </p:to>
                                    </p:set>
                                    <p:animEffect transition="in" filter="fade">
                                      <p:cBhvr>
                                        <p:cTn id="28" dur="1000"/>
                                        <p:tgtEl>
                                          <p:spTgt spid="2">
                                            <p:txEl>
                                              <p:pRg st="6" end="6"/>
                                            </p:txEl>
                                          </p:spTgt>
                                        </p:tgtEl>
                                      </p:cBhvr>
                                    </p:animEffect>
                                    <p:anim calcmode="lin" valueType="num">
                                      <p:cBhvr>
                                        <p:cTn id="29"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animEffect transition="in" filter="fade">
                                      <p:cBhvr>
                                        <p:cTn id="35" dur="1000"/>
                                        <p:tgtEl>
                                          <p:spTgt spid="2">
                                            <p:txEl>
                                              <p:pRg st="7" end="7"/>
                                            </p:txEl>
                                          </p:spTgt>
                                        </p:tgtEl>
                                      </p:cBhvr>
                                    </p:animEffect>
                                    <p:anim calcmode="lin" valueType="num">
                                      <p:cBhvr>
                                        <p:cTn id="36" dur="1000" fill="hold"/>
                                        <p:tgtEl>
                                          <p:spTgt spid="2">
                                            <p:txEl>
                                              <p:pRg st="7" end="7"/>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2">
                                            <p:txEl>
                                              <p:pRg st="10" end="10"/>
                                            </p:txEl>
                                          </p:spTgt>
                                        </p:tgtEl>
                                        <p:attrNameLst>
                                          <p:attrName>style.visibility</p:attrName>
                                        </p:attrNameLst>
                                      </p:cBhvr>
                                      <p:to>
                                        <p:strVal val="visible"/>
                                      </p:to>
                                    </p:set>
                                    <p:animEffect transition="in" filter="fade">
                                      <p:cBhvr>
                                        <p:cTn id="42" dur="1000"/>
                                        <p:tgtEl>
                                          <p:spTgt spid="2">
                                            <p:txEl>
                                              <p:pRg st="10" end="10"/>
                                            </p:txEl>
                                          </p:spTgt>
                                        </p:tgtEl>
                                      </p:cBhvr>
                                    </p:animEffect>
                                    <p:anim calcmode="lin" valueType="num">
                                      <p:cBhvr>
                                        <p:cTn id="43" dur="1000" fill="hold"/>
                                        <p:tgtEl>
                                          <p:spTgt spid="2">
                                            <p:txEl>
                                              <p:pRg st="10" end="10"/>
                                            </p:txEl>
                                          </p:spTgt>
                                        </p:tgtEl>
                                        <p:attrNameLst>
                                          <p:attrName>ppt_x</p:attrName>
                                        </p:attrNameLst>
                                      </p:cBhvr>
                                      <p:tavLst>
                                        <p:tav tm="0">
                                          <p:val>
                                            <p:strVal val="#ppt_x"/>
                                          </p:val>
                                        </p:tav>
                                        <p:tav tm="100000">
                                          <p:val>
                                            <p:strVal val="#ppt_x"/>
                                          </p:val>
                                        </p:tav>
                                      </p:tavLst>
                                    </p:anim>
                                    <p:anim calcmode="lin" valueType="num">
                                      <p:cBhvr>
                                        <p:cTn id="44" dur="1000" fill="hold"/>
                                        <p:tgtEl>
                                          <p:spTgt spid="2">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2">
                                            <p:txEl>
                                              <p:pRg st="12" end="12"/>
                                            </p:txEl>
                                          </p:spTgt>
                                        </p:tgtEl>
                                        <p:attrNameLst>
                                          <p:attrName>style.visibility</p:attrName>
                                        </p:attrNameLst>
                                      </p:cBhvr>
                                      <p:to>
                                        <p:strVal val="visible"/>
                                      </p:to>
                                    </p:set>
                                    <p:animEffect transition="in" filter="fade">
                                      <p:cBhvr>
                                        <p:cTn id="49" dur="1000"/>
                                        <p:tgtEl>
                                          <p:spTgt spid="2">
                                            <p:txEl>
                                              <p:pRg st="12" end="12"/>
                                            </p:txEl>
                                          </p:spTgt>
                                        </p:tgtEl>
                                      </p:cBhvr>
                                    </p:animEffect>
                                    <p:anim calcmode="lin" valueType="num">
                                      <p:cBhvr>
                                        <p:cTn id="50" dur="1000" fill="hold"/>
                                        <p:tgtEl>
                                          <p:spTgt spid="2">
                                            <p:txEl>
                                              <p:pRg st="12" end="12"/>
                                            </p:txEl>
                                          </p:spTgt>
                                        </p:tgtEl>
                                        <p:attrNameLst>
                                          <p:attrName>ppt_x</p:attrName>
                                        </p:attrNameLst>
                                      </p:cBhvr>
                                      <p:tavLst>
                                        <p:tav tm="0">
                                          <p:val>
                                            <p:strVal val="#ppt_x"/>
                                          </p:val>
                                        </p:tav>
                                        <p:tav tm="100000">
                                          <p:val>
                                            <p:strVal val="#ppt_x"/>
                                          </p:val>
                                        </p:tav>
                                      </p:tavLst>
                                    </p:anim>
                                    <p:anim calcmode="lin" valueType="num">
                                      <p:cBhvr>
                                        <p:cTn id="51" dur="1000" fill="hold"/>
                                        <p:tgtEl>
                                          <p:spTgt spid="2">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Athletics Newsletter by Slidesgo">
  <a:themeElements>
    <a:clrScheme name="Simple Light">
      <a:dk1>
        <a:srgbClr val="FFFFFF"/>
      </a:dk1>
      <a:lt1>
        <a:srgbClr val="000000"/>
      </a:lt1>
      <a:dk2>
        <a:srgbClr val="E0FF61"/>
      </a:dk2>
      <a:lt2>
        <a:srgbClr val="32381A"/>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TotalTime>
  <Words>1289</Words>
  <Application>Microsoft Office PowerPoint</Application>
  <PresentationFormat>On-screen Show (16:9)</PresentationFormat>
  <Paragraphs>219</Paragraphs>
  <Slides>20</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Ink Free</vt:lpstr>
      <vt:lpstr>Calibri</vt:lpstr>
      <vt:lpstr>Arial</vt:lpstr>
      <vt:lpstr>Source Sans Pro</vt:lpstr>
      <vt:lpstr>Anton</vt:lpstr>
      <vt:lpstr>Cambria Math</vt:lpstr>
      <vt:lpstr>Athletics Newsletter by Slidesgo</vt:lpstr>
      <vt:lpstr>Simplified active and reactive power control with MPPT using 3-phase grid connected pv inverter</vt:lpstr>
      <vt:lpstr>INTRODUCTION</vt:lpstr>
      <vt:lpstr>INTRODUCTION</vt:lpstr>
      <vt:lpstr>Simplified active and reactive power control with MPPT using 3-phase grid connected pv inverter</vt:lpstr>
      <vt:lpstr>Overview of 3-phase Grid Connected Inverter</vt:lpstr>
      <vt:lpstr>Overview of 3-phase Grid Connected Inverter</vt:lpstr>
      <vt:lpstr>Overview of 3-phase Grid Connected Inverter</vt:lpstr>
      <vt:lpstr>Simplified active and reactive power control with MPPT using 3-phase grid connected pv inverter</vt:lpstr>
      <vt:lpstr>Phase-Locked Loop (PLL) System</vt:lpstr>
      <vt:lpstr>Direct-quadrature Axis Theory</vt:lpstr>
      <vt:lpstr>abc Coordinate Transformation</vt:lpstr>
      <vt:lpstr>Clarke (abc to αβ) Transformation</vt:lpstr>
      <vt:lpstr>Park (αβ to dq) Transformation</vt:lpstr>
      <vt:lpstr>Current Compensation and Inverse Transformation</vt:lpstr>
      <vt:lpstr>Simplified active and reactive power control with MPPT using 3-phase grid connected pv inverter</vt:lpstr>
      <vt:lpstr>Inverter Dynamics Modelling</vt:lpstr>
      <vt:lpstr>Inverter Dynamics Modelling</vt:lpstr>
      <vt:lpstr>Inverter Dynamics Modelling</vt:lpstr>
      <vt:lpstr>Simplified active and reactive power control with MPPT using 3-phase grid connected pv inverter</vt:lpstr>
      <vt:lpstr>SIMULATIONS AND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Simplified active and reactive power control with MPPT using 3-phase grid connected pv inverter</dc:title>
  <dc:creator>Nikhil Raj</dc:creator>
  <cp:lastModifiedBy>Nikhil Raj</cp:lastModifiedBy>
  <cp:revision>2</cp:revision>
  <dcterms:modified xsi:type="dcterms:W3CDTF">2024-05-05T23:21:17Z</dcterms:modified>
</cp:coreProperties>
</file>