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0" y="914400"/>
            <a:ext cx="4519209" cy="1800410"/>
            <a:chOff x="0" y="0"/>
            <a:chExt cx="14230" cy="5669"/>
          </a:xfrm>
        </p:grpSpPr>
        <p:pic>
          <p:nvPicPr>
            <p:cNvPr id="4" name="Picture 3" descr="05_Phase_Performance_Summar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7115" cy="5669"/>
            </a:xfrm>
            <a:prstGeom prst="rect">
              <a:avLst/>
            </a:prstGeom>
          </p:spPr>
        </p:pic>
        <p:pic>
          <p:nvPicPr>
            <p:cNvPr id="5" name="Picture 4" descr="05_Phase_Performance_Summar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5" y="0"/>
              <a:ext cx="7115" cy="5669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4968" y="0"/>
              <a:ext cx="1080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500"/>
                <a:t>12 W</a:t>
              </a:r>
              <a:endParaRPr lang="en-US" sz="500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106" y="0"/>
              <a:ext cx="1080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500"/>
                <a:t>24 W</a:t>
              </a:r>
              <a:endParaRPr lang="en-US" sz="5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98640" y="335280"/>
            <a:ext cx="3600000" cy="1799590"/>
            <a:chOff x="0" y="6585"/>
            <a:chExt cx="8561" cy="2834"/>
          </a:xfrm>
        </p:grpSpPr>
        <p:pic>
          <p:nvPicPr>
            <p:cNvPr id="9" name="Picture 8" descr="06_Cross_Validation_Analysi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585"/>
              <a:ext cx="4281" cy="2835"/>
            </a:xfrm>
            <a:prstGeom prst="rect">
              <a:avLst/>
            </a:prstGeom>
          </p:spPr>
        </p:pic>
        <p:pic>
          <p:nvPicPr>
            <p:cNvPr id="10" name="Picture 9" descr="06_Cross_Validation_Analysis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1" y="6585"/>
              <a:ext cx="4281" cy="283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7145" y="3575050"/>
            <a:ext cx="8765540" cy="3364230"/>
            <a:chOff x="4928" y="1119"/>
            <a:chExt cx="13804" cy="5298"/>
          </a:xfrm>
        </p:grpSpPr>
        <p:pic>
          <p:nvPicPr>
            <p:cNvPr id="15" name="Picture 14" descr="09_Hyperparameter_Heatmaps_transformer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8" y="1119"/>
              <a:ext cx="7090" cy="5170"/>
            </a:xfrm>
            <a:prstGeom prst="rect">
              <a:avLst/>
            </a:prstGeom>
          </p:spPr>
        </p:pic>
        <p:pic>
          <p:nvPicPr>
            <p:cNvPr id="16" name="Picture 15" descr="09_Hyperparameter_Heatmaps_catboos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18" y="1119"/>
              <a:ext cx="6715" cy="5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0" y="1300480"/>
            <a:ext cx="12191365" cy="3599815"/>
            <a:chOff x="0" y="2048"/>
            <a:chExt cx="19199" cy="5669"/>
          </a:xfrm>
        </p:grpSpPr>
        <p:pic>
          <p:nvPicPr>
            <p:cNvPr id="2" name="Picture 1" descr="bdi_scores_by_disease_grou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048"/>
              <a:ext cx="8565" cy="5669"/>
            </a:xfrm>
            <a:prstGeom prst="rect">
              <a:avLst/>
            </a:prstGeom>
          </p:spPr>
        </p:pic>
        <p:pic>
          <p:nvPicPr>
            <p:cNvPr id="3" name="Picture 2" descr="disease_specific_sha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7" y="2257"/>
              <a:ext cx="10762" cy="54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nikhi</dc:creator>
  <cp:lastModifiedBy>S NIKHIL RAO</cp:lastModifiedBy>
  <cp:revision>4</cp:revision>
  <dcterms:created xsi:type="dcterms:W3CDTF">2025-07-23T00:59:00Z</dcterms:created>
  <dcterms:modified xsi:type="dcterms:W3CDTF">2025-10-04T12:01:52Z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5C5914D1A16F484FBE499BF51DE95A4F_11</vt:lpwstr>
  </property>
  <property fmtid="{D5CDD505-2E9C-101B-9397-08002B2CF9AE}" pid="3" name="KSOProductBuildVer">
    <vt:lpwstr>1033-12.2.0.22549</vt:lpwstr>
  </property>
</Properties>
</file>