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94" r:id="rId7"/>
    <p:sldId id="260" r:id="rId8"/>
    <p:sldId id="258" r:id="rId9"/>
    <p:sldId id="286" r:id="rId10"/>
    <p:sldId id="289" r:id="rId11"/>
    <p:sldId id="290" r:id="rId12"/>
    <p:sldId id="291" r:id="rId13"/>
    <p:sldId id="292" r:id="rId14"/>
    <p:sldId id="293" r:id="rId15"/>
    <p:sldId id="28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0BE9AA-BED6-4635-B83D-AA488B408B80}">
          <p14:sldIdLst>
            <p14:sldId id="256"/>
            <p14:sldId id="257"/>
            <p14:sldId id="294"/>
            <p14:sldId id="260"/>
          </p14:sldIdLst>
        </p14:section>
        <p14:section name="Untitled Section" id="{0CFB145C-92C9-4F86-A435-FD3128AC41F3}">
          <p14:sldIdLst>
            <p14:sldId id="258"/>
            <p14:sldId id="286"/>
            <p14:sldId id="289"/>
            <p14:sldId id="290"/>
            <p14:sldId id="291"/>
            <p14:sldId id="292"/>
            <p14:sldId id="293"/>
            <p14:sldId id="28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D6F64-6F2B-4A35-BA4F-26720652142D}" v="678" dt="2022-12-07T16:07:49.537"/>
    <p1510:client id="{0F6DC904-EF72-4799-8B1C-E5E976298E22}" v="12" dt="2022-12-07T23:23:41.323"/>
    <p1510:client id="{21221A39-8012-0882-1BEA-AA6D7B8287AD}" v="154" dt="2022-12-08T00:32:44.342"/>
    <p1510:client id="{2DB14129-BE6B-50F9-9928-2965FCF10895}" v="23" dt="2022-12-08T14:49:15.372"/>
    <p1510:client id="{2E770286-B90D-6667-30E1-567C51F5FA6E}" v="86" dt="2022-12-08T07:57:22.984"/>
    <p1510:client id="{313C7F88-0FB0-4922-A0F7-74E29AFAE77B}" v="16" dt="2022-12-07T15:45:54.014"/>
    <p1510:client id="{41531821-F7D2-4644-AA9D-BB241F8CF032}" v="793" dt="2022-12-08T15:40:31.353"/>
    <p1510:client id="{7321256C-0D43-58D3-CB93-3C9A0BE60878}" v="210" dt="2022-12-08T15:11:45.960"/>
    <p1510:client id="{744DEB9A-2EED-E382-0B7B-123E84BE1AEC}" v="83" dt="2022-12-07T21:01:13.337"/>
    <p1510:client id="{767B2B3E-C1EC-015D-EEC3-8EA850AABECD}" v="53" dt="2022-12-07T20:38:37.047"/>
    <p1510:client id="{783B4149-C21E-DF41-240F-6798F5D9A29F}" v="3" dt="2022-12-07T21:12:03.349"/>
    <p1510:client id="{C1108C72-223B-814B-A11B-D1AFFD68C52E}" v="18" dt="2022-12-08T14:33:04.924"/>
    <p1510:client id="{DC6D0101-92C6-61A5-DB1D-504A001AEB09}" v="9" dt="2022-12-07T22:57:5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Venkata Nishanth Sayana" userId="S::sayana.n@northeastern.edu::f669d1a0-ece5-480a-a3e0-2c2ed51e3350" providerId="AD" clId="Web-{C1108C72-223B-814B-A11B-D1AFFD68C52E}"/>
    <pc:docChg chg="modSld">
      <pc:chgData name="Naga Venkata Nishanth Sayana" userId="S::sayana.n@northeastern.edu::f669d1a0-ece5-480a-a3e0-2c2ed51e3350" providerId="AD" clId="Web-{C1108C72-223B-814B-A11B-D1AFFD68C52E}" dt="2022-12-08T14:33:04.924" v="16" actId="14100"/>
      <pc:docMkLst>
        <pc:docMk/>
      </pc:docMkLst>
      <pc:sldChg chg="addSp delSp modSp">
        <pc:chgData name="Naga Venkata Nishanth Sayana" userId="S::sayana.n@northeastern.edu::f669d1a0-ece5-480a-a3e0-2c2ed51e3350" providerId="AD" clId="Web-{C1108C72-223B-814B-A11B-D1AFFD68C52E}" dt="2022-12-08T14:33:04.924" v="16" actId="14100"/>
        <pc:sldMkLst>
          <pc:docMk/>
          <pc:sldMk cId="2741357503" sldId="290"/>
        </pc:sldMkLst>
        <pc:picChg chg="add del">
          <ac:chgData name="Naga Venkata Nishanth Sayana" userId="S::sayana.n@northeastern.edu::f669d1a0-ece5-480a-a3e0-2c2ed51e3350" providerId="AD" clId="Web-{C1108C72-223B-814B-A11B-D1AFFD68C52E}" dt="2022-12-08T14:32:38.610" v="8"/>
          <ac:picMkLst>
            <pc:docMk/>
            <pc:sldMk cId="2741357503" sldId="290"/>
            <ac:picMk id="5" creationId="{A93DB870-01BE-F123-6858-EC28696D93C9}"/>
          </ac:picMkLst>
        </pc:picChg>
        <pc:picChg chg="add del mod">
          <ac:chgData name="Naga Venkata Nishanth Sayana" userId="S::sayana.n@northeastern.edu::f669d1a0-ece5-480a-a3e0-2c2ed51e3350" providerId="AD" clId="Web-{C1108C72-223B-814B-A11B-D1AFFD68C52E}" dt="2022-12-08T14:33:04.924" v="16" actId="14100"/>
          <ac:picMkLst>
            <pc:docMk/>
            <pc:sldMk cId="2741357503" sldId="290"/>
            <ac:picMk id="7" creationId="{99105A7A-5420-57E9-D0E4-BF7671A5BBB0}"/>
          </ac:picMkLst>
        </pc:picChg>
      </pc:sldChg>
    </pc:docChg>
  </pc:docChgLst>
  <pc:docChgLst>
    <pc:chgData name="Rahul Chowdary Kalapala" userId="S::kalapala.r@northeastern.edu::ef3dd739-8bc7-44e2-b303-0a534861e97f" providerId="AD" clId="Web-{DC6D0101-92C6-61A5-DB1D-504A001AEB09}"/>
    <pc:docChg chg="modSld">
      <pc:chgData name="Rahul Chowdary Kalapala" userId="S::kalapala.r@northeastern.edu::ef3dd739-8bc7-44e2-b303-0a534861e97f" providerId="AD" clId="Web-{DC6D0101-92C6-61A5-DB1D-504A001AEB09}" dt="2022-12-07T22:57:52.981" v="7" actId="1076"/>
      <pc:docMkLst>
        <pc:docMk/>
      </pc:docMkLst>
      <pc:sldChg chg="addSp delSp modSp">
        <pc:chgData name="Rahul Chowdary Kalapala" userId="S::kalapala.r@northeastern.edu::ef3dd739-8bc7-44e2-b303-0a534861e97f" providerId="AD" clId="Web-{DC6D0101-92C6-61A5-DB1D-504A001AEB09}" dt="2022-12-07T22:57:52.981" v="7" actId="1076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DC6D0101-92C6-61A5-DB1D-504A001AEB09}" dt="2022-12-07T22:57:52.981" v="7" actId="1076"/>
          <ac:spMkLst>
            <pc:docMk/>
            <pc:sldMk cId="212919386" sldId="293"/>
            <ac:spMk id="6" creationId="{EC402E45-365C-1AFF-A54C-F904D4761EEA}"/>
          </ac:spMkLst>
        </pc:spChg>
        <pc:picChg chg="add mod">
          <ac:chgData name="Rahul Chowdary Kalapala" userId="S::kalapala.r@northeastern.edu::ef3dd739-8bc7-44e2-b303-0a534861e97f" providerId="AD" clId="Web-{DC6D0101-92C6-61A5-DB1D-504A001AEB09}" dt="2022-12-07T22:57:48.246" v="6" actId="1076"/>
          <ac:picMkLst>
            <pc:docMk/>
            <pc:sldMk cId="212919386" sldId="293"/>
            <ac:picMk id="5" creationId="{98689CFA-BFBB-9B0A-4849-4D720F8085BE}"/>
          </ac:picMkLst>
        </pc:picChg>
        <pc:picChg chg="del">
          <ac:chgData name="Rahul Chowdary Kalapala" userId="S::kalapala.r@northeastern.edu::ef3dd739-8bc7-44e2-b303-0a534861e97f" providerId="AD" clId="Web-{DC6D0101-92C6-61A5-DB1D-504A001AEB09}" dt="2022-12-07T22:57:12.402" v="0"/>
          <ac:picMkLst>
            <pc:docMk/>
            <pc:sldMk cId="212919386" sldId="293"/>
            <ac:picMk id="7" creationId="{FF53C307-07A2-ED5E-7DDC-7BDAFC2B6EEA}"/>
          </ac:picMkLst>
        </pc:picChg>
      </pc:sldChg>
    </pc:docChg>
  </pc:docChgLst>
  <pc:docChgLst>
    <pc:chgData name="Naga Venkata Nishanth Sayana" userId="S::sayana.n@northeastern.edu::f669d1a0-ece5-480a-a3e0-2c2ed51e3350" providerId="AD" clId="Web-{2E770286-B90D-6667-30E1-567C51F5FA6E}"/>
    <pc:docChg chg="modSld sldOrd">
      <pc:chgData name="Naga Venkata Nishanth Sayana" userId="S::sayana.n@northeastern.edu::f669d1a0-ece5-480a-a3e0-2c2ed51e3350" providerId="AD" clId="Web-{2E770286-B90D-6667-30E1-567C51F5FA6E}" dt="2022-12-08T07:57:22.984" v="77"/>
      <pc:docMkLst>
        <pc:docMk/>
      </pc:docMkLst>
      <pc:sldChg chg="modSp">
        <pc:chgData name="Naga Venkata Nishanth Sayana" userId="S::sayana.n@northeastern.edu::f669d1a0-ece5-480a-a3e0-2c2ed51e3350" providerId="AD" clId="Web-{2E770286-B90D-6667-30E1-567C51F5FA6E}" dt="2022-12-08T07:42:48.899" v="9" actId="20577"/>
        <pc:sldMkLst>
          <pc:docMk/>
          <pc:sldMk cId="3733486012" sldId="258"/>
        </pc:sldMkLst>
        <pc:spChg chg="mod">
          <ac:chgData name="Naga Venkata Nishanth Sayana" userId="S::sayana.n@northeastern.edu::f669d1a0-ece5-480a-a3e0-2c2ed51e3350" providerId="AD" clId="Web-{2E770286-B90D-6667-30E1-567C51F5FA6E}" dt="2022-12-08T07:42:48.899" v="9" actId="20577"/>
          <ac:spMkLst>
            <pc:docMk/>
            <pc:sldMk cId="3733486012" sldId="258"/>
            <ac:spMk id="3" creationId="{A686B8C6-D644-335F-4AD3-ED1445C7C959}"/>
          </ac:spMkLst>
        </pc:spChg>
      </pc:sldChg>
      <pc:sldChg chg="modSp ord">
        <pc:chgData name="Naga Venkata Nishanth Sayana" userId="S::sayana.n@northeastern.edu::f669d1a0-ece5-480a-a3e0-2c2ed51e3350" providerId="AD" clId="Web-{2E770286-B90D-6667-30E1-567C51F5FA6E}" dt="2022-12-08T07:57:22.984" v="77"/>
        <pc:sldMkLst>
          <pc:docMk/>
          <pc:sldMk cId="429771863" sldId="269"/>
        </pc:sldMkLst>
        <pc:spChg chg="mod">
          <ac:chgData name="Naga Venkata Nishanth Sayana" userId="S::sayana.n@northeastern.edu::f669d1a0-ece5-480a-a3e0-2c2ed51e3350" providerId="AD" clId="Web-{2E770286-B90D-6667-30E1-567C51F5FA6E}" dt="2022-12-08T07:57:19.328" v="75" actId="20577"/>
          <ac:spMkLst>
            <pc:docMk/>
            <pc:sldMk cId="429771863" sldId="269"/>
            <ac:spMk id="2" creationId="{632BE5BF-9922-45FB-8F3F-4446D40A051B}"/>
          </ac:spMkLst>
        </pc:spChg>
      </pc:sldChg>
      <pc:sldChg chg="addSp delSp modSp mod modClrScheme chgLayout">
        <pc:chgData name="Naga Venkata Nishanth Sayana" userId="S::sayana.n@northeastern.edu::f669d1a0-ece5-480a-a3e0-2c2ed51e3350" providerId="AD" clId="Web-{2E770286-B90D-6667-30E1-567C51F5FA6E}" dt="2022-12-08T07:53:06.900" v="55" actId="1076"/>
        <pc:sldMkLst>
          <pc:docMk/>
          <pc:sldMk cId="27708458" sldId="289"/>
        </pc:sldMkLst>
        <pc:spChg chg="mod ord">
          <ac:chgData name="Naga Venkata Nishanth Sayana" userId="S::sayana.n@northeastern.edu::f669d1a0-ece5-480a-a3e0-2c2ed51e3350" providerId="AD" clId="Web-{2E770286-B90D-6667-30E1-567C51F5FA6E}" dt="2022-12-08T07:49:03.488" v="29"/>
          <ac:spMkLst>
            <pc:docMk/>
            <pc:sldMk cId="27708458" sldId="289"/>
            <ac:spMk id="2" creationId="{C1E20F1B-9CD7-05CF-0C6B-E5A3A30A4574}"/>
          </ac:spMkLst>
        </pc:spChg>
        <pc:spChg chg="mod ord">
          <ac:chgData name="Naga Venkata Nishanth Sayana" userId="S::sayana.n@northeastern.edu::f669d1a0-ece5-480a-a3e0-2c2ed51e3350" providerId="AD" clId="Web-{2E770286-B90D-6667-30E1-567C51F5FA6E}" dt="2022-12-08T07:49:03.488" v="29"/>
          <ac:spMkLst>
            <pc:docMk/>
            <pc:sldMk cId="27708458" sldId="289"/>
            <ac:spMk id="3" creationId="{94F70D40-3C92-2B5D-9A79-2CF50479FB13}"/>
          </ac:spMkLst>
        </pc:spChg>
        <pc:spChg chg="mod ord">
          <ac:chgData name="Naga Venkata Nishanth Sayana" userId="S::sayana.n@northeastern.edu::f669d1a0-ece5-480a-a3e0-2c2ed51e3350" providerId="AD" clId="Web-{2E770286-B90D-6667-30E1-567C51F5FA6E}" dt="2022-12-08T07:49:03.488" v="29"/>
          <ac:spMkLst>
            <pc:docMk/>
            <pc:sldMk cId="27708458" sldId="289"/>
            <ac:spMk id="4" creationId="{E2C57F9E-636A-C496-89F2-7FDBD3053B97}"/>
          </ac:spMkLst>
        </pc:spChg>
        <pc:picChg chg="add del mod">
          <ac:chgData name="Naga Venkata Nishanth Sayana" userId="S::sayana.n@northeastern.edu::f669d1a0-ece5-480a-a3e0-2c2ed51e3350" providerId="AD" clId="Web-{2E770286-B90D-6667-30E1-567C51F5FA6E}" dt="2022-12-08T07:46:26.719" v="16"/>
          <ac:picMkLst>
            <pc:docMk/>
            <pc:sldMk cId="27708458" sldId="289"/>
            <ac:picMk id="6" creationId="{73087474-30AC-36CA-28CD-9D2E7BCE738A}"/>
          </ac:picMkLst>
        </pc:picChg>
        <pc:picChg chg="add del mod">
          <ac:chgData name="Naga Venkata Nishanth Sayana" userId="S::sayana.n@northeastern.edu::f669d1a0-ece5-480a-a3e0-2c2ed51e3350" providerId="AD" clId="Web-{2E770286-B90D-6667-30E1-567C51F5FA6E}" dt="2022-12-08T07:48:03.847" v="28"/>
          <ac:picMkLst>
            <pc:docMk/>
            <pc:sldMk cId="27708458" sldId="289"/>
            <ac:picMk id="7" creationId="{1384B376-DFA6-D388-7BCE-175C3246C9EA}"/>
          </ac:picMkLst>
        </pc:picChg>
        <pc:picChg chg="add del mod">
          <ac:chgData name="Naga Venkata Nishanth Sayana" userId="S::sayana.n@northeastern.edu::f669d1a0-ece5-480a-a3e0-2c2ed51e3350" providerId="AD" clId="Web-{2E770286-B90D-6667-30E1-567C51F5FA6E}" dt="2022-12-08T07:52:47.915" v="48"/>
          <ac:picMkLst>
            <pc:docMk/>
            <pc:sldMk cId="27708458" sldId="289"/>
            <ac:picMk id="8" creationId="{16D1FFAF-C96C-959D-71D7-62277B8C63FD}"/>
          </ac:picMkLst>
        </pc:picChg>
        <pc:picChg chg="add mod">
          <ac:chgData name="Naga Venkata Nishanth Sayana" userId="S::sayana.n@northeastern.edu::f669d1a0-ece5-480a-a3e0-2c2ed51e3350" providerId="AD" clId="Web-{2E770286-B90D-6667-30E1-567C51F5FA6E}" dt="2022-12-08T07:53:06.900" v="55" actId="1076"/>
          <ac:picMkLst>
            <pc:docMk/>
            <pc:sldMk cId="27708458" sldId="289"/>
            <ac:picMk id="9" creationId="{DF47FA12-C58F-7A22-18CB-70975FC2AFCA}"/>
          </ac:picMkLst>
        </pc:picChg>
      </pc:sldChg>
      <pc:sldChg chg="addSp modSp">
        <pc:chgData name="Naga Venkata Nishanth Sayana" userId="S::sayana.n@northeastern.edu::f669d1a0-ece5-480a-a3e0-2c2ed51e3350" providerId="AD" clId="Web-{2E770286-B90D-6667-30E1-567C51F5FA6E}" dt="2022-12-08T07:51:39.335" v="47" actId="1076"/>
        <pc:sldMkLst>
          <pc:docMk/>
          <pc:sldMk cId="2741357503" sldId="290"/>
        </pc:sldMkLst>
        <pc:picChg chg="add mod">
          <ac:chgData name="Naga Venkata Nishanth Sayana" userId="S::sayana.n@northeastern.edu::f669d1a0-ece5-480a-a3e0-2c2ed51e3350" providerId="AD" clId="Web-{2E770286-B90D-6667-30E1-567C51F5FA6E}" dt="2022-12-08T07:51:39.335" v="47" actId="1076"/>
          <ac:picMkLst>
            <pc:docMk/>
            <pc:sldMk cId="2741357503" sldId="290"/>
            <ac:picMk id="5" creationId="{A93DB870-01BE-F123-6858-EC28696D93C9}"/>
          </ac:picMkLst>
        </pc:picChg>
      </pc:sldChg>
      <pc:sldChg chg="addSp modSp">
        <pc:chgData name="Naga Venkata Nishanth Sayana" userId="S::sayana.n@northeastern.edu::f669d1a0-ece5-480a-a3e0-2c2ed51e3350" providerId="AD" clId="Web-{2E770286-B90D-6667-30E1-567C51F5FA6E}" dt="2022-12-08T07:54:10.120" v="66" actId="1076"/>
        <pc:sldMkLst>
          <pc:docMk/>
          <pc:sldMk cId="1038707675" sldId="291"/>
        </pc:sldMkLst>
        <pc:picChg chg="add mod">
          <ac:chgData name="Naga Venkata Nishanth Sayana" userId="S::sayana.n@northeastern.edu::f669d1a0-ece5-480a-a3e0-2c2ed51e3350" providerId="AD" clId="Web-{2E770286-B90D-6667-30E1-567C51F5FA6E}" dt="2022-12-08T07:54:10.120" v="66" actId="1076"/>
          <ac:picMkLst>
            <pc:docMk/>
            <pc:sldMk cId="1038707675" sldId="291"/>
            <ac:picMk id="6" creationId="{AC43C05B-5528-63E7-B281-8D070DBEDA08}"/>
          </ac:picMkLst>
        </pc:picChg>
      </pc:sldChg>
      <pc:sldChg chg="addSp modSp">
        <pc:chgData name="Naga Venkata Nishanth Sayana" userId="S::sayana.n@northeastern.edu::f669d1a0-ece5-480a-a3e0-2c2ed51e3350" providerId="AD" clId="Web-{2E770286-B90D-6667-30E1-567C51F5FA6E}" dt="2022-12-08T07:56:59.203" v="72" actId="1076"/>
        <pc:sldMkLst>
          <pc:docMk/>
          <pc:sldMk cId="1594403419" sldId="292"/>
        </pc:sldMkLst>
        <pc:picChg chg="add mod">
          <ac:chgData name="Naga Venkata Nishanth Sayana" userId="S::sayana.n@northeastern.edu::f669d1a0-ece5-480a-a3e0-2c2ed51e3350" providerId="AD" clId="Web-{2E770286-B90D-6667-30E1-567C51F5FA6E}" dt="2022-12-08T07:56:59.203" v="72" actId="1076"/>
          <ac:picMkLst>
            <pc:docMk/>
            <pc:sldMk cId="1594403419" sldId="292"/>
            <ac:picMk id="6" creationId="{B9A11790-2822-7AA6-2A41-450A55F15585}"/>
          </ac:picMkLst>
        </pc:picChg>
      </pc:sldChg>
    </pc:docChg>
  </pc:docChgLst>
  <pc:docChgLst>
    <pc:chgData name="Nikhil Reddy Karukonda" userId="b359589c-c744-429c-ae24-5bf89726842b" providerId="ADAL" clId="{41531821-F7D2-4644-AA9D-BB241F8CF032}"/>
    <pc:docChg chg="undo custSel addSld delSld modSld sldOrd modMainMaster modSection">
      <pc:chgData name="Nikhil Reddy Karukonda" userId="b359589c-c744-429c-ae24-5bf89726842b" providerId="ADAL" clId="{41531821-F7D2-4644-AA9D-BB241F8CF032}" dt="2022-12-08T15:40:31.353" v="2310" actId="20577"/>
      <pc:docMkLst>
        <pc:docMk/>
      </pc:docMkLst>
      <pc:sldChg chg="addSp delSp modSp mod">
        <pc:chgData name="Nikhil Reddy Karukonda" userId="b359589c-c744-429c-ae24-5bf89726842b" providerId="ADAL" clId="{41531821-F7D2-4644-AA9D-BB241F8CF032}" dt="2022-12-07T22:46:49.319" v="2161"/>
        <pc:sldMkLst>
          <pc:docMk/>
          <pc:sldMk cId="3946934594" sldId="256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3946934594" sldId="256"/>
            <ac:spMk id="3" creationId="{0D537F64-4C96-4AA8-BB21-E8053A3186DD}"/>
          </ac:spMkLst>
        </pc:spChg>
        <pc:spChg chg="add del mod">
          <ac:chgData name="Nikhil Reddy Karukonda" userId="b359589c-c744-429c-ae24-5bf89726842b" providerId="ADAL" clId="{41531821-F7D2-4644-AA9D-BB241F8CF032}" dt="2022-12-07T15:51:19.940" v="1229"/>
          <ac:spMkLst>
            <pc:docMk/>
            <pc:sldMk cId="3946934594" sldId="256"/>
            <ac:spMk id="4" creationId="{E793B6CC-70A9-3A84-E952-EEEE0C673378}"/>
          </ac:spMkLst>
        </pc:spChg>
        <pc:spChg chg="mod">
          <ac:chgData name="Nikhil Reddy Karukonda" userId="b359589c-c744-429c-ae24-5bf89726842b" providerId="ADAL" clId="{41531821-F7D2-4644-AA9D-BB241F8CF032}" dt="2022-12-07T21:52:47.488" v="2156" actId="20577"/>
          <ac:spMkLst>
            <pc:docMk/>
            <pc:sldMk cId="3946934594" sldId="256"/>
            <ac:spMk id="5" creationId="{8EB475A9-55B6-D015-66EB-CAD821A71435}"/>
          </ac:spMkLst>
        </pc:spChg>
        <pc:spChg chg="add mod">
          <ac:chgData name="Nikhil Reddy Karukonda" userId="b359589c-c744-429c-ae24-5bf89726842b" providerId="ADAL" clId="{41531821-F7D2-4644-AA9D-BB241F8CF032}" dt="2022-12-07T15:50:32.618" v="1227" actId="20577"/>
          <ac:spMkLst>
            <pc:docMk/>
            <pc:sldMk cId="3946934594" sldId="256"/>
            <ac:spMk id="6" creationId="{0B2901E1-EBAF-5AE3-4F1C-15DE6365F31B}"/>
          </ac:spMkLst>
        </pc:spChg>
        <pc:picChg chg="add mod">
          <ac:chgData name="Nikhil Reddy Karukonda" userId="b359589c-c744-429c-ae24-5bf89726842b" providerId="ADAL" clId="{41531821-F7D2-4644-AA9D-BB241F8CF032}" dt="2022-12-07T18:55:59.365" v="1927" actId="14100"/>
          <ac:picMkLst>
            <pc:docMk/>
            <pc:sldMk cId="3946934594" sldId="256"/>
            <ac:picMk id="8" creationId="{986BB18A-822D-3D30-6269-B48F42C64ED7}"/>
          </ac:picMkLst>
        </pc:picChg>
      </pc:sldChg>
      <pc:sldChg chg="modSp mod">
        <pc:chgData name="Nikhil Reddy Karukonda" userId="b359589c-c744-429c-ae24-5bf89726842b" providerId="ADAL" clId="{41531821-F7D2-4644-AA9D-BB241F8CF032}" dt="2022-12-08T15:40:31.353" v="2310" actId="20577"/>
        <pc:sldMkLst>
          <pc:docMk/>
          <pc:sldMk cId="2902794312" sldId="257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ikhil Reddy Karukonda" userId="b359589c-c744-429c-ae24-5bf89726842b" providerId="ADAL" clId="{41531821-F7D2-4644-AA9D-BB241F8CF032}" dt="2022-12-08T15:40:31.353" v="2310" actId="20577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Nikhil Reddy Karukonda" userId="b359589c-c744-429c-ae24-5bf89726842b" providerId="ADAL" clId="{41531821-F7D2-4644-AA9D-BB241F8CF032}" dt="2022-12-07T16:23:02.711" v="1816" actId="1076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ikhil Reddy Karukonda" userId="b359589c-c744-429c-ae24-5bf89726842b" providerId="ADAL" clId="{41531821-F7D2-4644-AA9D-BB241F8CF032}" dt="2022-12-07T22:46:49.319" v="2161"/>
        <pc:sldMkLst>
          <pc:docMk/>
          <pc:sldMk cId="3733486012" sldId="258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3733486012" sldId="258"/>
            <ac:spMk id="2" creationId="{BE9800F6-D571-48C4-8466-12AA1ADB6599}"/>
          </ac:spMkLst>
        </pc:spChg>
        <pc:spChg chg="mod">
          <ac:chgData name="Nikhil Reddy Karukonda" userId="b359589c-c744-429c-ae24-5bf89726842b" providerId="ADAL" clId="{41531821-F7D2-4644-AA9D-BB241F8CF032}" dt="2022-12-07T18:56:06.445" v="1948"/>
          <ac:spMkLst>
            <pc:docMk/>
            <pc:sldMk cId="3733486012" sldId="258"/>
            <ac:spMk id="3" creationId="{A686B8C6-D644-335F-4AD3-ED1445C7C959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ikhil Reddy Karukonda" userId="b359589c-c744-429c-ae24-5bf89726842b" providerId="ADAL" clId="{41531821-F7D2-4644-AA9D-BB241F8CF032}" dt="2022-12-07T18:56:06.445" v="1948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Nikhil Reddy Karukonda" userId="b359589c-c744-429c-ae24-5bf89726842b" providerId="ADAL" clId="{41531821-F7D2-4644-AA9D-BB241F8CF032}" dt="2022-12-07T22:46:49.319" v="2161"/>
        <pc:sldMkLst>
          <pc:docMk/>
          <pc:sldMk cId="709828751" sldId="260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Nikhil Reddy Karukonda" userId="b359589c-c744-429c-ae24-5bf89726842b" providerId="ADAL" clId="{41531821-F7D2-4644-AA9D-BB241F8CF032}" dt="2022-12-07T15:39:08.208" v="1120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del">
        <pc:chgData name="Nikhil Reddy Karukonda" userId="b359589c-c744-429c-ae24-5bf89726842b" providerId="ADAL" clId="{41531821-F7D2-4644-AA9D-BB241F8CF032}" dt="2022-12-07T15:33:45.481" v="964" actId="2696"/>
        <pc:sldMkLst>
          <pc:docMk/>
          <pc:sldMk cId="914134537" sldId="267"/>
        </pc:sldMkLst>
      </pc:sldChg>
      <pc:sldChg chg="modSp mod">
        <pc:chgData name="Nikhil Reddy Karukonda" userId="b359589c-c744-429c-ae24-5bf89726842b" providerId="ADAL" clId="{41531821-F7D2-4644-AA9D-BB241F8CF032}" dt="2022-12-07T23:53:20.578" v="2229" actId="931"/>
        <pc:sldMkLst>
          <pc:docMk/>
          <pc:sldMk cId="429771863" sldId="269"/>
        </pc:sldMkLst>
        <pc:spChg chg="mod">
          <ac:chgData name="Nikhil Reddy Karukonda" userId="b359589c-c744-429c-ae24-5bf89726842b" providerId="ADAL" clId="{41531821-F7D2-4644-AA9D-BB241F8CF032}" dt="2022-12-07T23:53:20.578" v="2229" actId="931"/>
          <ac:spMkLst>
            <pc:docMk/>
            <pc:sldMk cId="429771863" sldId="269"/>
            <ac:spMk id="2" creationId="{632BE5BF-9922-45FB-8F3F-4446D40A051B}"/>
          </ac:spMkLst>
        </pc:spChg>
      </pc:sldChg>
      <pc:sldChg chg="addSp delSp modSp mod">
        <pc:chgData name="Nikhil Reddy Karukonda" userId="b359589c-c744-429c-ae24-5bf89726842b" providerId="ADAL" clId="{41531821-F7D2-4644-AA9D-BB241F8CF032}" dt="2022-12-08T11:44:51.892" v="2274"/>
        <pc:sldMkLst>
          <pc:docMk/>
          <pc:sldMk cId="59582380" sldId="285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59582380" sldId="285"/>
            <ac:spMk id="2" creationId="{6D90B5C6-1CB0-445E-99D1-8E2FE8C59B50}"/>
          </ac:spMkLst>
        </pc:spChg>
        <pc:spChg chg="mod">
          <ac:chgData name="Nikhil Reddy Karukonda" userId="b359589c-c744-429c-ae24-5bf89726842b" providerId="ADAL" clId="{41531821-F7D2-4644-AA9D-BB241F8CF032}" dt="2022-12-08T11:44:51.892" v="2274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59582380" sldId="285"/>
            <ac:spMk id="4" creationId="{E98DCA46-603B-4178-8707-30E192CE6B8D}"/>
          </ac:spMkLst>
        </pc:spChg>
        <pc:spChg chg="add del">
          <ac:chgData name="Nikhil Reddy Karukonda" userId="b359589c-c744-429c-ae24-5bf89726842b" providerId="ADAL" clId="{41531821-F7D2-4644-AA9D-BB241F8CF032}" dt="2022-12-07T12:57:36.456" v="864" actId="22"/>
          <ac:spMkLst>
            <pc:docMk/>
            <pc:sldMk cId="59582380" sldId="285"/>
            <ac:spMk id="6" creationId="{88018F4C-09A6-9999-FB15-0183F80A7BEE}"/>
          </ac:spMkLst>
        </pc:spChg>
        <pc:spChg chg="add del mod">
          <ac:chgData name="Nikhil Reddy Karukonda" userId="b359589c-c744-429c-ae24-5bf89726842b" providerId="ADAL" clId="{41531821-F7D2-4644-AA9D-BB241F8CF032}" dt="2022-12-07T23:12:25.465" v="2217" actId="767"/>
          <ac:spMkLst>
            <pc:docMk/>
            <pc:sldMk cId="59582380" sldId="285"/>
            <ac:spMk id="7" creationId="{8A67FC73-2AB0-9170-9032-FB9C498BF122}"/>
          </ac:spMkLst>
        </pc:spChg>
      </pc:sldChg>
      <pc:sldChg chg="addSp modSp mod">
        <pc:chgData name="Nikhil Reddy Karukonda" userId="b359589c-c744-429c-ae24-5bf89726842b" providerId="ADAL" clId="{41531821-F7D2-4644-AA9D-BB241F8CF032}" dt="2022-12-07T23:58:25.427" v="2272" actId="1076"/>
        <pc:sldMkLst>
          <pc:docMk/>
          <pc:sldMk cId="1116555495" sldId="286"/>
        </pc:sldMkLst>
        <pc:spChg chg="mod">
          <ac:chgData name="Nikhil Reddy Karukonda" userId="b359589c-c744-429c-ae24-5bf89726842b" providerId="ADAL" clId="{41531821-F7D2-4644-AA9D-BB241F8CF032}" dt="2022-12-07T23:10:49.190" v="2209"/>
          <ac:spMkLst>
            <pc:docMk/>
            <pc:sldMk cId="1116555495" sldId="286"/>
            <ac:spMk id="2" creationId="{43E2C339-D696-B610-9685-277D979E1E8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116555495" sldId="286"/>
            <ac:spMk id="3" creationId="{C609D6CB-1FDA-B004-15A4-3178554AA2F7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116555495" sldId="286"/>
            <ac:spMk id="4" creationId="{D0AC7095-9EAA-9998-0E16-47DA5EC4C276}"/>
          </ac:spMkLst>
        </pc:spChg>
        <pc:picChg chg="add mod modCrop">
          <ac:chgData name="Nikhil Reddy Karukonda" userId="b359589c-c744-429c-ae24-5bf89726842b" providerId="ADAL" clId="{41531821-F7D2-4644-AA9D-BB241F8CF032}" dt="2022-12-07T23:58:19.789" v="2271" actId="1076"/>
          <ac:picMkLst>
            <pc:docMk/>
            <pc:sldMk cId="1116555495" sldId="286"/>
            <ac:picMk id="6" creationId="{72EB6B6A-1C5B-16D4-247E-8E308B07B7C4}"/>
          </ac:picMkLst>
        </pc:picChg>
        <pc:picChg chg="add mod modCrop">
          <ac:chgData name="Nikhil Reddy Karukonda" userId="b359589c-c744-429c-ae24-5bf89726842b" providerId="ADAL" clId="{41531821-F7D2-4644-AA9D-BB241F8CF032}" dt="2022-12-07T23:56:09.488" v="2255" actId="1076"/>
          <ac:picMkLst>
            <pc:docMk/>
            <pc:sldMk cId="1116555495" sldId="286"/>
            <ac:picMk id="8" creationId="{B602E651-FFC5-0C14-D152-DCEDAEC95207}"/>
          </ac:picMkLst>
        </pc:picChg>
        <pc:picChg chg="add mod">
          <ac:chgData name="Nikhil Reddy Karukonda" userId="b359589c-c744-429c-ae24-5bf89726842b" providerId="ADAL" clId="{41531821-F7D2-4644-AA9D-BB241F8CF032}" dt="2022-12-07T23:58:25.427" v="2272" actId="1076"/>
          <ac:picMkLst>
            <pc:docMk/>
            <pc:sldMk cId="1116555495" sldId="286"/>
            <ac:picMk id="10" creationId="{7552C080-E287-240E-7D7F-7F7CA810FE04}"/>
          </ac:picMkLst>
        </pc:picChg>
      </pc:sldChg>
      <pc:sldChg chg="modSp del mod">
        <pc:chgData name="Nikhil Reddy Karukonda" userId="b359589c-c744-429c-ae24-5bf89726842b" providerId="ADAL" clId="{41531821-F7D2-4644-AA9D-BB241F8CF032}" dt="2022-12-07T12:40:51.795" v="717" actId="2696"/>
        <pc:sldMkLst>
          <pc:docMk/>
          <pc:sldMk cId="2431641307" sldId="287"/>
        </pc:sldMkLst>
        <pc:spChg chg="mod">
          <ac:chgData name="Nikhil Reddy Karukonda" userId="b359589c-c744-429c-ae24-5bf89726842b" providerId="ADAL" clId="{41531821-F7D2-4644-AA9D-BB241F8CF032}" dt="2022-12-07T12:03:05.658" v="265" actId="20577"/>
          <ac:spMkLst>
            <pc:docMk/>
            <pc:sldMk cId="2431641307" sldId="287"/>
            <ac:spMk id="2" creationId="{312F1FC9-EEDA-F324-2C58-C7F3F9B21374}"/>
          </ac:spMkLst>
        </pc:spChg>
      </pc:sldChg>
      <pc:sldChg chg="modSp del mod">
        <pc:chgData name="Nikhil Reddy Karukonda" userId="b359589c-c744-429c-ae24-5bf89726842b" providerId="ADAL" clId="{41531821-F7D2-4644-AA9D-BB241F8CF032}" dt="2022-12-07T23:11:04.024" v="2210" actId="2696"/>
        <pc:sldMkLst>
          <pc:docMk/>
          <pc:sldMk cId="1000256596" sldId="288"/>
        </pc:sldMkLst>
        <pc:spChg chg="mod">
          <ac:chgData name="Nikhil Reddy Karukonda" userId="b359589c-c744-429c-ae24-5bf89726842b" providerId="ADAL" clId="{41531821-F7D2-4644-AA9D-BB241F8CF032}" dt="2022-12-07T23:10:08.018" v="2190" actId="21"/>
          <ac:spMkLst>
            <pc:docMk/>
            <pc:sldMk cId="1000256596" sldId="288"/>
            <ac:spMk id="2" creationId="{155BBF36-2A7D-2FAA-B434-58A2C9F587BC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000256596" sldId="288"/>
            <ac:spMk id="3" creationId="{E1CF47A7-B0C4-63E7-4669-E9C03B6D5E62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000256596" sldId="288"/>
            <ac:spMk id="4" creationId="{8AC4A018-CC7E-3060-0311-8B28D6BF3FB5}"/>
          </ac:spMkLst>
        </pc:spChg>
      </pc:sldChg>
      <pc:sldChg chg="addSp delSp modSp mod">
        <pc:chgData name="Nikhil Reddy Karukonda" userId="b359589c-c744-429c-ae24-5bf89726842b" providerId="ADAL" clId="{41531821-F7D2-4644-AA9D-BB241F8CF032}" dt="2022-12-07T22:46:49.319" v="2161"/>
        <pc:sldMkLst>
          <pc:docMk/>
          <pc:sldMk cId="27708458" sldId="289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7708458" sldId="289"/>
            <ac:spMk id="2" creationId="{C1E20F1B-9CD7-05CF-0C6B-E5A3A30A457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7708458" sldId="289"/>
            <ac:spMk id="3" creationId="{94F70D40-3C92-2B5D-9A79-2CF50479FB13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7708458" sldId="289"/>
            <ac:spMk id="4" creationId="{E2C57F9E-636A-C496-89F2-7FDBD3053B97}"/>
          </ac:spMkLst>
        </pc:spChg>
        <pc:spChg chg="add del mod">
          <ac:chgData name="Nikhil Reddy Karukonda" userId="b359589c-c744-429c-ae24-5bf89726842b" providerId="ADAL" clId="{41531821-F7D2-4644-AA9D-BB241F8CF032}" dt="2022-12-07T12:45:32.336" v="797"/>
          <ac:spMkLst>
            <pc:docMk/>
            <pc:sldMk cId="27708458" sldId="289"/>
            <ac:spMk id="5" creationId="{C3CCAE69-BB8D-FCA3-7AE3-35A6073C4870}"/>
          </ac:spMkLst>
        </pc:spChg>
        <pc:spChg chg="add del mod">
          <ac:chgData name="Nikhil Reddy Karukonda" userId="b359589c-c744-429c-ae24-5bf89726842b" providerId="ADAL" clId="{41531821-F7D2-4644-AA9D-BB241F8CF032}" dt="2022-12-07T15:34:21.221" v="1002"/>
          <ac:spMkLst>
            <pc:docMk/>
            <pc:sldMk cId="27708458" sldId="289"/>
            <ac:spMk id="6" creationId="{073C6FDA-CF74-5C89-419A-C375420623BC}"/>
          </ac:spMkLst>
        </pc:spChg>
      </pc:sldChg>
      <pc:sldChg chg="modSp add mod">
        <pc:chgData name="Nikhil Reddy Karukonda" userId="b359589c-c744-429c-ae24-5bf89726842b" providerId="ADAL" clId="{41531821-F7D2-4644-AA9D-BB241F8CF032}" dt="2022-12-08T12:31:47.674" v="2282" actId="20577"/>
        <pc:sldMkLst>
          <pc:docMk/>
          <pc:sldMk cId="2741357503" sldId="290"/>
        </pc:sldMkLst>
        <pc:spChg chg="mod">
          <ac:chgData name="Nikhil Reddy Karukonda" userId="b359589c-c744-429c-ae24-5bf89726842b" providerId="ADAL" clId="{41531821-F7D2-4644-AA9D-BB241F8CF032}" dt="2022-12-08T12:31:47.674" v="2282" actId="20577"/>
          <ac:spMkLst>
            <pc:docMk/>
            <pc:sldMk cId="2741357503" sldId="290"/>
            <ac:spMk id="2" creationId="{C1E20F1B-9CD7-05CF-0C6B-E5A3A30A457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741357503" sldId="290"/>
            <ac:spMk id="3" creationId="{94F70D40-3C92-2B5D-9A79-2CF50479FB13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741357503" sldId="290"/>
            <ac:spMk id="4" creationId="{E2C57F9E-636A-C496-89F2-7FDBD3053B97}"/>
          </ac:spMkLst>
        </pc:spChg>
      </pc:sldChg>
      <pc:sldChg chg="modSp add mod">
        <pc:chgData name="Nikhil Reddy Karukonda" userId="b359589c-c744-429c-ae24-5bf89726842b" providerId="ADAL" clId="{41531821-F7D2-4644-AA9D-BB241F8CF032}" dt="2022-12-07T23:17:41.389" v="2228" actId="20577"/>
        <pc:sldMkLst>
          <pc:docMk/>
          <pc:sldMk cId="1038707675" sldId="291"/>
        </pc:sldMkLst>
        <pc:spChg chg="mod">
          <ac:chgData name="Nikhil Reddy Karukonda" userId="b359589c-c744-429c-ae24-5bf89726842b" providerId="ADAL" clId="{41531821-F7D2-4644-AA9D-BB241F8CF032}" dt="2022-12-07T23:17:41.389" v="2228" actId="20577"/>
          <ac:spMkLst>
            <pc:docMk/>
            <pc:sldMk cId="1038707675" sldId="291"/>
            <ac:spMk id="2" creationId="{C1E20F1B-9CD7-05CF-0C6B-E5A3A30A457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038707675" sldId="291"/>
            <ac:spMk id="3" creationId="{94F70D40-3C92-2B5D-9A79-2CF50479FB13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038707675" sldId="291"/>
            <ac:spMk id="4" creationId="{E2C57F9E-636A-C496-89F2-7FDBD3053B97}"/>
          </ac:spMkLst>
        </pc:spChg>
      </pc:sldChg>
      <pc:sldChg chg="modSp add mod">
        <pc:chgData name="Nikhil Reddy Karukonda" userId="b359589c-c744-429c-ae24-5bf89726842b" providerId="ADAL" clId="{41531821-F7D2-4644-AA9D-BB241F8CF032}" dt="2022-12-08T12:31:55.340" v="2291" actId="20577"/>
        <pc:sldMkLst>
          <pc:docMk/>
          <pc:sldMk cId="1594403419" sldId="292"/>
        </pc:sldMkLst>
        <pc:spChg chg="mod">
          <ac:chgData name="Nikhil Reddy Karukonda" userId="b359589c-c744-429c-ae24-5bf89726842b" providerId="ADAL" clId="{41531821-F7D2-4644-AA9D-BB241F8CF032}" dt="2022-12-08T12:31:55.340" v="2291" actId="20577"/>
          <ac:spMkLst>
            <pc:docMk/>
            <pc:sldMk cId="1594403419" sldId="292"/>
            <ac:spMk id="2" creationId="{C1E20F1B-9CD7-05CF-0C6B-E5A3A30A457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594403419" sldId="292"/>
            <ac:spMk id="3" creationId="{94F70D40-3C92-2B5D-9A79-2CF50479FB13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1594403419" sldId="292"/>
            <ac:spMk id="4" creationId="{E2C57F9E-636A-C496-89F2-7FDBD3053B97}"/>
          </ac:spMkLst>
        </pc:spChg>
      </pc:sldChg>
      <pc:sldChg chg="modSp add mod">
        <pc:chgData name="Nikhil Reddy Karukonda" userId="b359589c-c744-429c-ae24-5bf89726842b" providerId="ADAL" clId="{41531821-F7D2-4644-AA9D-BB241F8CF032}" dt="2022-12-07T22:57:33.999" v="2173" actId="14100"/>
        <pc:sldMkLst>
          <pc:docMk/>
          <pc:sldMk cId="212919386" sldId="293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12919386" sldId="293"/>
            <ac:spMk id="2" creationId="{C1E20F1B-9CD7-05CF-0C6B-E5A3A30A4574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12919386" sldId="293"/>
            <ac:spMk id="3" creationId="{94F70D40-3C92-2B5D-9A79-2CF50479FB13}"/>
          </ac:spMkLst>
        </pc:spChg>
        <pc:spChg chg="mod">
          <ac:chgData name="Nikhil Reddy Karukonda" userId="b359589c-c744-429c-ae24-5bf89726842b" providerId="ADAL" clId="{41531821-F7D2-4644-AA9D-BB241F8CF032}" dt="2022-12-07T21:48:31.624" v="2153" actId="1076"/>
          <ac:spMkLst>
            <pc:docMk/>
            <pc:sldMk cId="212919386" sldId="293"/>
            <ac:spMk id="4" creationId="{E2C57F9E-636A-C496-89F2-7FDBD3053B97}"/>
          </ac:spMkLst>
        </pc:spChg>
        <pc:spChg chg="mod">
          <ac:chgData name="Nikhil Reddy Karukonda" userId="b359589c-c744-429c-ae24-5bf89726842b" providerId="ADAL" clId="{41531821-F7D2-4644-AA9D-BB241F8CF032}" dt="2022-12-07T22:56:44.595" v="2172" actId="207"/>
          <ac:spMkLst>
            <pc:docMk/>
            <pc:sldMk cId="212919386" sldId="293"/>
            <ac:spMk id="6" creationId="{EC402E45-365C-1AFF-A54C-F904D4761EEA}"/>
          </ac:spMkLst>
        </pc:spChg>
        <pc:picChg chg="mod">
          <ac:chgData name="Nikhil Reddy Karukonda" userId="b359589c-c744-429c-ae24-5bf89726842b" providerId="ADAL" clId="{41531821-F7D2-4644-AA9D-BB241F8CF032}" dt="2022-12-07T17:49:22.885" v="1834" actId="14100"/>
          <ac:picMkLst>
            <pc:docMk/>
            <pc:sldMk cId="212919386" sldId="293"/>
            <ac:picMk id="5" creationId="{2D5D48B3-4F77-CF16-D847-B323BDE73BE6}"/>
          </ac:picMkLst>
        </pc:picChg>
        <pc:picChg chg="mod">
          <ac:chgData name="Nikhil Reddy Karukonda" userId="b359589c-c744-429c-ae24-5bf89726842b" providerId="ADAL" clId="{41531821-F7D2-4644-AA9D-BB241F8CF032}" dt="2022-12-07T22:57:33.999" v="2173" actId="14100"/>
          <ac:picMkLst>
            <pc:docMk/>
            <pc:sldMk cId="212919386" sldId="293"/>
            <ac:picMk id="5" creationId="{98689CFA-BFBB-9B0A-4849-4D720F8085BE}"/>
          </ac:picMkLst>
        </pc:picChg>
      </pc:sldChg>
      <pc:sldChg chg="modSp add mod ord">
        <pc:chgData name="Nikhil Reddy Karukonda" userId="b359589c-c744-429c-ae24-5bf89726842b" providerId="ADAL" clId="{41531821-F7D2-4644-AA9D-BB241F8CF032}" dt="2022-12-08T15:13:24.287" v="2292" actId="20578"/>
        <pc:sldMkLst>
          <pc:docMk/>
          <pc:sldMk cId="2433581125" sldId="294"/>
        </pc:sldMkLst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433581125" sldId="294"/>
            <ac:spMk id="2" creationId="{8B065C75-272B-4BB5-BA23-D80E8654D621}"/>
          </ac:spMkLst>
        </pc:spChg>
        <pc:spChg chg="mod">
          <ac:chgData name="Nikhil Reddy Karukonda" userId="b359589c-c744-429c-ae24-5bf89726842b" providerId="ADAL" clId="{41531821-F7D2-4644-AA9D-BB241F8CF032}" dt="2022-12-07T22:46:49.319" v="2161"/>
          <ac:spMkLst>
            <pc:docMk/>
            <pc:sldMk cId="2433581125" sldId="294"/>
            <ac:spMk id="4" creationId="{BD179B88-D43C-4A31-9A52-3498E9430782}"/>
          </ac:spMkLst>
        </pc:spChg>
        <pc:spChg chg="mod">
          <ac:chgData name="Nikhil Reddy Karukonda" userId="b359589c-c744-429c-ae24-5bf89726842b" providerId="ADAL" clId="{41531821-F7D2-4644-AA9D-BB241F8CF032}" dt="2022-12-07T16:19:40.179" v="1753" actId="20577"/>
          <ac:spMkLst>
            <pc:docMk/>
            <pc:sldMk cId="2433581125" sldId="294"/>
            <ac:spMk id="5" creationId="{DCDDBE65-9AB1-4989-AF86-726591A6A128}"/>
          </ac:spMkLst>
        </pc:spChg>
      </pc:sldChg>
      <pc:sldMasterChg chg="addSp modSldLayout">
        <pc:chgData name="Nikhil Reddy Karukonda" userId="b359589c-c744-429c-ae24-5bf89726842b" providerId="ADAL" clId="{41531821-F7D2-4644-AA9D-BB241F8CF032}" dt="2022-12-07T18:28:29.012" v="1841"/>
        <pc:sldMasterMkLst>
          <pc:docMk/>
          <pc:sldMasterMk cId="4031816100" sldId="2147483678"/>
        </pc:sldMasterMkLst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7" creationId="{508987A6-2253-4E47-B243-C35C5C0B1A39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8" creationId="{FDBA2293-E0E8-E255-60E9-16DF13F9C1E5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9" creationId="{B2D572B3-3FC5-6EB2-DADC-4423074AD399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10" creationId="{E6703C96-7BA8-CF71-B46D-35B0D6B060F3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11" creationId="{64E46830-A6FF-2311-93FD-0B0A15F23CAB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12" creationId="{1EB391CF-02AE-83B6-DD12-32AFC599636D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19" creationId="{87456944-FBC6-CBF7-9F3E-3049752F65D3}"/>
          </ac:spMkLst>
        </pc:spChg>
        <pc:spChg chg="add">
          <ac:chgData name="Nikhil Reddy Karukonda" userId="b359589c-c744-429c-ae24-5bf89726842b" providerId="ADAL" clId="{41531821-F7D2-4644-AA9D-BB241F8CF032}" dt="2022-12-07T18:28:29.012" v="1841"/>
          <ac:spMkLst>
            <pc:docMk/>
            <pc:sldMasterMk cId="4031816100" sldId="2147483678"/>
            <ac:spMk id="20" creationId="{A1AC9D84-B921-A3D7-1115-C7B5394D5E6A}"/>
          </ac:spMkLst>
        </pc:spChg>
        <pc:grpChg chg="add">
          <ac:chgData name="Nikhil Reddy Karukonda" userId="b359589c-c744-429c-ae24-5bf89726842b" providerId="ADAL" clId="{41531821-F7D2-4644-AA9D-BB241F8CF032}" dt="2022-12-07T18:28:29.012" v="1841"/>
          <ac:grpSpMkLst>
            <pc:docMk/>
            <pc:sldMasterMk cId="4031816100" sldId="2147483678"/>
            <ac:grpSpMk id="13" creationId="{2EC556A9-2FF0-2157-51AF-A6D94ED2A101}"/>
          </ac:grpSpMkLst>
        </pc:grpChg>
        <pc:grpChg chg="add">
          <ac:chgData name="Nikhil Reddy Karukonda" userId="b359589c-c744-429c-ae24-5bf89726842b" providerId="ADAL" clId="{41531821-F7D2-4644-AA9D-BB241F8CF032}" dt="2022-12-07T18:28:29.012" v="1841"/>
          <ac:grpSpMkLst>
            <pc:docMk/>
            <pc:sldMasterMk cId="4031816100" sldId="2147483678"/>
            <ac:grpSpMk id="16" creationId="{8B0C3B4E-EB88-A4EA-CBF8-7021E78C9ECF}"/>
          </ac:grpSpMkLst>
        </pc:grp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2063361233" sldId="2147483679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063361233" sldId="2147483679"/>
              <ac:spMk id="8" creationId="{9D5042B5-0FCB-6A06-7CDF-4DDD53DC5DBC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063361233" sldId="2147483679"/>
              <ac:grpSpMk id="9" creationId="{933A37AF-1DBC-BA0E-2C55-A05B68024D6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3464371262" sldId="2147483680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8" creationId="{ACAEE686-B4DF-A75B-C3AC-0BF19227BCCA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9" creationId="{65DF6084-D727-8FAA-9B1D-0EC4D4524054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10" creationId="{AB68D560-EF21-F4E6-3CB9-93B477F7B414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11" creationId="{288765F9-4D23-44FE-C8F4-0BDFD053A2F1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12" creationId="{A6C82451-6F6E-A5B0-A9CC-3DB0514BD7CB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464371262" sldId="2147483680"/>
              <ac:spMk id="19" creationId="{A56B1A72-8DD0-BB9E-AAD9-060B09C58082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3464371262" sldId="2147483680"/>
              <ac:grpSpMk id="13" creationId="{9A0713D5-1163-9453-83A0-1C451548DAF6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3464371262" sldId="2147483680"/>
              <ac:grpSpMk id="16" creationId="{1B95420B-F6F4-2150-8B06-699B810179FF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1741603543" sldId="2147483681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8" creationId="{AA3AE09E-5BE9-2AEA-29E6-6759A7581DD0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9" creationId="{83F1EC9B-6171-E0C7-02E1-7742B259F760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0" creationId="{E9428636-F149-A6DC-E1E8-91AB01F4A121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1" creationId="{D71D5EBC-FEC9-494B-921A-DBD975AE79CC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2" creationId="{B9068ED1-99BD-8AE3-E2E3-58994779982F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3" creationId="{985ECC54-0E27-131A-C898-4B7CBE2D536F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4" creationId="{DC4DF52F-3CB0-6284-8B9D-432415CEE11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5" creationId="{F0E5A42D-E370-FA2E-566E-634ADC04C3CE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741603543" sldId="2147483681"/>
              <ac:spMk id="16" creationId="{449E5DB4-8366-0EBD-F548-470B40848822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1741603543" sldId="2147483681"/>
              <ac:grpSpMk id="17" creationId="{C9F2E4A1-AA3F-8152-64B2-F3E2857C57EA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1741603543" sldId="2147483681"/>
              <ac:grpSpMk id="20" creationId="{36D206E3-05A9-1C8B-C4F6-5CE794F3F399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1883606579" sldId="2147483682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9" creationId="{EE20AFA7-CA20-16AC-6408-464A2991AE82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10" creationId="{9011A65B-C6F5-5277-312D-61C6F61E5ECD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11" creationId="{6E6238A6-55E6-EEC6-6A82-A5AF4A96DEFA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12" creationId="{F4A84D87-CEDC-5081-6E47-C7F94F6CD201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13" creationId="{2DB4F1AD-1CCA-30ED-0D18-C302BCB56FF4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1883606579" sldId="2147483682"/>
              <ac:spMk id="20" creationId="{BA2630F0-AD58-349B-B05D-A6645DB6021A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1883606579" sldId="2147483682"/>
              <ac:grpSpMk id="14" creationId="{790A3B15-414B-904A-457A-379C400451BD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1883606579" sldId="2147483682"/>
              <ac:grpSpMk id="17" creationId="{600A3E88-573D-E816-0AAD-0A930BD0537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2421079183" sldId="2147483683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10" creationId="{F084C760-C07E-1F7D-383F-ABF74DC3AF82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11" creationId="{690D5BE2-2591-7CE7-DF1A-EC6DEC1456F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12" creationId="{E90BA519-42AC-D234-4700-D21CBC0BB272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13" creationId="{1EC2EC66-96D7-4AE9-C66F-C30B8DC3EF1F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14" creationId="{C722BE62-7432-13D3-205B-9073A761C917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421079183" sldId="2147483683"/>
              <ac:spMk id="21" creationId="{1436B572-CC17-545B-B9EE-C6F2E4FFB9D3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421079183" sldId="2147483683"/>
              <ac:grpSpMk id="15" creationId="{E7066C86-6D59-1BE7-B5A8-9019BF84EA12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421079183" sldId="2147483683"/>
              <ac:grpSpMk id="18" creationId="{05112212-CADC-4DC7-DF1F-DA608BB0D6BC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2776274333" sldId="2147483684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7" creationId="{234BF565-DA16-E299-5E2C-651741B7DC00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8" creationId="{09A518CD-C430-EB33-9545-83D6561FB4FA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9" creationId="{1817F4FE-5BB9-019D-3151-5EF4D6FD6B08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10" creationId="{35836938-EC14-C8B3-67F2-B918F6AAEB1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11" creationId="{985A21BC-3B37-BCD3-3FF6-F40EC9A3065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76274333" sldId="2147483684"/>
              <ac:spMk id="18" creationId="{7858D716-97D6-6F63-535F-F5F821143BB2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776274333" sldId="2147483684"/>
              <ac:grpSpMk id="12" creationId="{673F8DC4-7CDA-92F3-8341-7D4774928387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776274333" sldId="2147483684"/>
              <ac:grpSpMk id="15" creationId="{3C4CC13B-CFDE-DCC4-A596-3F65513833B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2750878855" sldId="2147483685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6" creationId="{C5377942-4ECC-EE54-AC41-87D1BE26BAFC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7" creationId="{24E2E4BB-0A45-E4DB-CE90-5F131226A1FA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8" creationId="{468BDF63-9138-6747-86E7-2111C2FDEBD2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9" creationId="{49C7E08D-881B-66F0-2997-8F1988982895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10" creationId="{648148D3-A37A-F250-E53F-FC542A01ED16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2750878855" sldId="2147483685"/>
              <ac:spMk id="14" creationId="{DB0CA6B4-3A73-480C-692B-0F1543C13EB8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2750878855" sldId="2147483685"/>
              <ac:grpSpMk id="11" creationId="{6E2D052D-7332-9B84-1531-A1EC7C93D001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4208557233" sldId="2147483686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9" creationId="{F344E4C3-4B4E-95F4-7259-B70D6E031ACD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10" creationId="{65A9E979-EA83-8B68-2A21-EC9A65E22224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11" creationId="{BCCA3ECD-7A1B-0394-8DF8-9E593A3F7E86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12" creationId="{9025D82B-9942-9455-3035-5811D7EB7796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13" creationId="{F619A336-0E3C-0AF6-34A5-B093303F3342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4208557233" sldId="2147483686"/>
              <ac:spMk id="20" creationId="{F0212819-CB70-6A40-D7DD-8366167CBB1E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4208557233" sldId="2147483686"/>
              <ac:grpSpMk id="14" creationId="{A4C07BA0-DDB1-BBEE-012D-59997D14BD94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4208557233" sldId="2147483686"/>
              <ac:grpSpMk id="17" creationId="{C8CE9541-D99C-2928-C965-A7D1F7821750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29.012" v="1841"/>
          <pc:sldLayoutMkLst>
            <pc:docMk/>
            <pc:sldMasterMk cId="4031816100" sldId="2147483678"/>
            <pc:sldLayoutMk cId="3992851499" sldId="2147483687"/>
          </pc:sldLayoutMkLst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3" creationId="{A7543387-C65F-99FB-7CA5-41EF8BED740F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9" creationId="{BF8A6CB5-188E-7BB9-D932-7D014E4DDB4A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10" creationId="{528AD3C1-4A33-AD9F-72E1-FFD8E1DC909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11" creationId="{17635686-FB29-097D-94F2-B28A9EACFDC3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12" creationId="{97C1109D-6C7D-B5BA-AE01-981F5C253760}"/>
            </ac:spMkLst>
          </pc:spChg>
          <pc:spChg chg="add">
            <ac:chgData name="Nikhil Reddy Karukonda" userId="b359589c-c744-429c-ae24-5bf89726842b" providerId="ADAL" clId="{41531821-F7D2-4644-AA9D-BB241F8CF032}" dt="2022-12-07T18:28:29.012" v="1841"/>
            <ac:spMkLst>
              <pc:docMk/>
              <pc:sldMasterMk cId="4031816100" sldId="2147483678"/>
              <pc:sldLayoutMk cId="3992851499" sldId="2147483687"/>
              <ac:spMk id="20" creationId="{445072DD-3A81-034D-AD46-FF34761A156C}"/>
            </ac:spMkLst>
          </pc:s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3992851499" sldId="2147483687"/>
              <ac:grpSpMk id="13" creationId="{BEF04EBF-1AE7-81F2-28FB-985ACC12B99C}"/>
            </ac:grpSpMkLst>
          </pc:grpChg>
          <pc:grpChg chg="add">
            <ac:chgData name="Nikhil Reddy Karukonda" userId="b359589c-c744-429c-ae24-5bf89726842b" providerId="ADAL" clId="{41531821-F7D2-4644-AA9D-BB241F8CF032}" dt="2022-12-07T18:28:29.012" v="1841"/>
            <ac:grpSpMkLst>
              <pc:docMk/>
              <pc:sldMasterMk cId="4031816100" sldId="2147483678"/>
              <pc:sldLayoutMk cId="3992851499" sldId="2147483687"/>
              <ac:grpSpMk id="17" creationId="{C34DAFC5-4671-BC8B-DD12-56B04E0061F1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1.839" v="1846"/>
        <pc:sldMasterMkLst>
          <pc:docMk/>
          <pc:sldMasterMk cId="1746904116" sldId="2147483698"/>
        </pc:sldMasterMkLst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7" creationId="{6600D9B4-3179-22EE-0A1A-9E6832A88A40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8" creationId="{5134A608-B19E-325D-BDCD-250FCB301F57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9" creationId="{D2EE0133-3EBD-F5DE-ED1C-B52F56912A7E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10" creationId="{294797E9-910E-CF4D-F5B6-AF5D6B68138D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11" creationId="{DF4829A5-39A4-C66A-A7EE-38B91F8AB4F3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12" creationId="{D5147627-78A3-6BCC-14E4-6ECCF63D7746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19" creationId="{9532BADB-D374-37FD-2C1D-D8B277D4821A}"/>
          </ac:spMkLst>
        </pc:spChg>
        <pc:spChg chg="add">
          <ac:chgData name="Nikhil Reddy Karukonda" userId="b359589c-c744-429c-ae24-5bf89726842b" providerId="ADAL" clId="{41531821-F7D2-4644-AA9D-BB241F8CF032}" dt="2022-12-07T18:28:31.839" v="1846"/>
          <ac:spMkLst>
            <pc:docMk/>
            <pc:sldMasterMk cId="1746904116" sldId="2147483698"/>
            <ac:spMk id="20" creationId="{757B9C8D-01B1-5B3D-B459-D698C1AD93C1}"/>
          </ac:spMkLst>
        </pc:spChg>
        <pc:grpChg chg="add">
          <ac:chgData name="Nikhil Reddy Karukonda" userId="b359589c-c744-429c-ae24-5bf89726842b" providerId="ADAL" clId="{41531821-F7D2-4644-AA9D-BB241F8CF032}" dt="2022-12-07T18:28:31.839" v="1846"/>
          <ac:grpSpMkLst>
            <pc:docMk/>
            <pc:sldMasterMk cId="1746904116" sldId="2147483698"/>
            <ac:grpSpMk id="13" creationId="{D88B6B36-51C1-5B0A-5E70-BF575D0EB79C}"/>
          </ac:grpSpMkLst>
        </pc:grpChg>
        <pc:grpChg chg="add">
          <ac:chgData name="Nikhil Reddy Karukonda" userId="b359589c-c744-429c-ae24-5bf89726842b" providerId="ADAL" clId="{41531821-F7D2-4644-AA9D-BB241F8CF032}" dt="2022-12-07T18:28:31.839" v="1846"/>
          <ac:grpSpMkLst>
            <pc:docMk/>
            <pc:sldMasterMk cId="1746904116" sldId="2147483698"/>
            <ac:grpSpMk id="16" creationId="{6FC562AD-ECDC-50EA-28A6-652C02FE36B8}"/>
          </ac:grpSpMkLst>
        </pc:grp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2191952667" sldId="2147483699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191952667" sldId="2147483699"/>
              <ac:spMk id="7" creationId="{AB7C6189-D753-EF5F-04A5-9F4FD171C675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191952667" sldId="2147483699"/>
              <ac:grpSpMk id="8" creationId="{60326196-88A0-F05F-B747-25B2946787A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440457059" sldId="2147483700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7" creationId="{032EA38C-9512-1EFD-0775-9EF58AD6D5D0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8" creationId="{178D1023-C1A6-2008-3FC0-ADEA0584F5FF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9" creationId="{A6101FEC-30C4-DC71-548C-5383E726F4C0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10" creationId="{CF5F24A9-3BF8-B842-055E-A19D2A0D410C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11" creationId="{7868CF12-AA1D-9966-B0E4-2C95548AE1FC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440457059" sldId="2147483700"/>
              <ac:spMk id="18" creationId="{6D517778-C8B8-F2F8-1D1D-E811E12650CB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440457059" sldId="2147483700"/>
              <ac:grpSpMk id="12" creationId="{833547F2-D36B-C5B1-27DA-04F90D349DD7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440457059" sldId="2147483700"/>
              <ac:grpSpMk id="15" creationId="{B53CA2D8-1B6A-0F52-39F7-85974D6F0FA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2769339075" sldId="2147483701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7" creationId="{E1BEF13D-F1F1-AEE1-C79A-AED565983CEA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8" creationId="{B6929083-7205-14CB-E036-6E81DB9E8442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9" creationId="{678762A7-8107-A085-45F1-DB504F26EC0F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0" creationId="{40414633-6D15-91D4-E399-E2DE8E21FBC4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1" creationId="{451CC9EA-4F8F-E4B6-2820-70E37C4E801B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2" creationId="{B9062B9C-FEDC-3199-EBF2-1425D48A0854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3" creationId="{DB6E536C-437B-EAA7-2B23-A9F556CBBE2A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4" creationId="{27656E9F-9151-D177-34CE-980FEB65A580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769339075" sldId="2147483701"/>
              <ac:spMk id="15" creationId="{DB357C66-6EC2-47FA-D2CD-56D117FE2ABC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769339075" sldId="2147483701"/>
              <ac:grpSpMk id="16" creationId="{27ECA63B-0D87-EA21-0357-FAD1FA4F5222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769339075" sldId="2147483701"/>
              <ac:grpSpMk id="19" creationId="{846C23C2-5DB4-3F09-DBFA-4A9E2EDDE5B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963641934" sldId="2147483702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8" creationId="{599CE168-1296-C84C-DB3B-2BE5E4111C57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9" creationId="{44963DC0-CBF0-D6F7-4D4E-7BEBC22A34A5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10" creationId="{46CAD956-FD15-1823-4903-58D59AA1FAE8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11" creationId="{8769D7AD-2B8C-0488-72CE-18BA9C19890B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12" creationId="{E5F9C9BB-2B8B-4E38-95ED-D0FCE3B0BEFA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963641934" sldId="2147483702"/>
              <ac:spMk id="19" creationId="{C05D7CB5-A89E-FC2B-3264-B1E6D3B64A36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963641934" sldId="2147483702"/>
              <ac:grpSpMk id="13" creationId="{6F4F9212-9C9C-88FB-69F4-64D8FA265C31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963641934" sldId="2147483702"/>
              <ac:grpSpMk id="16" creationId="{DEEF424E-1A12-23DC-E50A-A76FA05467B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2996302943" sldId="2147483703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10" creationId="{4D17EA66-C0A9-B06C-A8E8-61689EE8EDD7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11" creationId="{AEC9FAA0-DE11-6742-817F-EC939D92BF04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12" creationId="{6225B246-293B-1D03-F2E9-F950A77A377C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13" creationId="{4E9751F1-5656-005E-DCFF-4EBE7E43A15C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14" creationId="{F060C0A7-5424-9F77-3E97-936573912856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996302943" sldId="2147483703"/>
              <ac:spMk id="21" creationId="{314DA20D-AF88-721D-5A18-71BAB9978592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996302943" sldId="2147483703"/>
              <ac:grpSpMk id="15" creationId="{99651801-07B3-93E1-6CDF-4B01620E8D93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996302943" sldId="2147483703"/>
              <ac:grpSpMk id="18" creationId="{32222518-B19B-273B-FDB3-14BF53ADD206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1676493342" sldId="2147483704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6" creationId="{9AC8771E-6FA1-CFBC-5D3D-47FFE46EF511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7" creationId="{352D570F-8F0C-B8B6-59FB-9204819AFBCD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8" creationId="{551928DE-1250-D514-BD18-756C70F2B1A1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9" creationId="{C3E44042-3600-51C2-208B-F90365C054F8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10" creationId="{AAF9AD79-65D1-FF12-F115-2E8A8562F095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676493342" sldId="2147483704"/>
              <ac:spMk id="17" creationId="{0D95F478-D3A1-5A26-FE71-5D20B6E16315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1676493342" sldId="2147483704"/>
              <ac:grpSpMk id="11" creationId="{DFEF6869-2BD8-6024-ADE1-EF18CC7C631B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1676493342" sldId="2147483704"/>
              <ac:grpSpMk id="14" creationId="{C8893B27-36FD-F24B-0A80-2F71C8512C4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1099303849" sldId="2147483705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5" creationId="{169B5679-984E-C121-26D7-CABAA46CB0E4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6" creationId="{2F952BE4-CBB0-FD42-92F6-57E2C171C441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7" creationId="{9FD1C5C9-CF50-20DC-8458-D414A071BFE2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8" creationId="{58F085CF-BFA2-A5B7-84DB-8435BEFF8FD6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9" creationId="{EEE27335-F4FA-7D37-C7B9-36DFF23D747C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099303849" sldId="2147483705"/>
              <ac:spMk id="13" creationId="{E62A4A38-7809-B9E9-8499-F04273E7D68F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1099303849" sldId="2147483705"/>
              <ac:grpSpMk id="10" creationId="{B604C3E6-4FC7-2614-B379-161F0938B35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2650267474" sldId="2147483706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8" creationId="{B26C2BCD-0EDC-BDB3-C980-748029548FAF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9" creationId="{4C12A6DC-FCEB-34BC-A373-3303E9C4DC6E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10" creationId="{DDB1A22D-1068-7E5E-C7A4-CB688B1C0F3A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11" creationId="{6C85214E-2252-8B1B-3135-8C3AB2E22F15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12" creationId="{BC62B21F-2269-3821-660A-BC5807E0116D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2650267474" sldId="2147483706"/>
              <ac:spMk id="19" creationId="{A0CDCC6D-1685-41E6-3F95-8240308EBDD2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650267474" sldId="2147483706"/>
              <ac:grpSpMk id="13" creationId="{7F50A840-6A85-D827-F063-83F242AB450E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2650267474" sldId="2147483706"/>
              <ac:grpSpMk id="16" creationId="{616DE9AC-1117-1C8F-7FE8-943808FD416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1.839" v="1846"/>
          <pc:sldLayoutMkLst>
            <pc:docMk/>
            <pc:sldMasterMk cId="1746904116" sldId="2147483698"/>
            <pc:sldLayoutMk cId="1895601737" sldId="2147483707"/>
          </pc:sldLayoutMkLst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8" creationId="{4118112C-9974-8BE0-0998-EBDE48BE5D0D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9" creationId="{92E47D60-90F2-92AA-FFB0-15FB66E2EEAE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10" creationId="{984FF84F-4520-A139-D2EF-9626C59C62D9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11" creationId="{026DB2EB-8B89-B977-CADC-C6E0F2977FB8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12" creationId="{A84D5E65-32A6-8C49-05E1-59A4E0202F82}"/>
            </ac:spMkLst>
          </pc:spChg>
          <pc:spChg chg="add">
            <ac:chgData name="Nikhil Reddy Karukonda" userId="b359589c-c744-429c-ae24-5bf89726842b" providerId="ADAL" clId="{41531821-F7D2-4644-AA9D-BB241F8CF032}" dt="2022-12-07T18:28:31.839" v="1846"/>
            <ac:spMkLst>
              <pc:docMk/>
              <pc:sldMasterMk cId="1746904116" sldId="2147483698"/>
              <pc:sldLayoutMk cId="1895601737" sldId="2147483707"/>
              <ac:spMk id="19" creationId="{95154DAA-3D0A-87BE-7DF5-3D73BA194A2F}"/>
            </ac:spMkLst>
          </pc:s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1895601737" sldId="2147483707"/>
              <ac:grpSpMk id="13" creationId="{AAC7193B-D76C-6C7A-382F-F154997631E1}"/>
            </ac:grpSpMkLst>
          </pc:grpChg>
          <pc:grpChg chg="add">
            <ac:chgData name="Nikhil Reddy Karukonda" userId="b359589c-c744-429c-ae24-5bf89726842b" providerId="ADAL" clId="{41531821-F7D2-4644-AA9D-BB241F8CF032}" dt="2022-12-07T18:28:31.839" v="1846"/>
            <ac:grpSpMkLst>
              <pc:docMk/>
              <pc:sldMasterMk cId="1746904116" sldId="2147483698"/>
              <pc:sldLayoutMk cId="1895601737" sldId="2147483707"/>
              <ac:grpSpMk id="16" creationId="{15AB807C-40B5-189A-A9F1-C3640A427874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3.302" v="1850"/>
        <pc:sldMasterMkLst>
          <pc:docMk/>
          <pc:sldMasterMk cId="1822468053" sldId="2147483712"/>
        </pc:sldMasterMkLst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7" creationId="{66402E1A-AA13-391E-A945-741DE681B9BC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9" creationId="{999BCB46-3755-A982-08B7-860B33C6D743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10" creationId="{DD10B59B-633B-E68B-44EC-4F7A88F4A9F0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11" creationId="{5DD580B9-A056-71D5-DDCD-646C7410D9FB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12" creationId="{87834A4E-9D68-5D65-FDE5-50746E81235B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13" creationId="{8E4C7282-69BB-BCE8-29D3-BA9862F161FA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22" creationId="{E79D28D8-12DF-D799-1A4D-DF712BF1BA2E}"/>
          </ac:spMkLst>
        </pc:spChg>
        <pc:spChg chg="add">
          <ac:chgData name="Nikhil Reddy Karukonda" userId="b359589c-c744-429c-ae24-5bf89726842b" providerId="ADAL" clId="{41531821-F7D2-4644-AA9D-BB241F8CF032}" dt="2022-12-07T18:28:33.302" v="1850"/>
          <ac:spMkLst>
            <pc:docMk/>
            <pc:sldMasterMk cId="1822468053" sldId="2147483712"/>
            <ac:spMk id="23" creationId="{17909198-E49B-7FC8-C28B-5982F6D33877}"/>
          </ac:spMkLst>
        </pc:spChg>
        <pc:grpChg chg="add">
          <ac:chgData name="Nikhil Reddy Karukonda" userId="b359589c-c744-429c-ae24-5bf89726842b" providerId="ADAL" clId="{41531821-F7D2-4644-AA9D-BB241F8CF032}" dt="2022-12-07T18:28:33.302" v="1850"/>
          <ac:grpSpMkLst>
            <pc:docMk/>
            <pc:sldMasterMk cId="1822468053" sldId="2147483712"/>
            <ac:grpSpMk id="14" creationId="{DFF6D920-F26F-F21F-88B5-B2F84599703D}"/>
          </ac:grpSpMkLst>
        </pc:grpChg>
        <pc:grpChg chg="add">
          <ac:chgData name="Nikhil Reddy Karukonda" userId="b359589c-c744-429c-ae24-5bf89726842b" providerId="ADAL" clId="{41531821-F7D2-4644-AA9D-BB241F8CF032}" dt="2022-12-07T18:28:33.302" v="1850"/>
          <ac:grpSpMkLst>
            <pc:docMk/>
            <pc:sldMasterMk cId="1822468053" sldId="2147483712"/>
            <ac:grpSpMk id="19" creationId="{1B22BDE6-6A82-43E5-F648-875407DB8873}"/>
          </ac:grpSpMkLst>
        </pc:grp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1321783920" sldId="2147483713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321783920" sldId="2147483713"/>
              <ac:spMk id="9" creationId="{DD30CDE4-E576-63A2-D9D3-12E8EAAF9C25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1321783920" sldId="2147483713"/>
              <ac:grpSpMk id="10" creationId="{D86F7C69-DC8D-32D1-E3CD-9D4B5BE510E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3601403586" sldId="2147483714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8" creationId="{31A6DB1F-5FBF-3E29-E817-2A064792C77F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10" creationId="{4F634262-CD53-343C-9ED3-7C6CE7F0D586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11" creationId="{AD0898BD-CFEA-0E8A-75E1-E852C0313C4F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12" creationId="{D3E05074-68F9-4DAD-80A7-14076750E7D8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13" creationId="{52A56E00-94C2-C335-26F3-8770852F3A57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601403586" sldId="2147483714"/>
              <ac:spMk id="20" creationId="{D4D9F3E7-7A8F-53FE-962D-2717DCA79592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3601403586" sldId="2147483714"/>
              <ac:grpSpMk id="14" creationId="{2DD06AE8-1F20-2A9A-713C-998E704731A3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3601403586" sldId="2147483714"/>
              <ac:grpSpMk id="17" creationId="{09EDF09C-4C84-2767-4897-058842470D9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2433399312" sldId="2147483715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7" creationId="{96EEE607-DD66-2070-4B4B-472F8EF9ABF1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8" creationId="{7DB3E5E8-51A7-C0AA-AD96-BC515399CB1A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9" creationId="{8F004D47-40F9-A01B-FDD1-C54053B40666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0" creationId="{9F346E86-B96F-6BB1-78F0-566B09B3C640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2" creationId="{44D1C78C-C40A-32EC-BE19-3825BDCF89C4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3" creationId="{F8E23FA4-C009-CBE2-ECFA-5C93F66268C2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4" creationId="{C4FE1E0D-8A27-A443-BB82-F8A154010F96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5" creationId="{B87D33C4-1715-5DA3-5756-2E2D75A535E2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433399312" sldId="2147483715"/>
              <ac:spMk id="16" creationId="{32572A2F-2BA5-D6CD-424A-56EF9D010075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433399312" sldId="2147483715"/>
              <ac:grpSpMk id="17" creationId="{84AD6B41-02BA-C1FD-215A-D64B8077A092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433399312" sldId="2147483715"/>
              <ac:grpSpMk id="20" creationId="{168D2BAD-2E8C-2C6B-2326-F7F9D6D4143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2566925689" sldId="2147483716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8" creationId="{C75132FB-1AF1-10A7-2260-C6ECED987568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9" creationId="{3C1FBED6-FD69-B63A-2E0A-96F7C5F78832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11" creationId="{A89A57E6-C2DD-DEE0-C54E-BD9508268254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12" creationId="{8DFD99CB-2C46-0959-3593-5AD8E21224AB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13" creationId="{624CE5B8-FEB5-95EC-A527-8B0BE0B074E0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566925689" sldId="2147483716"/>
              <ac:spMk id="20" creationId="{1DE64E9B-81FE-F8DA-4419-1D7878EB96B3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566925689" sldId="2147483716"/>
              <ac:grpSpMk id="14" creationId="{951947BF-2B57-5803-7489-F9A4F0AC6A1B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566925689" sldId="2147483716"/>
              <ac:grpSpMk id="17" creationId="{D0D93401-2CD9-3123-A244-6BA993EF0E4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1131540735" sldId="2147483717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10" creationId="{DDF4D080-90F0-A178-4396-723797A8653C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11" creationId="{8FA6818F-3AFE-3653-A84A-D2F04D5E79F5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13" creationId="{546502A4-D139-AB94-019E-16B43ED2AFA6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14" creationId="{D009A7EC-C4A2-128C-D7FF-71DF7DA88C93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15" creationId="{93AD703B-9B83-F98F-ECA5-6D831D9EAC32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1131540735" sldId="2147483717"/>
              <ac:spMk id="24" creationId="{CADFD459-D650-F2C9-E9A6-D34238F250BA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1131540735" sldId="2147483717"/>
              <ac:grpSpMk id="16" creationId="{AEEEF431-B482-2864-5F38-AD7C9154A768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1131540735" sldId="2147483717"/>
              <ac:grpSpMk id="19" creationId="{0F3198E7-ED74-14E4-F26D-FF6EDF95CF3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2086004685" sldId="2147483718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6" creationId="{437D2276-1467-297B-F688-7DBCD026DB9E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7" creationId="{E19C1576-C610-3050-4DE5-50298F24BEE1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9" creationId="{0BF53A56-CAC3-C7E5-A912-7DACA29D1E20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10" creationId="{AADB7EDF-79A1-5285-4E0B-0B9F2736D878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11" creationId="{2E27C925-4F00-6D98-2579-674619AD8196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086004685" sldId="2147483718"/>
              <ac:spMk id="20" creationId="{F3F306E1-36DA-4641-5B41-CF1193D02840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086004685" sldId="2147483718"/>
              <ac:grpSpMk id="12" creationId="{A3935A14-4718-B279-E0A9-A0B189D8EDC0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086004685" sldId="2147483718"/>
              <ac:grpSpMk id="17" creationId="{3E149413-B96F-74CD-80BA-CCBAB1927CE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4089322734" sldId="2147483719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5" creationId="{1F231298-1E07-896A-C128-079141D9926B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6" creationId="{D5DA16DD-C94A-A339-2283-F8726F4D510F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7" creationId="{F0D5F966-F11A-EFE1-F248-A5583367F7FD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8" creationId="{0C5994E6-0238-0097-3952-30A780C766AF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9" creationId="{C17A55EB-56D4-EEB4-5128-EBE0BC4B2E1A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4089322734" sldId="2147483719"/>
              <ac:spMk id="15" creationId="{FF8C5853-D410-162B-7F90-4242F2ABF65C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4089322734" sldId="2147483719"/>
              <ac:grpSpMk id="10" creationId="{E5396251-C452-7FE2-2C49-8A24ADDBAD81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2851979200" sldId="2147483720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8" creationId="{EE413CFF-CA17-0C4D-6F56-61D1D670FF4E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9" creationId="{6CF888B6-38F4-7F5C-326A-AC37B3491DEA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11" creationId="{56E99863-1084-31E2-FD7A-17A7B4173199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12" creationId="{6F2DBD3F-EFDB-6C87-3BB2-61078EAF95B5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13" creationId="{FE5CA393-0F51-91DD-07B7-998CD49EEB1C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2851979200" sldId="2147483720"/>
              <ac:spMk id="20" creationId="{7E3B5008-94A8-A32E-A45B-0EB93057A762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851979200" sldId="2147483720"/>
              <ac:grpSpMk id="14" creationId="{9F620CC6-E57E-7785-F3E1-1A7ACC317E48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2851979200" sldId="2147483720"/>
              <ac:grpSpMk id="17" creationId="{0953235E-111F-1B44-C2A8-24E2C64A2581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3.302" v="1850"/>
          <pc:sldLayoutMkLst>
            <pc:docMk/>
            <pc:sldMasterMk cId="1822468053" sldId="2147483712"/>
            <pc:sldLayoutMk cId="3537520317" sldId="2147483721"/>
          </pc:sldLayoutMkLst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8" creationId="{409551F5-6550-B57B-F7BE-353AB0FE57B7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9" creationId="{B219CF96-219C-7119-5A77-8A33FA4A6392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11" creationId="{167F477F-6E7F-D623-EA8E-DBEF97E3072F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12" creationId="{7ED1D527-E14B-0B33-94A7-1B106A4197C9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13" creationId="{1A9B1152-A7D2-34E9-87D2-6E85652ABA8A}"/>
            </ac:spMkLst>
          </pc:spChg>
          <pc:spChg chg="add">
            <ac:chgData name="Nikhil Reddy Karukonda" userId="b359589c-c744-429c-ae24-5bf89726842b" providerId="ADAL" clId="{41531821-F7D2-4644-AA9D-BB241F8CF032}" dt="2022-12-07T18:28:33.302" v="1850"/>
            <ac:spMkLst>
              <pc:docMk/>
              <pc:sldMasterMk cId="1822468053" sldId="2147483712"/>
              <pc:sldLayoutMk cId="3537520317" sldId="2147483721"/>
              <ac:spMk id="22" creationId="{AFB4F63F-CE87-D6C7-91D7-DDB0BD8D2313}"/>
            </ac:spMkLst>
          </pc:s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3537520317" sldId="2147483721"/>
              <ac:grpSpMk id="14" creationId="{7F70B4E5-4FA8-F109-3418-7123AA79AA25}"/>
            </ac:grpSpMkLst>
          </pc:grpChg>
          <pc:grpChg chg="add">
            <ac:chgData name="Nikhil Reddy Karukonda" userId="b359589c-c744-429c-ae24-5bf89726842b" providerId="ADAL" clId="{41531821-F7D2-4644-AA9D-BB241F8CF032}" dt="2022-12-07T18:28:33.302" v="1850"/>
            <ac:grpSpMkLst>
              <pc:docMk/>
              <pc:sldMasterMk cId="1822468053" sldId="2147483712"/>
              <pc:sldLayoutMk cId="3537520317" sldId="2147483721"/>
              <ac:grpSpMk id="17" creationId="{EC2A82C0-ED81-9F5A-0BD5-967ECEA4025E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4.531" v="1855"/>
        <pc:sldMasterMkLst>
          <pc:docMk/>
          <pc:sldMasterMk cId="1658038124" sldId="2147483726"/>
        </pc:sldMasterMkLst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7" creationId="{AA34AA3D-E17D-150F-C712-685C288BBAD9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8" creationId="{9FBC8F0B-BBF9-B66C-B136-549C892450C2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9" creationId="{00552A9D-0170-693B-F344-1C002C0FB413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10" creationId="{899776B5-12F1-32F7-F8C9-44580EC1E011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11" creationId="{5D0FCE3A-9078-5A51-311E-00FF97249604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12" creationId="{F1897BF9-4B90-120A-2818-7A3648A6FE05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19" creationId="{0A3C21A5-26E0-534F-30F5-AD158C945EEB}"/>
          </ac:spMkLst>
        </pc:spChg>
        <pc:spChg chg="add">
          <ac:chgData name="Nikhil Reddy Karukonda" userId="b359589c-c744-429c-ae24-5bf89726842b" providerId="ADAL" clId="{41531821-F7D2-4644-AA9D-BB241F8CF032}" dt="2022-12-07T18:28:34.531" v="1855"/>
          <ac:spMkLst>
            <pc:docMk/>
            <pc:sldMasterMk cId="1658038124" sldId="2147483726"/>
            <ac:spMk id="20" creationId="{DCD15936-2A75-E0D3-865B-9C126C88059E}"/>
          </ac:spMkLst>
        </pc:spChg>
        <pc:grpChg chg="add">
          <ac:chgData name="Nikhil Reddy Karukonda" userId="b359589c-c744-429c-ae24-5bf89726842b" providerId="ADAL" clId="{41531821-F7D2-4644-AA9D-BB241F8CF032}" dt="2022-12-07T18:28:34.531" v="1855"/>
          <ac:grpSpMkLst>
            <pc:docMk/>
            <pc:sldMasterMk cId="1658038124" sldId="2147483726"/>
            <ac:grpSpMk id="13" creationId="{B39D74AD-4962-1D9C-1086-DAB978E653EC}"/>
          </ac:grpSpMkLst>
        </pc:grpChg>
        <pc:grpChg chg="add">
          <ac:chgData name="Nikhil Reddy Karukonda" userId="b359589c-c744-429c-ae24-5bf89726842b" providerId="ADAL" clId="{41531821-F7D2-4644-AA9D-BB241F8CF032}" dt="2022-12-07T18:28:34.531" v="1855"/>
          <ac:grpSpMkLst>
            <pc:docMk/>
            <pc:sldMasterMk cId="1658038124" sldId="2147483726"/>
            <ac:grpSpMk id="16" creationId="{F9F13864-B5C9-0584-53D7-8A215927F500}"/>
          </ac:grpSpMkLst>
        </pc:grp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562915559" sldId="2147483727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562915559" sldId="2147483727"/>
              <ac:spMk id="7" creationId="{626739FC-8D0E-EA6B-BB2D-1FCFB3F2041E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562915559" sldId="2147483727"/>
              <ac:grpSpMk id="8" creationId="{9ADE70E5-2298-5881-AACE-7E299DF7CAF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2039024939" sldId="2147483728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7" creationId="{09F5E65B-D02A-C1EF-D6FF-58CCDBD3F869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8" creationId="{087F88EE-61C6-3B00-857C-A9CDD70F7426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9" creationId="{A842403E-3A2E-1EC9-DAF2-1243FD4A034E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10" creationId="{1486E972-A2B2-2D7E-005C-C2339D12E816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11" creationId="{CC090A0A-8C39-CA7D-06C9-EF4A48E32991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039024939" sldId="2147483728"/>
              <ac:spMk id="18" creationId="{6F72FF38-6A3D-FD4D-2FA8-070C42542282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2039024939" sldId="2147483728"/>
              <ac:grpSpMk id="12" creationId="{782573EE-7361-FC9E-22CD-DDFD1CEC0A2B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2039024939" sldId="2147483728"/>
              <ac:grpSpMk id="15" creationId="{7C484364-8466-1A64-8419-15C9FFB7E5D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3479618687" sldId="2147483729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7" creationId="{891DB258-F8D0-EBB3-8379-621D6004D34D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8" creationId="{577329BF-2CB3-0926-C26F-262A56154593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0" creationId="{9E28F941-AD1D-247C-91CE-A9AA7816957B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1" creationId="{BDB6E08A-A72F-3158-B9D6-E17DF1E24ABA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2" creationId="{A0F2D2AB-1C7F-75FE-A8A9-6C0BC5C2B3F7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3" creationId="{1A06EC0C-9095-39FC-83A9-1ACCD52D3578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4" creationId="{992E749F-C037-A9F9-E83C-0DD742473D65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5" creationId="{73864279-1A82-649F-41E1-47CB0EC6610A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479618687" sldId="2147483729"/>
              <ac:spMk id="16" creationId="{FD126B3F-752C-C3E9-027E-7967206A1840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3479618687" sldId="2147483729"/>
              <ac:grpSpMk id="17" creationId="{8B3D432D-8ABF-48C5-A70B-3E2B51EB7CE2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3479618687" sldId="2147483729"/>
              <ac:grpSpMk id="20" creationId="{E74066BF-8A8D-AF60-C260-DC946E67D8F0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2430387169" sldId="2147483730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8" creationId="{E4DB4021-736D-D3D5-638F-14B7FDE5526F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9" creationId="{8BD26589-2E33-5F3C-2555-276943DB1A0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10" creationId="{61D6C64B-3300-9F0A-133F-8BE982F0E7BA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11" creationId="{B040399F-C7DB-B427-8761-3C6165C3B0D2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12" creationId="{4FA1ABE7-6238-76DD-1E37-266477D40D5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2430387169" sldId="2147483730"/>
              <ac:spMk id="19" creationId="{E962BEFE-5335-2D00-45D9-5ABBDF8D0B20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2430387169" sldId="2147483730"/>
              <ac:grpSpMk id="13" creationId="{B49FA929-905D-B6B7-2ECF-994AFA3D1541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2430387169" sldId="2147483730"/>
              <ac:grpSpMk id="16" creationId="{FD281C8E-1FB0-185F-FD4F-CFF457074E7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1862805045" sldId="2147483731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10" creationId="{379DB77F-86D8-A0C5-8EA2-055F84B1180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11" creationId="{B452394C-B2FF-84BF-13A7-205B806DE847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12" creationId="{24A74CA4-BB48-9FB2-5B4A-489C4109F85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13" creationId="{795039BC-22EA-94B5-3015-73120D5F9C8A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14" creationId="{144C53BF-51DB-02EF-EC81-80D4BF3D5B9B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1862805045" sldId="2147483731"/>
              <ac:spMk id="21" creationId="{F76B55A7-2D38-AC7B-0C05-8876CFBB4E16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1862805045" sldId="2147483731"/>
              <ac:grpSpMk id="15" creationId="{91281C03-22BB-B5EE-CC11-456EEAD34BBF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1862805045" sldId="2147483731"/>
              <ac:grpSpMk id="18" creationId="{138FA297-91E4-306D-9581-BEB832E9843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3025378772" sldId="2147483732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6" creationId="{D977619A-C142-B458-F564-04D7867195FD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7" creationId="{33C28507-D304-AFF8-8629-49B31457678F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8" creationId="{FC943D8B-7D75-698E-545E-D82228A0DEC0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9" creationId="{6A176ED6-9CCE-CD0D-1238-ABC32535DA9E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10" creationId="{AC167C40-92F3-C65F-358C-959120978828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3025378772" sldId="2147483732"/>
              <ac:spMk id="17" creationId="{17D47F49-C288-CF13-2B0D-CB4269E81C82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3025378772" sldId="2147483732"/>
              <ac:grpSpMk id="11" creationId="{D1735280-77AB-5F5F-F330-8EACDAF1BFEF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3025378772" sldId="2147483732"/>
              <ac:grpSpMk id="14" creationId="{6712326C-118C-3A7C-39E1-5F1DC7C4D14A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976103383" sldId="2147483733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5" creationId="{FC6A2A79-5A5F-8B07-B26F-30265E9EB087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6" creationId="{45D7DEBE-443B-2E56-A8E2-1E2F0FA610D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7" creationId="{F87767AA-7857-4D13-C0C7-C1865F477D4D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8" creationId="{8C367CAA-52CB-B9C2-7BA2-610EC2D00137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9" creationId="{5A804E6C-71F1-2B3D-AB82-9B3795BE88DF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76103383" sldId="2147483733"/>
              <ac:spMk id="13" creationId="{B761C358-A56C-F529-FC20-0DBE908222C4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976103383" sldId="2147483733"/>
              <ac:grpSpMk id="10" creationId="{3097A487-08AA-DA61-9410-4B38C33D1656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926098776" sldId="2147483734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8" creationId="{C5619433-9D2D-6063-59E5-AD859D5E4D00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9" creationId="{40E808F6-7ECC-FB3D-362E-D34AAB34CF54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10" creationId="{423CC6C6-DB91-C276-5DD2-E5FA845CA1E2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11" creationId="{C7088E29-D9AF-1CEA-4380-6F8505E8D132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12" creationId="{1CC9125F-243C-683D-EC38-2A8C3C7D872A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926098776" sldId="2147483734"/>
              <ac:spMk id="19" creationId="{71E55E06-539F-EA66-D6A7-272977ABFA9B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926098776" sldId="2147483734"/>
              <ac:grpSpMk id="13" creationId="{081B1430-FF5F-88EB-C419-F4A66CA6E5FB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926098776" sldId="2147483734"/>
              <ac:grpSpMk id="16" creationId="{C9C6E501-8CFE-8CDD-C342-2168E91E50BF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4.531" v="1855"/>
          <pc:sldLayoutMkLst>
            <pc:docMk/>
            <pc:sldMasterMk cId="1658038124" sldId="2147483726"/>
            <pc:sldLayoutMk cId="769683418" sldId="2147483735"/>
          </pc:sldLayoutMkLst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8" creationId="{F2A239D8-323F-30B1-541F-B3CE1F1FD9A9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9" creationId="{C0FDFD01-7EB6-CC1C-CE18-02EE21054CDD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10" creationId="{32C92374-2EBF-CBA4-F563-367B37E9A33D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11" creationId="{FEFF6464-6703-B96D-819A-7715661113E5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12" creationId="{CC5CD107-A9ED-1F03-A629-C978EDB82BEF}"/>
            </ac:spMkLst>
          </pc:spChg>
          <pc:spChg chg="add">
            <ac:chgData name="Nikhil Reddy Karukonda" userId="b359589c-c744-429c-ae24-5bf89726842b" providerId="ADAL" clId="{41531821-F7D2-4644-AA9D-BB241F8CF032}" dt="2022-12-07T18:28:34.531" v="1855"/>
            <ac:spMkLst>
              <pc:docMk/>
              <pc:sldMasterMk cId="1658038124" sldId="2147483726"/>
              <pc:sldLayoutMk cId="769683418" sldId="2147483735"/>
              <ac:spMk id="19" creationId="{C0186427-BBE7-A2D4-FE2B-69052F112318}"/>
            </ac:spMkLst>
          </pc:s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769683418" sldId="2147483735"/>
              <ac:grpSpMk id="13" creationId="{3E3203F4-07A5-FF34-C1A1-E2C22B08CD4C}"/>
            </ac:grpSpMkLst>
          </pc:grpChg>
          <pc:grpChg chg="add">
            <ac:chgData name="Nikhil Reddy Karukonda" userId="b359589c-c744-429c-ae24-5bf89726842b" providerId="ADAL" clId="{41531821-F7D2-4644-AA9D-BB241F8CF032}" dt="2022-12-07T18:28:34.531" v="1855"/>
            <ac:grpSpMkLst>
              <pc:docMk/>
              <pc:sldMasterMk cId="1658038124" sldId="2147483726"/>
              <pc:sldLayoutMk cId="769683418" sldId="2147483735"/>
              <ac:grpSpMk id="16" creationId="{9779E8DD-0CA4-8374-19E6-EA0306DADD10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5.342" v="1860"/>
        <pc:sldMasterMkLst>
          <pc:docMk/>
          <pc:sldMasterMk cId="3786889801" sldId="2147483740"/>
        </pc:sldMasterMkLst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9" creationId="{C3C3A106-C62D-BAAD-B04C-2D3C1F516A1E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11" creationId="{F2CB95F3-15CD-6BB6-C964-5211F6AE83EB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12" creationId="{B7BDFA1E-5094-9AEF-D2D4-462BEE188CF8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13" creationId="{156FBF7C-E9DF-96A0-00DC-9E3CED61B9C2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14" creationId="{F9FEE7C6-B3EF-A8B7-92EE-BCD50BE136FF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15" creationId="{0DDD1F55-04F0-BA86-5B6F-E7B4C3C0876A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22" creationId="{769BA3DA-6C1D-2463-F4DD-A445828F945A}"/>
          </ac:spMkLst>
        </pc:spChg>
        <pc:spChg chg="add">
          <ac:chgData name="Nikhil Reddy Karukonda" userId="b359589c-c744-429c-ae24-5bf89726842b" providerId="ADAL" clId="{41531821-F7D2-4644-AA9D-BB241F8CF032}" dt="2022-12-07T18:28:35.342" v="1860"/>
          <ac:spMkLst>
            <pc:docMk/>
            <pc:sldMasterMk cId="3786889801" sldId="2147483740"/>
            <ac:spMk id="23" creationId="{4A96AF3C-597D-71A8-CE6D-DD8F10D9C3C5}"/>
          </ac:spMkLst>
        </pc:spChg>
        <pc:grpChg chg="add">
          <ac:chgData name="Nikhil Reddy Karukonda" userId="b359589c-c744-429c-ae24-5bf89726842b" providerId="ADAL" clId="{41531821-F7D2-4644-AA9D-BB241F8CF032}" dt="2022-12-07T18:28:35.342" v="1860"/>
          <ac:grpSpMkLst>
            <pc:docMk/>
            <pc:sldMasterMk cId="3786889801" sldId="2147483740"/>
            <ac:grpSpMk id="16" creationId="{414747A0-BDC8-4288-6D65-C526A3A78215}"/>
          </ac:grpSpMkLst>
        </pc:grpChg>
        <pc:grpChg chg="add">
          <ac:chgData name="Nikhil Reddy Karukonda" userId="b359589c-c744-429c-ae24-5bf89726842b" providerId="ADAL" clId="{41531821-F7D2-4644-AA9D-BB241F8CF032}" dt="2022-12-07T18:28:35.342" v="1860"/>
          <ac:grpSpMkLst>
            <pc:docMk/>
            <pc:sldMasterMk cId="3786889801" sldId="2147483740"/>
            <ac:grpSpMk id="19" creationId="{71786A94-AC2B-A3B6-B4DA-95E8AD1BC445}"/>
          </ac:grpSpMkLst>
        </pc:grp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2307636780" sldId="2147483741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2307636780" sldId="2147483741"/>
              <ac:spMk id="7" creationId="{D84F5B64-5A1B-AE8B-6EE3-5FB6A5742EDB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2307636780" sldId="2147483741"/>
              <ac:grpSpMk id="8" creationId="{94774657-2B63-D15F-A7A5-08472BCF221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3422472033" sldId="2147483742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7" creationId="{78D70047-A444-3BD5-BD4A-02968123ECD4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8" creationId="{843298F7-8E6A-10F0-BF0E-DD244A0B0E07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9" creationId="{1FDB4E1F-5A32-3430-367C-5107DFBB53DD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10" creationId="{E4E3EAB1-5EC7-333C-5B96-C0B597AA9687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11" creationId="{200347EF-10AE-74C3-9656-77B52C5A254D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422472033" sldId="2147483742"/>
              <ac:spMk id="18" creationId="{7CB60F2A-D497-51D1-8D6D-D26326D01D7F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422472033" sldId="2147483742"/>
              <ac:grpSpMk id="12" creationId="{D955EF6E-718D-36C5-4D8D-AB4C380E9240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422472033" sldId="2147483742"/>
              <ac:grpSpMk id="15" creationId="{8C0AD098-D78F-AC2B-54E6-2FCBF9660090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3239237201" sldId="2147483743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7" creationId="{F64583D8-D978-7221-C219-6E6F56EAC45D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8" creationId="{507CEEB4-399F-788D-2DB9-B019A1AA6D0B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9" creationId="{CE4BA9EF-437C-3B37-6C98-5D9EB02FCB43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0" creationId="{17F529E5-228E-ABB6-A8BC-7A80BF8D40A6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1" creationId="{BFEEB82C-21DA-C619-C000-99F631AD227B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2" creationId="{47887FC9-90E4-8EEE-6A38-5975AB0DFF31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3" creationId="{2C7D7954-D950-E2DF-1B4A-ED5004DB610E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4" creationId="{D70C8EFA-3E14-6BD8-77D3-D426B46B7A38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39237201" sldId="2147483743"/>
              <ac:spMk id="16" creationId="{83EFCB48-1B3D-D1E7-23D1-E42A21D5B87D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239237201" sldId="2147483743"/>
              <ac:grpSpMk id="17" creationId="{9291DBA4-2B85-E42F-98ED-D2B6A5E2AD31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239237201" sldId="2147483743"/>
              <ac:grpSpMk id="20" creationId="{FA4F64FE-20DD-272A-224A-8D7BDDE9A8A9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3514192566" sldId="2147483744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8" creationId="{C64EBAAD-BE21-FEE2-8426-450EDB564575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9" creationId="{B7EFD3B1-2C05-E7E8-4BA4-4810D252F1EA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10" creationId="{38CE04DE-7413-5C51-D76D-69951371D92E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11" creationId="{08F159F4-E15A-8E72-9E1C-7BCDEE6A9F2C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12" creationId="{2BE7E305-100A-8AFD-B06E-55CD89DD9FC7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514192566" sldId="2147483744"/>
              <ac:spMk id="19" creationId="{33A6E825-B647-C4D0-463D-FB935CF6C5D6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514192566" sldId="2147483744"/>
              <ac:grpSpMk id="13" creationId="{51CC7B98-4FE6-6605-8B2D-AA0A4DDA298A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514192566" sldId="2147483744"/>
              <ac:grpSpMk id="16" creationId="{F489C44D-3ACD-EB12-3F01-8FABE282178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179596683" sldId="2147483745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10" creationId="{55AEB37E-2616-A012-1B34-7BA32C436481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11" creationId="{110BD857-050F-72FF-44F4-5D242EB79942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12" creationId="{F0AD659A-0807-FC78-9465-2C65580A5C81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13" creationId="{981ED860-7217-F55E-2EF0-358D514F9D89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14" creationId="{822B8CA1-4BF7-A3C7-F41C-9C9F7B961D33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79596683" sldId="2147483745"/>
              <ac:spMk id="21" creationId="{A72428B0-65C7-6478-61E6-7A9300D177AA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79596683" sldId="2147483745"/>
              <ac:grpSpMk id="15" creationId="{EB6A480C-F627-8292-3680-C62575ADAF57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79596683" sldId="2147483745"/>
              <ac:grpSpMk id="18" creationId="{D4A83208-FD7F-A9C2-9192-23ADA033A30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1367133414" sldId="2147483746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6" creationId="{8F9B6E86-8DC4-B128-92E1-B0804E9A11A6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7" creationId="{A96D4FDD-CC19-18B4-F1FE-854B33BDAD14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8" creationId="{B9821FFC-141C-4798-ED44-D56500F741F3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9" creationId="{A22232F3-3DE7-2C31-6CB7-CE18DA71BB1A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10" creationId="{A105F464-AC5A-6A76-C2A3-E4FABB92AF2F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367133414" sldId="2147483746"/>
              <ac:spMk id="17" creationId="{CA29B0B8-D760-0C98-F68C-E9D02E2694F9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367133414" sldId="2147483746"/>
              <ac:grpSpMk id="11" creationId="{8BE9D00C-A46C-FCCB-C3F6-9A198FA71B3A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367133414" sldId="2147483746"/>
              <ac:grpSpMk id="14" creationId="{7806914D-2251-5E33-0320-1A641F3C0D2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1552896076" sldId="2147483747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5" creationId="{1F70514A-8A9F-3E8A-82A1-6C378102E8B5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6" creationId="{8DA40BAC-AE46-A067-08FB-99364308BADE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7" creationId="{F344882B-88AA-E985-E3B7-544173A66228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8" creationId="{CE8DF239-370C-AF68-F671-09E270E4E8B7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9" creationId="{C9546BFD-A989-1C2B-DF95-4CDD4BC7902F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552896076" sldId="2147483747"/>
              <ac:spMk id="13" creationId="{9080E7CF-FA6E-90BD-0D16-19726F5348BB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552896076" sldId="2147483747"/>
              <ac:grpSpMk id="10" creationId="{F6E297EF-3F73-0A0B-B405-321ADC4DD0F0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322569596" sldId="2147483748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8" creationId="{F24AEDAD-A3F3-E8B5-C686-47E5DA20740C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9" creationId="{FD0BC916-2CE3-0414-0E58-C0D50891BEF3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10" creationId="{88991D82-0775-3852-ABE7-40EE4E9E7E60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11" creationId="{407B00CA-2EA0-BCB0-1717-E0B40E9F1E72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12" creationId="{53EBFC06-E23D-742D-DFF4-7E89F3A0D2D0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322569596" sldId="2147483748"/>
              <ac:spMk id="20" creationId="{69556459-D176-40B2-86EF-9334BEC46CD6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22569596" sldId="2147483748"/>
              <ac:grpSpMk id="13" creationId="{6447F79A-CE1C-C848-DF04-3C1839A0EA6B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322569596" sldId="2147483748"/>
              <ac:grpSpMk id="16" creationId="{76DFF6AF-F649-446E-F8D7-5F1C22CA6466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5.342" v="1860"/>
          <pc:sldLayoutMkLst>
            <pc:docMk/>
            <pc:sldMasterMk cId="3786889801" sldId="2147483740"/>
            <pc:sldLayoutMk cId="113666036" sldId="2147483749"/>
          </pc:sldLayoutMkLst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9" creationId="{8B515BE7-BC42-0ADC-A147-01F86143632B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10" creationId="{2F35BA7A-BCDB-EFE5-79A2-0BE53ECE2AC7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11" creationId="{5DA9476B-0706-2B1F-DA6D-94F9967EC299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12" creationId="{67411454-AFAF-E675-7CD9-DDB672968ADA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13" creationId="{3CE1AE39-87B4-6EA0-1BEB-752ABD2C7AF5}"/>
            </ac:spMkLst>
          </pc:spChg>
          <pc:spChg chg="add">
            <ac:chgData name="Nikhil Reddy Karukonda" userId="b359589c-c744-429c-ae24-5bf89726842b" providerId="ADAL" clId="{41531821-F7D2-4644-AA9D-BB241F8CF032}" dt="2022-12-07T18:28:35.342" v="1860"/>
            <ac:spMkLst>
              <pc:docMk/>
              <pc:sldMasterMk cId="3786889801" sldId="2147483740"/>
              <pc:sldLayoutMk cId="113666036" sldId="2147483749"/>
              <ac:spMk id="22" creationId="{648897C5-7DE2-E09F-04BA-8CA826708FF9}"/>
            </ac:spMkLst>
          </pc:s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13666036" sldId="2147483749"/>
              <ac:grpSpMk id="14" creationId="{02A80CC7-A5B6-ED4C-22CA-5AA1ABCF6488}"/>
            </ac:grpSpMkLst>
          </pc:grpChg>
          <pc:grpChg chg="add">
            <ac:chgData name="Nikhil Reddy Karukonda" userId="b359589c-c744-429c-ae24-5bf89726842b" providerId="ADAL" clId="{41531821-F7D2-4644-AA9D-BB241F8CF032}" dt="2022-12-07T18:28:35.342" v="1860"/>
            <ac:grpSpMkLst>
              <pc:docMk/>
              <pc:sldMasterMk cId="3786889801" sldId="2147483740"/>
              <pc:sldLayoutMk cId="113666036" sldId="2147483749"/>
              <ac:grpSpMk id="17" creationId="{E723C53C-F804-01D9-693D-815A848DA87D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6.227" v="1863"/>
        <pc:sldMasterMkLst>
          <pc:docMk/>
          <pc:sldMasterMk cId="2599772655" sldId="2147483754"/>
        </pc:sldMasterMkLst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7" creationId="{130F80E5-7CA2-A506-0B18-DF70709A81D5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8" creationId="{F2AF99E5-C5D7-E7A1-7547-3183311A0C2B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9" creationId="{5DFD02A4-FA7A-AD12-018D-4AAC1A870792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10" creationId="{89FAE2A4-ED8F-905F-7133-E67864D09830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11" creationId="{96950028-9881-2B48-B36E-2D1975C34B0E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12" creationId="{15FC68FF-0C36-EEA5-94ED-B5A7A648881B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19" creationId="{92FE29FC-4BC9-9C51-051C-6B93597CB0BC}"/>
          </ac:spMkLst>
        </pc:spChg>
        <pc:spChg chg="add">
          <ac:chgData name="Nikhil Reddy Karukonda" userId="b359589c-c744-429c-ae24-5bf89726842b" providerId="ADAL" clId="{41531821-F7D2-4644-AA9D-BB241F8CF032}" dt="2022-12-07T18:28:36.227" v="1863"/>
          <ac:spMkLst>
            <pc:docMk/>
            <pc:sldMasterMk cId="2599772655" sldId="2147483754"/>
            <ac:spMk id="20" creationId="{8A70CA08-E91A-C5DC-AB70-F716CDDFB1C8}"/>
          </ac:spMkLst>
        </pc:spChg>
        <pc:grpChg chg="add">
          <ac:chgData name="Nikhil Reddy Karukonda" userId="b359589c-c744-429c-ae24-5bf89726842b" providerId="ADAL" clId="{41531821-F7D2-4644-AA9D-BB241F8CF032}" dt="2022-12-07T18:28:36.227" v="1863"/>
          <ac:grpSpMkLst>
            <pc:docMk/>
            <pc:sldMasterMk cId="2599772655" sldId="2147483754"/>
            <ac:grpSpMk id="13" creationId="{C0C0099F-11F3-86A4-12EB-834F8182152B}"/>
          </ac:grpSpMkLst>
        </pc:grpChg>
        <pc:grpChg chg="add">
          <ac:chgData name="Nikhil Reddy Karukonda" userId="b359589c-c744-429c-ae24-5bf89726842b" providerId="ADAL" clId="{41531821-F7D2-4644-AA9D-BB241F8CF032}" dt="2022-12-07T18:28:36.227" v="1863"/>
          <ac:grpSpMkLst>
            <pc:docMk/>
            <pc:sldMasterMk cId="2599772655" sldId="2147483754"/>
            <ac:grpSpMk id="16" creationId="{D1AB3359-4038-EEEE-0EA6-2F331B7544FB}"/>
          </ac:grpSpMkLst>
        </pc:grp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631472479" sldId="2147483755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631472479" sldId="2147483755"/>
              <ac:spMk id="4" creationId="{043F953A-9C52-A6BB-2691-4D5D54926367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631472479" sldId="2147483755"/>
              <ac:grpSpMk id="5" creationId="{DFBDE2CE-EF25-ADD5-5184-C6BCE89F4B4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287681259" sldId="2147483756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4" creationId="{18CEB7BE-7852-8EF3-E3A3-97A97F6DF5E7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5" creationId="{39276AF9-678F-0D68-02C4-6E7F739D04F4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6" creationId="{23072F22-72A0-59C1-4602-71785D4E71C1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10" creationId="{BADC2B92-0B81-8E20-8AD1-A96329259BEB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11" creationId="{33C4BF02-39BD-352C-C51C-4B83D9E1A659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87681259" sldId="2147483756"/>
              <ac:spMk id="18" creationId="{0CA270F7-5461-4CF3-925B-DAB2685B8B1E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287681259" sldId="2147483756"/>
              <ac:grpSpMk id="12" creationId="{65F78540-89FC-FA95-5B89-15B86403111B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287681259" sldId="2147483756"/>
              <ac:grpSpMk id="15" creationId="{64BC499B-EB89-4013-CB0F-C28A52F440B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2619593067" sldId="2147483757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4" creationId="{52248072-60ED-C72A-5402-15069F228B93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5" creationId="{21BF8800-158C-1B26-D864-B81E0BC3F0E0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6" creationId="{975C8074-748C-879E-F2BF-F9FB6070F68A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0" creationId="{86EFDE32-7FFC-1174-4094-0ABFF2C3C32C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1" creationId="{D4C33956-B89F-3180-F801-1DDF0D830929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2" creationId="{576294A3-3CA6-49FF-DF25-67F3220D904E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3" creationId="{4860DAE4-1CC4-F329-02C2-BB19FF7E1D16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4" creationId="{36165E59-C154-8E1D-E1C2-D49748F3E8AD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2619593067" sldId="2147483757"/>
              <ac:spMk id="15" creationId="{7D9FF4C2-392D-19D1-C1FF-A27A883B6EF8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2619593067" sldId="2147483757"/>
              <ac:grpSpMk id="16" creationId="{7FFF67C1-F582-3E4E-238B-FCA61EE6336B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2619593067" sldId="2147483757"/>
              <ac:grpSpMk id="19" creationId="{C98F5D17-C8B7-3C50-94E4-C0D5C6A4488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761935709" sldId="2147483758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5" creationId="{21749AB2-1225-F272-6165-A6055FE3595E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6" creationId="{A1E0D19C-4562-E98F-8DC1-985D313EAB95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7" creationId="{1CD77723-63EA-6EDE-7485-EC369F69B223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11" creationId="{80DB07F0-37F7-89D0-ECF4-5C10679612A0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12" creationId="{00CC03F3-D125-730F-A205-018DCFA98CC2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761935709" sldId="2147483758"/>
              <ac:spMk id="19" creationId="{110AC2B0-C23D-045E-D5E4-E7E96C35D05A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761935709" sldId="2147483758"/>
              <ac:grpSpMk id="13" creationId="{8466BF04-E879-AD06-E000-9C7DDCE6DE8F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761935709" sldId="2147483758"/>
              <ac:grpSpMk id="16" creationId="{D65A2851-5784-A0D6-63D1-0BF209A4465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454562349" sldId="2147483760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6" creationId="{A4FED865-8C08-A0DE-CC1F-9CC20E20BEBD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7" creationId="{E8820669-80F7-CF31-91D1-1A748758CD61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8" creationId="{EB5840D1-25AA-9CAA-EA97-D0DB9D289946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9" creationId="{2280F229-4E03-6027-17E3-602FC6D56C95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10" creationId="{411297E4-5788-57EF-8FF5-93E95D9BB8AF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454562349" sldId="2147483760"/>
              <ac:spMk id="17" creationId="{9423EB56-9F75-B1D4-B27C-461C76B31D3D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454562349" sldId="2147483760"/>
              <ac:grpSpMk id="11" creationId="{2F8FB032-7869-05B2-77FD-4723B9387C4C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454562349" sldId="2147483760"/>
              <ac:grpSpMk id="14" creationId="{53BE1EC0-E616-B1D1-8A96-5980561BA78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274891535" sldId="2147483761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5" creationId="{3E031235-2AB9-C31F-9A33-FAC9EEEDA1FF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6" creationId="{59AD531B-2631-7A21-CD04-121D81FFAB67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7" creationId="{7BF0A4B2-B467-A338-0754-910AF85B5F09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8" creationId="{178AE371-3F8C-75F0-E40C-5F871E92E5BC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9" creationId="{3D5B1796-12A2-7B42-1CF3-28AFD94C4971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274891535" sldId="2147483761"/>
              <ac:spMk id="13" creationId="{B9364038-D345-C32B-969B-C8A69FC471BA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274891535" sldId="2147483761"/>
              <ac:grpSpMk id="10" creationId="{58EFC3C9-2494-17D4-8F5D-8506B1819506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174693782" sldId="2147483762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5" creationId="{776DF21C-4218-7AC5-546B-CAAC759687A5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6" creationId="{54916600-4D70-05A1-F61D-BC2A75840C08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7" creationId="{5B816085-2001-4E4F-7F93-70D38FABBE76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8" creationId="{EA9F2F07-CF8C-C634-75A1-10DDF155FA2E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12" creationId="{C9A2D248-8520-B21C-F327-D2538E94091A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174693782" sldId="2147483762"/>
              <ac:spMk id="19" creationId="{FB419E06-6D5C-CED1-443E-4C68ED98F1BD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174693782" sldId="2147483762"/>
              <ac:grpSpMk id="13" creationId="{A443EE26-F60D-9BE6-9FCB-A77400B6E8CD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174693782" sldId="2147483762"/>
              <ac:grpSpMk id="16" creationId="{B4C84558-0357-F653-7107-6BB95FA9FC69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6.227" v="1863"/>
          <pc:sldLayoutMkLst>
            <pc:docMk/>
            <pc:sldMasterMk cId="2599772655" sldId="2147483754"/>
            <pc:sldLayoutMk cId="3391028551" sldId="2147483763"/>
          </pc:sldLayoutMkLst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5" creationId="{DD9F593E-243D-9311-1D1C-17AF13F8219B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6" creationId="{429514A3-F0D9-AD4A-BFED-58B997D8A85B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7" creationId="{754A52C6-B348-F929-ACB7-1C38C3475AE8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11" creationId="{0D6B1FE2-5F6F-AE54-1518-DA1A3A0B8B9A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12" creationId="{4FB3CDDD-3AFB-9D6D-D308-1D3A1D522558}"/>
            </ac:spMkLst>
          </pc:spChg>
          <pc:spChg chg="add">
            <ac:chgData name="Nikhil Reddy Karukonda" userId="b359589c-c744-429c-ae24-5bf89726842b" providerId="ADAL" clId="{41531821-F7D2-4644-AA9D-BB241F8CF032}" dt="2022-12-07T18:28:36.227" v="1863"/>
            <ac:spMkLst>
              <pc:docMk/>
              <pc:sldMasterMk cId="2599772655" sldId="2147483754"/>
              <pc:sldLayoutMk cId="3391028551" sldId="2147483763"/>
              <ac:spMk id="20" creationId="{ECE8CA19-5C8A-978F-23B5-878FE5A24FF7}"/>
            </ac:spMkLst>
          </pc:s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391028551" sldId="2147483763"/>
              <ac:grpSpMk id="13" creationId="{CFA34E60-7810-40BD-A437-BA607AC65B86}"/>
            </ac:grpSpMkLst>
          </pc:grpChg>
          <pc:grpChg chg="add">
            <ac:chgData name="Nikhil Reddy Karukonda" userId="b359589c-c744-429c-ae24-5bf89726842b" providerId="ADAL" clId="{41531821-F7D2-4644-AA9D-BB241F8CF032}" dt="2022-12-07T18:28:36.227" v="1863"/>
            <ac:grpSpMkLst>
              <pc:docMk/>
              <pc:sldMasterMk cId="2599772655" sldId="2147483754"/>
              <pc:sldLayoutMk cId="3391028551" sldId="2147483763"/>
              <ac:grpSpMk id="16" creationId="{5A0FEE72-F6A6-F288-04C6-30C376DCE3C1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7.213" v="1867"/>
        <pc:sldMasterMkLst>
          <pc:docMk/>
          <pc:sldMasterMk cId="4232240232" sldId="2147483768"/>
        </pc:sldMasterMkLst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0" creationId="{2939D9B3-B2D1-4947-5162-F0AAA01607EC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1" creationId="{1DFC00C1-6539-5CA4-DC0D-1E7513861624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2" creationId="{D1D41702-91E9-B33E-0C98-6318838C07EE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3" creationId="{E07D167D-4C2B-4BAD-2C21-358FF9E2C28F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4" creationId="{64454E45-CC27-76E0-6F60-FE6CC8BB011F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15" creationId="{2115581C-31B6-C747-3E00-10A4A334A79F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22" creationId="{ADA366CC-5CF5-FCC2-379B-0CBB1A04E89A}"/>
          </ac:spMkLst>
        </pc:spChg>
        <pc:spChg chg="add">
          <ac:chgData name="Nikhil Reddy Karukonda" userId="b359589c-c744-429c-ae24-5bf89726842b" providerId="ADAL" clId="{41531821-F7D2-4644-AA9D-BB241F8CF032}" dt="2022-12-07T18:28:37.213" v="1867"/>
          <ac:spMkLst>
            <pc:docMk/>
            <pc:sldMasterMk cId="4232240232" sldId="2147483768"/>
            <ac:spMk id="23" creationId="{95E67058-4D9A-4CE0-A1EB-D7A71E937F49}"/>
          </ac:spMkLst>
        </pc:spChg>
        <pc:grpChg chg="add">
          <ac:chgData name="Nikhil Reddy Karukonda" userId="b359589c-c744-429c-ae24-5bf89726842b" providerId="ADAL" clId="{41531821-F7D2-4644-AA9D-BB241F8CF032}" dt="2022-12-07T18:28:37.213" v="1867"/>
          <ac:grpSpMkLst>
            <pc:docMk/>
            <pc:sldMasterMk cId="4232240232" sldId="2147483768"/>
            <ac:grpSpMk id="16" creationId="{CF05C33A-118E-1DEF-B95B-3173CB3A446B}"/>
          </ac:grpSpMkLst>
        </pc:grpChg>
        <pc:grpChg chg="add">
          <ac:chgData name="Nikhil Reddy Karukonda" userId="b359589c-c744-429c-ae24-5bf89726842b" providerId="ADAL" clId="{41531821-F7D2-4644-AA9D-BB241F8CF032}" dt="2022-12-07T18:28:37.213" v="1867"/>
          <ac:grpSpMkLst>
            <pc:docMk/>
            <pc:sldMasterMk cId="4232240232" sldId="2147483768"/>
            <ac:grpSpMk id="19" creationId="{FD3A1B47-F11D-93FC-2742-9B15C5DDC288}"/>
          </ac:grpSpMkLst>
        </pc:grp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3008655967" sldId="2147483769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008655967" sldId="2147483769"/>
              <ac:spMk id="13" creationId="{423515D4-2FDD-9F3D-72EF-E1F877E4ED38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3008655967" sldId="2147483769"/>
              <ac:grpSpMk id="14" creationId="{C04851F6-8D43-0EBD-0BCB-3B5349BD06E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1798017737" sldId="2147483770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7" creationId="{835562F7-5B5D-3B09-C207-B626A99A787A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8" creationId="{A402081C-3D18-7C5C-7361-802DA991A6BC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9" creationId="{66A5DD18-40E4-698A-B8C7-EDD3F8B54EA3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10" creationId="{3F39E451-15AC-6395-9B26-A235D4BE158E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11" creationId="{6E7E6612-3F76-2149-5174-E56007931275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798017737" sldId="2147483770"/>
              <ac:spMk id="18" creationId="{945ABBBC-560F-88B3-7281-BE9CCE6FF185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798017737" sldId="2147483770"/>
              <ac:grpSpMk id="12" creationId="{E4C61AA8-D4B0-E1FF-FFB5-E8EEA070A922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798017737" sldId="2147483770"/>
              <ac:grpSpMk id="15" creationId="{10D4747E-9033-88A1-25FF-9EA225D199B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134692892" sldId="2147483771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1" creationId="{EDAE06A7-28F5-3868-B82D-E489AF8C1F26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2" creationId="{64755E87-7680-0BEC-0152-057E9222A0E5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3" creationId="{B915CC8C-8B80-2999-14FD-A33EB942A2F2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4" creationId="{505D9007-2851-67B1-59CF-8C935EED861E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5" creationId="{8654C754-E168-72EE-A5D3-639399BAA573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6" creationId="{79BDD21A-E91D-FF82-0214-0970E8C5390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7" creationId="{8BF682D6-4805-1339-9A64-750BB831D5E3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8" creationId="{57F977C9-C49E-7829-E774-192CF890AE4A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4692892" sldId="2147483771"/>
              <ac:spMk id="19" creationId="{8A7EBA74-2460-9733-C509-C8E1ABD9547D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34692892" sldId="2147483771"/>
              <ac:grpSpMk id="20" creationId="{4B306151-23FC-9572-BAE2-C2DE3C151AD6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34692892" sldId="2147483771"/>
              <ac:grpSpMk id="23" creationId="{2F804451-2F62-BD81-E675-307854BFD7F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4158075150" sldId="2147483772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8" creationId="{2A1116DE-3CA5-4B0E-9DCB-1E0D2A2D895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9" creationId="{842896D3-A27E-10EE-9470-6B8F38A6015E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10" creationId="{12984E4E-6D13-AD39-7D7D-46861E8233E0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11" creationId="{0638E05A-8EC6-8A44-C3FB-1F139E4B018B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12" creationId="{246F0ECE-25C1-6C01-17B9-745D46EB28F6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4158075150" sldId="2147483772"/>
              <ac:spMk id="19" creationId="{B7A2B8B4-6ED0-232B-7848-19122C641A44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4158075150" sldId="2147483772"/>
              <ac:grpSpMk id="13" creationId="{22EE542C-1383-A4B6-4298-925B1A8B69D0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4158075150" sldId="2147483772"/>
              <ac:grpSpMk id="16" creationId="{361BE98B-8FE9-1C42-4EDD-8B821C07473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3813115484" sldId="2147483774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2" creationId="{F9A818E1-AAED-B2E5-ED48-AB1AE9C6774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7" creationId="{56A19591-C52B-4DBA-6A37-C5B04ED827D1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8" creationId="{98EE89F0-5DC1-0A1B-EC1D-32DD50631A54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9" creationId="{CCFA67F4-08B9-CBE5-2FA9-F6C58F9AF8E7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10" creationId="{D1C1FEF0-4A89-C47F-E74E-C0A58E5B717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813115484" sldId="2147483774"/>
              <ac:spMk id="17" creationId="{3BE0A864-A497-7A36-2DD3-0C83AF598B28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3813115484" sldId="2147483774"/>
              <ac:grpSpMk id="11" creationId="{37E21094-E409-866B-0B89-0059F723B15D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3813115484" sldId="2147483774"/>
              <ac:grpSpMk id="14" creationId="{10C9B252-4BC4-4C2F-633A-AD597C734828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3141663495" sldId="2147483775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5" creationId="{3180B545-838E-DA94-66F5-E382A7A4653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6" creationId="{3D6E3977-3DF6-4609-B472-932713BB863B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7" creationId="{38E15D45-0693-8CBE-5F32-8A5239A6F06E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8" creationId="{68D84492-0D50-9267-B319-5D22C5A44FED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9" creationId="{A7B734A0-F983-9B98-A1A6-0025790CFF21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3141663495" sldId="2147483775"/>
              <ac:spMk id="13" creationId="{D9EC1433-151A-1622-0DE3-68A3FB8A1C5F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3141663495" sldId="2147483775"/>
              <ac:grpSpMk id="10" creationId="{A62F1B96-5F1A-0953-6911-91911112A7B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1370955595" sldId="2147483776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12" creationId="{982DFB26-CE5C-50A2-82E7-0285EF5F778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13" creationId="{74FEA6DB-5CC4-2A20-2552-FD42C037EC92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14" creationId="{6850858B-226E-C29C-BF29-2068601EAFA3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15" creationId="{A6F22442-337D-D611-280F-565E15078A69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16" creationId="{8D505777-8393-D911-0FEC-06B28E322C80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1370955595" sldId="2147483776"/>
              <ac:spMk id="23" creationId="{34FEF60D-49B8-CBC7-50F0-378C33917AE7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370955595" sldId="2147483776"/>
              <ac:grpSpMk id="17" creationId="{97B53410-082F-3ED5-C68C-FC92176B5D21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1370955595" sldId="2147483776"/>
              <ac:grpSpMk id="20" creationId="{042596E2-D648-3896-6D31-8B2326106F9C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213" v="1867"/>
          <pc:sldLayoutMkLst>
            <pc:docMk/>
            <pc:sldMasterMk cId="4232240232" sldId="2147483768"/>
            <pc:sldLayoutMk cId="2617399121" sldId="2147483777"/>
          </pc:sldLayoutMkLst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6" creationId="{65741B85-B871-C2E3-6244-916B985D4210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12" creationId="{E9515490-8D5B-58A9-BEB0-65F2E23D28BE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13" creationId="{97ABFFA8-BCEA-5BCC-8FED-7C0DACD1FBD1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14" creationId="{61667B94-43E6-9D3E-E59D-B9367BCC0B1F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15" creationId="{80B0E0E0-BD18-200F-A5FF-770FF4FA96C5}"/>
            </ac:spMkLst>
          </pc:spChg>
          <pc:spChg chg="add">
            <ac:chgData name="Nikhil Reddy Karukonda" userId="b359589c-c744-429c-ae24-5bf89726842b" providerId="ADAL" clId="{41531821-F7D2-4644-AA9D-BB241F8CF032}" dt="2022-12-07T18:28:37.213" v="1867"/>
            <ac:spMkLst>
              <pc:docMk/>
              <pc:sldMasterMk cId="4232240232" sldId="2147483768"/>
              <pc:sldLayoutMk cId="2617399121" sldId="2147483777"/>
              <ac:spMk id="22" creationId="{6E705348-A364-2455-8728-F01F6B8D5729}"/>
            </ac:spMkLst>
          </pc:s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2617399121" sldId="2147483777"/>
              <ac:grpSpMk id="16" creationId="{F8657A7A-F777-B97A-3D81-0A5FF415EE20}"/>
            </ac:grpSpMkLst>
          </pc:grpChg>
          <pc:grpChg chg="add">
            <ac:chgData name="Nikhil Reddy Karukonda" userId="b359589c-c744-429c-ae24-5bf89726842b" providerId="ADAL" clId="{41531821-F7D2-4644-AA9D-BB241F8CF032}" dt="2022-12-07T18:28:37.213" v="1867"/>
            <ac:grpSpMkLst>
              <pc:docMk/>
              <pc:sldMasterMk cId="4232240232" sldId="2147483768"/>
              <pc:sldLayoutMk cId="2617399121" sldId="2147483777"/>
              <ac:grpSpMk id="19" creationId="{27E8915D-0CF8-79C8-94E0-BD01054863EB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7.972" v="1870"/>
        <pc:sldMasterMkLst>
          <pc:docMk/>
          <pc:sldMasterMk cId="2344845087" sldId="2147483782"/>
        </pc:sldMasterMkLst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9" creationId="{A23ABF89-006B-0944-E612-5C1DE49BC4A7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10" creationId="{47A05B99-B0BF-5CFC-90A0-22D81316063F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11" creationId="{C46B19FB-FD35-10D5-BD6D-3569D88BAA73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12" creationId="{1554DC4C-92D9-88C7-A3C8-7F20F091C2E7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22" creationId="{76585FB0-F689-A285-0ED5-18E60780F526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23" creationId="{C059317F-5DA8-348C-6789-1121075659E1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30" creationId="{48714AF1-ABA1-C909-DCEA-27EB084FA6D3}"/>
          </ac:spMkLst>
        </pc:spChg>
        <pc:spChg chg="add">
          <ac:chgData name="Nikhil Reddy Karukonda" userId="b359589c-c744-429c-ae24-5bf89726842b" providerId="ADAL" clId="{41531821-F7D2-4644-AA9D-BB241F8CF032}" dt="2022-12-07T18:28:37.972" v="1870"/>
          <ac:spMkLst>
            <pc:docMk/>
            <pc:sldMasterMk cId="2344845087" sldId="2147483782"/>
            <ac:spMk id="31" creationId="{D0964023-488F-326F-33F6-E39E60D8786B}"/>
          </ac:spMkLst>
        </pc:spChg>
        <pc:grpChg chg="add">
          <ac:chgData name="Nikhil Reddy Karukonda" userId="b359589c-c744-429c-ae24-5bf89726842b" providerId="ADAL" clId="{41531821-F7D2-4644-AA9D-BB241F8CF032}" dt="2022-12-07T18:28:37.972" v="1870"/>
          <ac:grpSpMkLst>
            <pc:docMk/>
            <pc:sldMasterMk cId="2344845087" sldId="2147483782"/>
            <ac:grpSpMk id="24" creationId="{76EE8058-D55C-8D13-FA5C-C354F480F6BA}"/>
          </ac:grpSpMkLst>
        </pc:grpChg>
        <pc:grpChg chg="add">
          <ac:chgData name="Nikhil Reddy Karukonda" userId="b359589c-c744-429c-ae24-5bf89726842b" providerId="ADAL" clId="{41531821-F7D2-4644-AA9D-BB241F8CF032}" dt="2022-12-07T18:28:37.972" v="1870"/>
          <ac:grpSpMkLst>
            <pc:docMk/>
            <pc:sldMasterMk cId="2344845087" sldId="2147483782"/>
            <ac:grpSpMk id="27" creationId="{D30528E8-F0A3-6F47-F47A-3F879832C60B}"/>
          </ac:grpSpMkLst>
        </pc:grp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1266166815" sldId="2147483783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266166815" sldId="2147483783"/>
              <ac:spMk id="6" creationId="{8FF874CB-CF57-AA88-AC14-0F699EDA80F2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1266166815" sldId="2147483783"/>
              <ac:grpSpMk id="8" creationId="{9AA6F4E8-1D23-BAF3-EB06-3DDB1DE662F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2057456592" sldId="2147483784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7" creationId="{D93BF6A7-B90F-C1B1-371C-31DF643EBCD3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8" creationId="{48E8E1E0-388D-423F-4D07-2FB5A550182A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9" creationId="{8FBF8286-6D5A-D75F-80DC-6F0020F42F89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10" creationId="{22EF5FAB-AFA9-B490-6300-5CAEB6D3B5A4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11" creationId="{6DD1ECBF-B3E5-9B48-DCA4-EAD9E566B64A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057456592" sldId="2147483784"/>
              <ac:spMk id="18" creationId="{DDF1AC90-B35D-61C2-B330-5F56C5CF4306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2057456592" sldId="2147483784"/>
              <ac:grpSpMk id="12" creationId="{86B86FDB-1A6E-EE89-3276-9C28EE3833F5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2057456592" sldId="2147483784"/>
              <ac:grpSpMk id="15" creationId="{DEE04603-8B91-DABE-035F-EA7BBAECB8C1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973532573" sldId="2147483785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7" creationId="{36B0D5EB-96AB-AB7C-B4C4-31E553DD4EDB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9" creationId="{7E001E98-B715-38A6-A81E-4C535F2854B8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13" creationId="{7F0C4921-79C5-9CD9-059B-266693B84DEA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2" creationId="{1DAAAF32-D58B-0F20-781A-B88112AB39A0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3" creationId="{87B3D8C5-736E-64AC-5C5E-575B1E9F1EC5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4" creationId="{2665287A-05B0-07CE-9232-88515693E1A6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5" creationId="{FE2C2902-46D5-6CF9-EEBC-496BAE481C30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6" creationId="{6E8156F3-6F59-CF80-6340-65D599423693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973532573" sldId="2147483785"/>
              <ac:spMk id="27" creationId="{B9FCC796-EAB7-EB12-F911-272CB0E8F555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973532573" sldId="2147483785"/>
              <ac:grpSpMk id="28" creationId="{44EDDA45-4C6B-78AA-F557-ABABF27F6C16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973532573" sldId="2147483785"/>
              <ac:grpSpMk id="31" creationId="{08CA356D-3D27-E9F7-6FC2-E081E63DA380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1072049753" sldId="2147483786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8" creationId="{7BF22E6F-4EB7-917A-DFC9-DD39676CA613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9" creationId="{24A27BEC-C0B4-F51B-B072-935452A589C2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10" creationId="{75D984FF-2FB4-E444-1057-7B265C669847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11" creationId="{862F8153-E580-1760-D756-28DE67F85B59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12" creationId="{16D13EF9-E10C-4B1F-F91C-2195E025ADE7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072049753" sldId="2147483786"/>
              <ac:spMk id="19" creationId="{8E9CD710-DD03-3E85-B1D0-31E507706596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1072049753" sldId="2147483786"/>
              <ac:grpSpMk id="13" creationId="{9F58E625-A3CB-0CBD-C64F-93910FC28CFD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1072049753" sldId="2147483786"/>
              <ac:grpSpMk id="16" creationId="{FFD8B52B-E3E9-03E2-867E-7555FB834B8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406029719" sldId="2147483788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2" creationId="{819DFB6E-FB92-8951-9FA8-10589921D2A9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6" creationId="{0042A0B5-616C-4235-A3C5-43D71455200E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7" creationId="{C3D843AF-BD2D-D5EE-0E58-FECD170FCA9E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8" creationId="{40ADD34E-6196-6FCF-C3B4-7E18524F634B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10" creationId="{56087813-2C9C-34EC-3FA3-730A100223BB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406029719" sldId="2147483788"/>
              <ac:spMk id="17" creationId="{2865129E-F071-649E-F81F-E1A12E488610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406029719" sldId="2147483788"/>
              <ac:grpSpMk id="11" creationId="{B6CF49BE-CD93-5D6B-5026-97477C31DB25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406029719" sldId="2147483788"/>
              <ac:grpSpMk id="14" creationId="{F05D2679-01AD-4AC5-7F62-0B5DCECC74F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2824231088" sldId="2147483789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5" creationId="{171E4F1B-D6B7-F4CA-8AA5-0ACFEEB688E7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6" creationId="{C78493A0-CE42-2FE9-E2D3-04D6EA5C8C4B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8" creationId="{BD679E11-396E-A97C-249D-11568987A58C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9" creationId="{9E990E92-2FF2-FE79-484D-DD8F1CB05536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10" creationId="{A2FE8D8E-C802-E941-BDE3-A1B275095D67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824231088" sldId="2147483789"/>
              <ac:spMk id="14" creationId="{407FB806-8538-402E-DC74-1925A2F01C53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2824231088" sldId="2147483789"/>
              <ac:grpSpMk id="11" creationId="{96D76566-4177-AC55-BA8B-9770B98FA93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257307324" sldId="2147483790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8" creationId="{26F90D8D-1BFC-6BBE-D5CB-886BD3243963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10" creationId="{5EB7C63B-6858-444E-1075-C98079F6B3FB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13" creationId="{6D913FA1-BCEA-DCCF-A72B-EC590A841DA9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23" creationId="{719C3347-79F1-67EA-5BB7-88C7CB52C6D7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24" creationId="{37E9F0E7-09C9-0AEA-2C25-3028EC37C396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257307324" sldId="2147483790"/>
              <ac:spMk id="31" creationId="{C45C5F05-D17A-89D4-C29F-7D4533C2C624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257307324" sldId="2147483790"/>
              <ac:grpSpMk id="25" creationId="{71AEF5F5-DB27-4494-CBDC-2FF1F0A12ACD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257307324" sldId="2147483790"/>
              <ac:grpSpMk id="28" creationId="{4086D9E9-321C-D960-5F92-602AC138A28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7.972" v="1870"/>
          <pc:sldLayoutMkLst>
            <pc:docMk/>
            <pc:sldMasterMk cId="2344845087" sldId="2147483782"/>
            <pc:sldLayoutMk cId="1656591402" sldId="2147483791"/>
          </pc:sldLayoutMkLst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8" creationId="{F8E0C47B-5993-9CAD-9873-81EF5FDB1624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10" creationId="{E8C6FF17-BFBA-5B5D-22C4-FBC1A0966D4F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13" creationId="{4BA4F117-6811-8500-3E34-4DEAA451E254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23" creationId="{4A524605-C950-B1B6-E5A9-BC1A4ED2F4DC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24" creationId="{92AFA2E0-5E46-C714-2A2A-D9C97C6323F0}"/>
            </ac:spMkLst>
          </pc:spChg>
          <pc:spChg chg="add">
            <ac:chgData name="Nikhil Reddy Karukonda" userId="b359589c-c744-429c-ae24-5bf89726842b" providerId="ADAL" clId="{41531821-F7D2-4644-AA9D-BB241F8CF032}" dt="2022-12-07T18:28:37.972" v="1870"/>
            <ac:spMkLst>
              <pc:docMk/>
              <pc:sldMasterMk cId="2344845087" sldId="2147483782"/>
              <pc:sldLayoutMk cId="1656591402" sldId="2147483791"/>
              <ac:spMk id="31" creationId="{EC09C18A-8633-8A1E-626E-3F2D7EE2ED8F}"/>
            </ac:spMkLst>
          </pc:s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1656591402" sldId="2147483791"/>
              <ac:grpSpMk id="25" creationId="{2BFF78C4-ADDD-DB26-C7BC-6163E1B5ADED}"/>
            </ac:grpSpMkLst>
          </pc:grpChg>
          <pc:grpChg chg="add">
            <ac:chgData name="Nikhil Reddy Karukonda" userId="b359589c-c744-429c-ae24-5bf89726842b" providerId="ADAL" clId="{41531821-F7D2-4644-AA9D-BB241F8CF032}" dt="2022-12-07T18:28:37.972" v="1870"/>
            <ac:grpSpMkLst>
              <pc:docMk/>
              <pc:sldMasterMk cId="2344845087" sldId="2147483782"/>
              <pc:sldLayoutMk cId="1656591402" sldId="2147483791"/>
              <ac:grpSpMk id="28" creationId="{7125F94E-8684-AE1F-DE0D-6D6195A55E20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38.975" v="1872"/>
        <pc:sldMasterMkLst>
          <pc:docMk/>
          <pc:sldMasterMk cId="1570629031" sldId="2147483802"/>
        </pc:sldMasterMkLst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7" creationId="{1C849E16-2CAD-8762-A759-13D0F13902EA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8" creationId="{2803E04C-F643-5B35-887E-A4007F21F37C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9" creationId="{7B09C1EA-44A6-7F9A-3347-15E326A341F3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10" creationId="{52FA6F09-1A04-1D75-BEB0-AEB28B321B62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11" creationId="{05FAA920-6AE4-EA7C-6894-8A87CE86A4D5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12" creationId="{059B24A3-8F85-FEBB-2893-D2DAC7FD890C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19" creationId="{1E4C6A91-10E8-5207-F171-332FA7FFE77D}"/>
          </ac:spMkLst>
        </pc:spChg>
        <pc:spChg chg="add">
          <ac:chgData name="Nikhil Reddy Karukonda" userId="b359589c-c744-429c-ae24-5bf89726842b" providerId="ADAL" clId="{41531821-F7D2-4644-AA9D-BB241F8CF032}" dt="2022-12-07T18:28:38.975" v="1872"/>
          <ac:spMkLst>
            <pc:docMk/>
            <pc:sldMasterMk cId="1570629031" sldId="2147483802"/>
            <ac:spMk id="20" creationId="{BEB93B74-12B1-203A-9AA8-66967F75A20C}"/>
          </ac:spMkLst>
        </pc:spChg>
        <pc:grpChg chg="add">
          <ac:chgData name="Nikhil Reddy Karukonda" userId="b359589c-c744-429c-ae24-5bf89726842b" providerId="ADAL" clId="{41531821-F7D2-4644-AA9D-BB241F8CF032}" dt="2022-12-07T18:28:38.975" v="1872"/>
          <ac:grpSpMkLst>
            <pc:docMk/>
            <pc:sldMasterMk cId="1570629031" sldId="2147483802"/>
            <ac:grpSpMk id="13" creationId="{9CF0DB15-FE50-9853-F9BF-40D687BC8809}"/>
          </ac:grpSpMkLst>
        </pc:grpChg>
        <pc:grpChg chg="add">
          <ac:chgData name="Nikhil Reddy Karukonda" userId="b359589c-c744-429c-ae24-5bf89726842b" providerId="ADAL" clId="{41531821-F7D2-4644-AA9D-BB241F8CF032}" dt="2022-12-07T18:28:38.975" v="1872"/>
          <ac:grpSpMkLst>
            <pc:docMk/>
            <pc:sldMasterMk cId="1570629031" sldId="2147483802"/>
            <ac:grpSpMk id="16" creationId="{D92A0520-FFA2-18A1-D50F-CD52018CCC6B}"/>
          </ac:grpSpMkLst>
        </pc:grp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349061188" sldId="2147483803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9061188" sldId="2147483803"/>
              <ac:spMk id="7" creationId="{7DF73881-D438-1147-44A0-3C06BC5DC9F6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349061188" sldId="2147483803"/>
              <ac:grpSpMk id="8" creationId="{725EFD12-2381-E609-2A47-DCEEE6B5CB1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4082352553" sldId="2147483804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7" creationId="{8FE1A8DD-FF14-6890-A194-F4BD7C10624C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8" creationId="{254878F5-37DC-CBB2-866B-A66B72FC4C55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9" creationId="{75B02BF5-54EA-3E1C-D108-AE0C11772EF6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10" creationId="{393EA6F2-435B-8ADA-7031-FEC31C330792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12" creationId="{84E14545-9CD0-D6F0-3B70-020B8C40987F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082352553" sldId="2147483804"/>
              <ac:spMk id="19" creationId="{569A35A5-2920-5636-2FF6-E813D97E30BC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4082352553" sldId="2147483804"/>
              <ac:grpSpMk id="13" creationId="{E5C31C72-D2C1-4920-2758-A30359C1B592}"/>
            </ac:grpSpMkLst>
          </pc:gr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4082352553" sldId="2147483804"/>
              <ac:grpSpMk id="16" creationId="{96847405-72ED-E178-54C9-A69B3C8EC8B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1870345113" sldId="2147483805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7" creationId="{A689EDEE-1EEE-9AB7-8299-2A3256ABFEEF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8" creationId="{41ECC541-EF2A-A40D-5F80-84A3742B2EEF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9" creationId="{C3A59C11-A56C-7757-AA3B-F1176B481D41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1" creationId="{2C5C6247-7338-E87C-0209-93B6556A092B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2" creationId="{415A41A6-8DF4-63D6-4D6E-BB8EE0EB13CC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3" creationId="{52BB81C1-C479-3EC7-F15C-98D9CA98946B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4" creationId="{7F9D57C8-2419-0A65-79A0-785E4AAB500C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5" creationId="{7B536E80-6AAB-79A8-9E7E-89465575B1B0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870345113" sldId="2147483805"/>
              <ac:spMk id="16" creationId="{D9B3F297-7A3B-4810-14B9-740C849AABFD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1870345113" sldId="2147483805"/>
              <ac:grpSpMk id="17" creationId="{14FC30BB-6216-405D-C179-E06981730000}"/>
            </ac:grpSpMkLst>
          </pc:gr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1870345113" sldId="2147483805"/>
              <ac:grpSpMk id="20" creationId="{92B73609-F0C2-79EC-DCA6-756664F0B15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3466267016" sldId="2147483806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9" creationId="{8C0DF5DE-F832-6848-1C17-00E8E650E2E0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10" creationId="{7821DF89-CC6E-4CCB-9707-3724BF6AC869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11" creationId="{6DB4ADD7-779E-6B64-FB91-95E6CDADED1C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12" creationId="{D2013D0A-B31A-58AA-95B7-F3F6CD9A22D0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13" creationId="{5F0FC60A-6F34-0645-8844-E730F262139E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3466267016" sldId="2147483806"/>
              <ac:spMk id="20" creationId="{8CAE04F5-51C2-60B5-3958-D6EA5408BC80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3466267016" sldId="2147483806"/>
              <ac:grpSpMk id="14" creationId="{3A67FCB5-D8D0-3A07-3394-C273E6CC3C4E}"/>
            </ac:grpSpMkLst>
          </pc:gr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3466267016" sldId="2147483806"/>
              <ac:grpSpMk id="17" creationId="{F008F06C-F0AB-9093-257B-5885EF69E4A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42877335" sldId="2147483808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7" creationId="{0B2B0175-2139-60B0-2D5C-E95BBB8EA3AA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8" creationId="{E2B59261-DEE9-BAA5-85D5-B0235A347F19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9" creationId="{194C0D47-88AD-4C15-FD6A-A6E5728B0EBF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10" creationId="{5E56C4BC-0413-AAD7-D1B7-4A47443CD469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11" creationId="{EF08BC50-0A14-87F1-EF20-12D7601DE2F2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42877335" sldId="2147483808"/>
              <ac:spMk id="18" creationId="{919E1D7F-0C5B-C85F-1EF6-A1AF0B48950B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42877335" sldId="2147483808"/>
              <ac:grpSpMk id="12" creationId="{451D2578-70FC-6807-10A9-F67DCF6B5741}"/>
            </ac:grpSpMkLst>
          </pc:gr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42877335" sldId="2147483808"/>
              <ac:grpSpMk id="15" creationId="{86A833D1-5685-184C-37D0-2C68FAE3377A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1105798639" sldId="2147483809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5" creationId="{6D5FB093-310E-3808-F517-A9B9FBDC556F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6" creationId="{EA6F1A45-1120-7DC1-1289-99A988B73656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7" creationId="{C6C0B972-D551-0614-076C-2D641D63829B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8" creationId="{0AD571F0-B4D8-C27E-9589-5BC4B4E76882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9" creationId="{22A36385-635E-59E3-2DF1-EDE48BC5FC34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1105798639" sldId="2147483809"/>
              <ac:spMk id="13" creationId="{9B5FD4DF-A62A-AC7A-9287-A21A244F36E0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1105798639" sldId="2147483809"/>
              <ac:grpSpMk id="10" creationId="{E70E938A-F440-82AB-545C-36E28355A8B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38.975" v="1872"/>
          <pc:sldLayoutMkLst>
            <pc:docMk/>
            <pc:sldMasterMk cId="1570629031" sldId="2147483802"/>
            <pc:sldLayoutMk cId="931566039" sldId="2147483810"/>
          </pc:sldLayoutMkLst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8" creationId="{EE150550-9A6D-00CF-93B6-998DA4E98666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9" creationId="{36E5E55F-4C30-2842-EA2C-D2B574CB9C61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10" creationId="{7CB3352E-3D0A-5C8D-1A8A-683BB984D3E8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11" creationId="{5466A499-FA47-4497-3724-848778620DA8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13" creationId="{F2B1B699-3C09-953D-A056-83AF4F3C3751}"/>
            </ac:spMkLst>
          </pc:spChg>
          <pc:spChg chg="add">
            <ac:chgData name="Nikhil Reddy Karukonda" userId="b359589c-c744-429c-ae24-5bf89726842b" providerId="ADAL" clId="{41531821-F7D2-4644-AA9D-BB241F8CF032}" dt="2022-12-07T18:28:38.975" v="1872"/>
            <ac:spMkLst>
              <pc:docMk/>
              <pc:sldMasterMk cId="1570629031" sldId="2147483802"/>
              <pc:sldLayoutMk cId="931566039" sldId="2147483810"/>
              <ac:spMk id="20" creationId="{2A6DA232-9B69-45F1-7DD7-D2A7C3416215}"/>
            </ac:spMkLst>
          </pc:s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931566039" sldId="2147483810"/>
              <ac:grpSpMk id="14" creationId="{5D7A99B8-145C-503D-4606-61A06D840A8C}"/>
            </ac:grpSpMkLst>
          </pc:grpChg>
          <pc:grpChg chg="add">
            <ac:chgData name="Nikhil Reddy Karukonda" userId="b359589c-c744-429c-ae24-5bf89726842b" providerId="ADAL" clId="{41531821-F7D2-4644-AA9D-BB241F8CF032}" dt="2022-12-07T18:28:38.975" v="1872"/>
            <ac:grpSpMkLst>
              <pc:docMk/>
              <pc:sldMasterMk cId="1570629031" sldId="2147483802"/>
              <pc:sldLayoutMk cId="931566039" sldId="2147483810"/>
              <ac:grpSpMk id="17" creationId="{F07C497D-A15F-0057-C418-94A0C8F321CC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55:59.849" v="1929"/>
        <pc:sldMasterMkLst>
          <pc:docMk/>
          <pc:sldMasterMk cId="3806999301" sldId="2147483819"/>
        </pc:sldMasterMkLst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7" creationId="{663F4259-CE77-CBFF-916E-CE31C499BCF4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8" creationId="{DB957E23-1771-D5C3-EB16-8CDC69FC1D3A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9" creationId="{AEC9A207-8B40-F6EA-7C45-90CB801BDF5D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10" creationId="{12C1DF8A-D3FC-D62C-D362-05510F33F528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11" creationId="{088AB517-AE26-48DA-AEE2-CCF3C09ED750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12" creationId="{42FDEAF5-B8C4-6F3F-342B-D8AC8845D8B5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19" creationId="{9A074835-A11F-E8E6-D418-E068CF7C8C4D}"/>
          </ac:spMkLst>
        </pc:spChg>
        <pc:spChg chg="add">
          <ac:chgData name="Nikhil Reddy Karukonda" userId="b359589c-c744-429c-ae24-5bf89726842b" providerId="ADAL" clId="{41531821-F7D2-4644-AA9D-BB241F8CF032}" dt="2022-12-07T18:28:42.953" v="1874"/>
          <ac:spMkLst>
            <pc:docMk/>
            <pc:sldMasterMk cId="3806999301" sldId="2147483819"/>
            <ac:spMk id="20" creationId="{CC0C4290-27FD-C434-8531-83FFEC4F32EB}"/>
          </ac:spMkLst>
        </pc:spChg>
        <pc:grpChg chg="add">
          <ac:chgData name="Nikhil Reddy Karukonda" userId="b359589c-c744-429c-ae24-5bf89726842b" providerId="ADAL" clId="{41531821-F7D2-4644-AA9D-BB241F8CF032}" dt="2022-12-07T18:28:42.953" v="1874"/>
          <ac:grpSpMkLst>
            <pc:docMk/>
            <pc:sldMasterMk cId="3806999301" sldId="2147483819"/>
            <ac:grpSpMk id="13" creationId="{2B1F03C2-9855-2E0C-84D5-EFD2D7347481}"/>
          </ac:grpSpMkLst>
        </pc:grpChg>
        <pc:grpChg chg="add">
          <ac:chgData name="Nikhil Reddy Karukonda" userId="b359589c-c744-429c-ae24-5bf89726842b" providerId="ADAL" clId="{41531821-F7D2-4644-AA9D-BB241F8CF032}" dt="2022-12-07T18:28:42.953" v="1874"/>
          <ac:grpSpMkLst>
            <pc:docMk/>
            <pc:sldMasterMk cId="3806999301" sldId="2147483819"/>
            <ac:grpSpMk id="16" creationId="{86062614-5108-33FA-C796-72B906280CCE}"/>
          </ac:grpSpMkLst>
        </pc:grpChg>
        <pc:sldLayoutChg chg="addSp">
          <pc:chgData name="Nikhil Reddy Karukonda" userId="b359589c-c744-429c-ae24-5bf89726842b" providerId="ADAL" clId="{41531821-F7D2-4644-AA9D-BB241F8CF032}" dt="2022-12-07T18:28:42.953" v="1874"/>
          <pc:sldLayoutMkLst>
            <pc:docMk/>
            <pc:sldMasterMk cId="3806999301" sldId="2147483819"/>
            <pc:sldLayoutMk cId="62140755" sldId="2147483820"/>
          </pc:sldLayoutMkLst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62140755" sldId="2147483820"/>
              <ac:spMk id="8" creationId="{5610390F-AD93-F90B-FFD3-0C4BF097ADC6}"/>
            </ac:spMkLst>
          </pc:s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62140755" sldId="2147483820"/>
              <ac:grpSpMk id="9" creationId="{89C75556-2381-E666-D0E5-362ED3CF4F0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42.953" v="1874"/>
          <pc:sldLayoutMkLst>
            <pc:docMk/>
            <pc:sldMasterMk cId="3806999301" sldId="2147483819"/>
            <pc:sldLayoutMk cId="889538319" sldId="2147483822"/>
          </pc:sldLayoutMkLst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7" creationId="{CB1AF714-EC79-DC01-505C-D1CF6279FAB0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8" creationId="{886BCC03-6143-E3AC-7872-05888D533398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0" creationId="{61D6546F-91C5-40C7-03C6-C19C1D978B61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1" creationId="{D59B4302-6B9A-BAA5-7A3D-061236FADC02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2" creationId="{7B8425C0-4106-357D-8F7E-F86A42335925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3" creationId="{DB84A7A6-8786-D632-81AC-28375A5A30C9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4" creationId="{616740B4-4C51-4C5F-43FF-4499EF987BED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5" creationId="{576803D1-400D-4138-E19B-93AA33956E7E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889538319" sldId="2147483822"/>
              <ac:spMk id="16" creationId="{6D99E220-A5E2-79FC-0850-0FDE470C4DFA}"/>
            </ac:spMkLst>
          </pc:s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889538319" sldId="2147483822"/>
              <ac:grpSpMk id="17" creationId="{DD987F77-382A-F4EC-08AE-E4A283AC2108}"/>
            </ac:grpSpMkLst>
          </pc:gr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889538319" sldId="2147483822"/>
              <ac:grpSpMk id="20" creationId="{1AE2B662-4818-90B6-BAAE-6AD32BF83D0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42.953" v="1874"/>
          <pc:sldLayoutMkLst>
            <pc:docMk/>
            <pc:sldMasterMk cId="3806999301" sldId="2147483819"/>
            <pc:sldLayoutMk cId="1856781890" sldId="2147483825"/>
          </pc:sldLayoutMkLst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6" creationId="{626C8D4B-7EE1-5544-8582-929F0B474ABE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7" creationId="{31592C78-7A10-D1D4-FDA7-9F6964903036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9" creationId="{F68330BD-11A6-B765-F43D-11E2C475C444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10" creationId="{4FBD98AB-CF2C-115F-20F8-127AC69A1039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11" creationId="{F0D14E4F-B956-A737-C098-4B8F1F63C629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1856781890" sldId="2147483825"/>
              <ac:spMk id="18" creationId="{17C273BD-8391-8BE1-40C4-3C14952FA393}"/>
            </ac:spMkLst>
          </pc:s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1856781890" sldId="2147483825"/>
              <ac:grpSpMk id="12" creationId="{D536C9F9-AD7E-CBE0-AB24-733E078125EF}"/>
            </ac:grpSpMkLst>
          </pc:gr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1856781890" sldId="2147483825"/>
              <ac:grpSpMk id="15" creationId="{BEA6683E-3654-DD7A-6B18-0D969698EF8B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42.953" v="1874"/>
          <pc:sldLayoutMkLst>
            <pc:docMk/>
            <pc:sldMasterMk cId="3806999301" sldId="2147483819"/>
            <pc:sldLayoutMk cId="270571422" sldId="2147483826"/>
          </pc:sldLayoutMkLst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5" creationId="{6C3E6553-E2F5-6EFF-3E8D-5F0F5DD76761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6" creationId="{9927BD97-0121-705C-BB80-C3990250397E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8" creationId="{A65660EC-BD6F-85AB-684F-95022F2D0BAA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9" creationId="{5D06420C-E51F-D76A-DB20-6C0DF6132A59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10" creationId="{21CAB667-751B-A3DC-CFB7-36C8DD54F44E}"/>
            </ac:spMkLst>
          </pc:spChg>
          <pc:spChg chg="add">
            <ac:chgData name="Nikhil Reddy Karukonda" userId="b359589c-c744-429c-ae24-5bf89726842b" providerId="ADAL" clId="{41531821-F7D2-4644-AA9D-BB241F8CF032}" dt="2022-12-07T18:28:42.953" v="1874"/>
            <ac:spMkLst>
              <pc:docMk/>
              <pc:sldMasterMk cId="3806999301" sldId="2147483819"/>
              <pc:sldLayoutMk cId="270571422" sldId="2147483826"/>
              <ac:spMk id="14" creationId="{1FFB8AD7-F935-FFD2-EB8D-F6C976E885D9}"/>
            </ac:spMkLst>
          </pc:spChg>
          <pc:grpChg chg="add">
            <ac:chgData name="Nikhil Reddy Karukonda" userId="b359589c-c744-429c-ae24-5bf89726842b" providerId="ADAL" clId="{41531821-F7D2-4644-AA9D-BB241F8CF032}" dt="2022-12-07T18:28:42.953" v="1874"/>
            <ac:grpSpMkLst>
              <pc:docMk/>
              <pc:sldMasterMk cId="3806999301" sldId="2147483819"/>
              <pc:sldLayoutMk cId="270571422" sldId="2147483826"/>
              <ac:grpSpMk id="11" creationId="{918ECA0F-92F9-26EA-5E91-00D39DE6A0E1}"/>
            </ac:grpSpMkLst>
          </pc:grpChg>
        </pc:sldLayoutChg>
        <pc:sldLayoutChg chg="addSp delSp">
          <pc:chgData name="Nikhil Reddy Karukonda" userId="b359589c-c744-429c-ae24-5bf89726842b" providerId="ADAL" clId="{41531821-F7D2-4644-AA9D-BB241F8CF032}" dt="2022-12-07T18:55:59.849" v="1929"/>
          <pc:sldLayoutMkLst>
            <pc:docMk/>
            <pc:sldMasterMk cId="3806999301" sldId="2147483819"/>
            <pc:sldLayoutMk cId="2627214061" sldId="2147483837"/>
          </pc:sldLayoutMkLst>
          <pc:spChg chg="add del">
            <ac:chgData name="Nikhil Reddy Karukonda" userId="b359589c-c744-429c-ae24-5bf89726842b" providerId="ADAL" clId="{41531821-F7D2-4644-AA9D-BB241F8CF032}" dt="2022-12-07T18:55:59.849" v="1929"/>
            <ac:spMkLst>
              <pc:docMk/>
              <pc:sldMasterMk cId="3806999301" sldId="2147483819"/>
              <pc:sldLayoutMk cId="2627214061" sldId="2147483837"/>
              <ac:spMk id="11" creationId="{00000000-0000-0000-0000-000000000000}"/>
            </ac:spMkLst>
          </pc:spChg>
        </pc:sldLayoutChg>
        <pc:sldLayoutChg chg="addSp delSp">
          <pc:chgData name="Nikhil Reddy Karukonda" userId="b359589c-c744-429c-ae24-5bf89726842b" providerId="ADAL" clId="{41531821-F7D2-4644-AA9D-BB241F8CF032}" dt="2022-12-07T18:55:59.849" v="1929"/>
          <pc:sldLayoutMkLst>
            <pc:docMk/>
            <pc:sldMasterMk cId="3806999301" sldId="2147483819"/>
            <pc:sldLayoutMk cId="2217016592" sldId="2147483839"/>
          </pc:sldLayoutMkLst>
          <pc:spChg chg="add del">
            <ac:chgData name="Nikhil Reddy Karukonda" userId="b359589c-c744-429c-ae24-5bf89726842b" providerId="ADAL" clId="{41531821-F7D2-4644-AA9D-BB241F8CF032}" dt="2022-12-07T18:55:59.849" v="1929"/>
            <ac:spMkLst>
              <pc:docMk/>
              <pc:sldMasterMk cId="3806999301" sldId="2147483819"/>
              <pc:sldLayoutMk cId="2217016592" sldId="2147483839"/>
              <ac:spMk id="8" creationId="{00000000-0000-0000-0000-000000000000}"/>
            </ac:spMkLst>
          </pc:s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56.373" v="1879"/>
        <pc:sldMasterMkLst>
          <pc:docMk/>
          <pc:sldMasterMk cId="3693445171" sldId="2147483841"/>
        </pc:sldMasterMkLst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7" creationId="{84D639DA-D1B1-47C8-17B4-121B944CC338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8" creationId="{6FC53595-5F99-4E64-1660-DE93C17A4F99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9" creationId="{4409439A-D2F2-2A2D-1DF2-01C743C3578F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10" creationId="{195139BB-227A-22AD-0049-EC1ECFA2A010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11" creationId="{78022003-3193-EAFF-A4D2-8C93F7119B1F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12" creationId="{704FC41A-4779-DFE0-3083-B7684054E0C5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19" creationId="{18773231-DF3A-8F96-BA5F-A8681BD50272}"/>
          </ac:spMkLst>
        </pc:spChg>
        <pc:spChg chg="add">
          <ac:chgData name="Nikhil Reddy Karukonda" userId="b359589c-c744-429c-ae24-5bf89726842b" providerId="ADAL" clId="{41531821-F7D2-4644-AA9D-BB241F8CF032}" dt="2022-12-07T18:28:56.373" v="1879"/>
          <ac:spMkLst>
            <pc:docMk/>
            <pc:sldMasterMk cId="3693445171" sldId="2147483841"/>
            <ac:spMk id="20" creationId="{AF7C18D5-7B29-C850-AF8C-AA6C68510599}"/>
          </ac:spMkLst>
        </pc:spChg>
        <pc:grpChg chg="add">
          <ac:chgData name="Nikhil Reddy Karukonda" userId="b359589c-c744-429c-ae24-5bf89726842b" providerId="ADAL" clId="{41531821-F7D2-4644-AA9D-BB241F8CF032}" dt="2022-12-07T18:28:56.373" v="1879"/>
          <ac:grpSpMkLst>
            <pc:docMk/>
            <pc:sldMasterMk cId="3693445171" sldId="2147483841"/>
            <ac:grpSpMk id="13" creationId="{E2AD7FC0-0992-B06A-90E2-C4C5DD13AF9A}"/>
          </ac:grpSpMkLst>
        </pc:grpChg>
        <pc:grpChg chg="add">
          <ac:chgData name="Nikhil Reddy Karukonda" userId="b359589c-c744-429c-ae24-5bf89726842b" providerId="ADAL" clId="{41531821-F7D2-4644-AA9D-BB241F8CF032}" dt="2022-12-07T18:28:56.373" v="1879"/>
          <ac:grpSpMkLst>
            <pc:docMk/>
            <pc:sldMasterMk cId="3693445171" sldId="2147483841"/>
            <ac:grpSpMk id="16" creationId="{AAF4D405-F274-8710-03ED-005EFFFE229B}"/>
          </ac:grpSpMkLst>
        </pc:grpChg>
        <pc:sldLayoutChg chg="addSp">
          <pc:chgData name="Nikhil Reddy Karukonda" userId="b359589c-c744-429c-ae24-5bf89726842b" providerId="ADAL" clId="{41531821-F7D2-4644-AA9D-BB241F8CF032}" dt="2022-12-07T18:28:56.373" v="1879"/>
          <pc:sldLayoutMkLst>
            <pc:docMk/>
            <pc:sldMasterMk cId="3693445171" sldId="2147483841"/>
            <pc:sldLayoutMk cId="302260624" sldId="2147483842"/>
          </pc:sldLayoutMkLst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02260624" sldId="2147483842"/>
              <ac:spMk id="7" creationId="{92E7EB95-2A13-8A47-BA23-142D9F33560D}"/>
            </ac:spMkLst>
          </pc:s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302260624" sldId="2147483842"/>
              <ac:grpSpMk id="8" creationId="{A284A7E7-D888-9AD7-3C20-9A71FBBC6E3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6.373" v="1879"/>
          <pc:sldLayoutMkLst>
            <pc:docMk/>
            <pc:sldMasterMk cId="3693445171" sldId="2147483841"/>
            <pc:sldLayoutMk cId="3551809130" sldId="2147483844"/>
          </pc:sldLayoutMkLst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7" creationId="{669FEEBD-A224-9AFE-9CDF-96586D30AFEA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8" creationId="{35B80D48-D2B3-16A3-8463-D2D5D0C467A0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9" creationId="{D2B87DE5-D8AC-0498-1D6E-DCE4B130895E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0" creationId="{34F6009A-2680-A555-B6CC-A0EA80FF7B61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1" creationId="{63614201-532A-3772-B186-40585F8BF307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2" creationId="{329922CC-F26F-36D8-80BE-0349A1E6D311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3" creationId="{0D6DE829-0398-7A9D-A366-FC521996D95D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4" creationId="{671E760A-FFA7-F620-4579-C376985075E4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551809130" sldId="2147483844"/>
              <ac:spMk id="15" creationId="{61071F97-1C72-5E33-1320-1807FA39A491}"/>
            </ac:spMkLst>
          </pc:s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3551809130" sldId="2147483844"/>
              <ac:grpSpMk id="16" creationId="{B2A0A030-C6AB-8516-F319-06F4D7793732}"/>
            </ac:grpSpMkLst>
          </pc:gr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3551809130" sldId="2147483844"/>
              <ac:grpSpMk id="19" creationId="{77DE790A-DC6A-892A-5ED4-FD67D6D47DA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6.373" v="1879"/>
          <pc:sldLayoutMkLst>
            <pc:docMk/>
            <pc:sldMasterMk cId="3693445171" sldId="2147483841"/>
            <pc:sldLayoutMk cId="2442818540" sldId="2147483847"/>
          </pc:sldLayoutMkLst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6" creationId="{B390F325-1C4A-C7CD-7E0D-80757148526F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7" creationId="{3666B3A1-47E6-B42C-000D-4A45E546E9BA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8" creationId="{A2257073-02D0-A606-F598-A6C11E4C8F5C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9" creationId="{1AD1CEAB-74E4-BBEF-2B3D-1CB53ABF6473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10" creationId="{E0919123-158E-5A0E-5820-A7C632DA0B64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2442818540" sldId="2147483847"/>
              <ac:spMk id="17" creationId="{5E283F1F-1C3E-1BB2-152F-A96130BFAAC6}"/>
            </ac:spMkLst>
          </pc:s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2442818540" sldId="2147483847"/>
              <ac:grpSpMk id="11" creationId="{D1D71DB5-B889-010F-CA58-A77D7111D635}"/>
            </ac:grpSpMkLst>
          </pc:gr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2442818540" sldId="2147483847"/>
              <ac:grpSpMk id="14" creationId="{5DDB830C-2FE8-1B61-3C2E-4FF614A3670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6.373" v="1879"/>
          <pc:sldLayoutMkLst>
            <pc:docMk/>
            <pc:sldMasterMk cId="3693445171" sldId="2147483841"/>
            <pc:sldLayoutMk cId="3361235412" sldId="2147483848"/>
          </pc:sldLayoutMkLst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5" creationId="{7691C9EC-37CC-3A95-C187-C356F7441A6B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6" creationId="{AC9A2A05-D21C-7D33-32ED-61B1B9DA0B59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7" creationId="{440D0B4A-7F82-CBBB-D647-235B6BF35C9D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8" creationId="{D15BAEDA-B035-3FA4-5883-4D1488004ECF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9" creationId="{391A5306-DDAB-7AE5-951F-C27A95DB432D}"/>
            </ac:spMkLst>
          </pc:spChg>
          <pc:spChg chg="add">
            <ac:chgData name="Nikhil Reddy Karukonda" userId="b359589c-c744-429c-ae24-5bf89726842b" providerId="ADAL" clId="{41531821-F7D2-4644-AA9D-BB241F8CF032}" dt="2022-12-07T18:28:56.373" v="1879"/>
            <ac:spMkLst>
              <pc:docMk/>
              <pc:sldMasterMk cId="3693445171" sldId="2147483841"/>
              <pc:sldLayoutMk cId="3361235412" sldId="2147483848"/>
              <ac:spMk id="13" creationId="{0C1476AC-CDD9-C29A-F431-ED0385EF4DA0}"/>
            </ac:spMkLst>
          </pc:spChg>
          <pc:grpChg chg="add">
            <ac:chgData name="Nikhil Reddy Karukonda" userId="b359589c-c744-429c-ae24-5bf89726842b" providerId="ADAL" clId="{41531821-F7D2-4644-AA9D-BB241F8CF032}" dt="2022-12-07T18:28:56.373" v="1879"/>
            <ac:grpSpMkLst>
              <pc:docMk/>
              <pc:sldMasterMk cId="3693445171" sldId="2147483841"/>
              <pc:sldLayoutMk cId="3361235412" sldId="2147483848"/>
              <ac:grpSpMk id="10" creationId="{3F1B8768-D9AD-A401-C55F-7C8F225587D9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57.080" v="1883"/>
        <pc:sldMasterMkLst>
          <pc:docMk/>
          <pc:sldMasterMk cId="2241219456" sldId="2147483855"/>
        </pc:sldMasterMkLst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7" creationId="{BA4104ED-EDFF-3AE8-95F2-0218DE3F98AC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9" creationId="{F6069B08-AC23-9803-D9EF-0537FEDC8744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10" creationId="{7B86C419-9179-C909-0BD8-5778F42D0781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11" creationId="{F987F286-C08B-CD64-ECE5-642F428FFA06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12" creationId="{8751862A-EAE9-3FC4-CAE9-1747893A5BC2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13" creationId="{1708DD46-F24B-6922-03D1-4AD0CFB1456A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22" creationId="{74A40536-996F-BEBF-5285-BABA1524CE3C}"/>
          </ac:spMkLst>
        </pc:spChg>
        <pc:spChg chg="add">
          <ac:chgData name="Nikhil Reddy Karukonda" userId="b359589c-c744-429c-ae24-5bf89726842b" providerId="ADAL" clId="{41531821-F7D2-4644-AA9D-BB241F8CF032}" dt="2022-12-07T18:28:57.080" v="1883"/>
          <ac:spMkLst>
            <pc:docMk/>
            <pc:sldMasterMk cId="2241219456" sldId="2147483855"/>
            <ac:spMk id="23" creationId="{50B787F8-9CC7-6135-4661-10356738567F}"/>
          </ac:spMkLst>
        </pc:spChg>
        <pc:grpChg chg="add">
          <ac:chgData name="Nikhil Reddy Karukonda" userId="b359589c-c744-429c-ae24-5bf89726842b" providerId="ADAL" clId="{41531821-F7D2-4644-AA9D-BB241F8CF032}" dt="2022-12-07T18:28:57.080" v="1883"/>
          <ac:grpSpMkLst>
            <pc:docMk/>
            <pc:sldMasterMk cId="2241219456" sldId="2147483855"/>
            <ac:grpSpMk id="14" creationId="{BC986C1F-286D-881E-EC40-2A925C732FBA}"/>
          </ac:grpSpMkLst>
        </pc:grpChg>
        <pc:grpChg chg="add">
          <ac:chgData name="Nikhil Reddy Karukonda" userId="b359589c-c744-429c-ae24-5bf89726842b" providerId="ADAL" clId="{41531821-F7D2-4644-AA9D-BB241F8CF032}" dt="2022-12-07T18:28:57.080" v="1883"/>
          <ac:grpSpMkLst>
            <pc:docMk/>
            <pc:sldMasterMk cId="2241219456" sldId="2147483855"/>
            <ac:grpSpMk id="19" creationId="{986A0260-6608-9FF4-1B8A-ECD7448F4B37}"/>
          </ac:grpSpMkLst>
        </pc:grpChg>
        <pc:sldLayoutChg chg="addSp">
          <pc:chgData name="Nikhil Reddy Karukonda" userId="b359589c-c744-429c-ae24-5bf89726842b" providerId="ADAL" clId="{41531821-F7D2-4644-AA9D-BB241F8CF032}" dt="2022-12-07T18:28:57.080" v="1883"/>
          <pc:sldLayoutMkLst>
            <pc:docMk/>
            <pc:sldMasterMk cId="2241219456" sldId="2147483855"/>
            <pc:sldLayoutMk cId="2266723360" sldId="2147483856"/>
          </pc:sldLayoutMkLst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266723360" sldId="2147483856"/>
              <ac:spMk id="9" creationId="{E6FEBD86-9B07-780B-AB66-59AB2C3F4D90}"/>
            </ac:spMkLst>
          </pc:s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2266723360" sldId="2147483856"/>
              <ac:grpSpMk id="10" creationId="{606CE223-4AAB-1A2B-2963-E7B4A51A886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080" v="1883"/>
          <pc:sldLayoutMkLst>
            <pc:docMk/>
            <pc:sldMasterMk cId="2241219456" sldId="2147483855"/>
            <pc:sldLayoutMk cId="4129312048" sldId="2147483858"/>
          </pc:sldLayoutMkLst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7" creationId="{535ED672-709C-3650-DADF-2398ACB3DA02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8" creationId="{7335A95C-A599-AE9C-8F26-D1DF1BA676E1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9" creationId="{37A04F34-032E-2E44-FCD9-C683F792CFA9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0" creationId="{AC6FB605-E8D7-2E0F-B041-10EE4CCB76F8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2" creationId="{7B038825-2AB1-C2D6-D005-368C105DF358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3" creationId="{C020C154-22F2-E5E0-5A25-FADB47064664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4" creationId="{8CC5A05C-4FF8-B035-8E5D-58A63FC1A932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5" creationId="{883DC482-B96A-B50B-7F9D-A13EA4B6E4E4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4129312048" sldId="2147483858"/>
              <ac:spMk id="16" creationId="{14C30349-F18F-7DA0-9068-3215A9DBD062}"/>
            </ac:spMkLst>
          </pc:s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4129312048" sldId="2147483858"/>
              <ac:grpSpMk id="17" creationId="{E024A24A-6058-7CEB-3990-31F410DD6E83}"/>
            </ac:grpSpMkLst>
          </pc:gr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4129312048" sldId="2147483858"/>
              <ac:grpSpMk id="20" creationId="{A8E58C8B-7FD8-EF5F-1A31-F6ED97336C28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080" v="1883"/>
          <pc:sldLayoutMkLst>
            <pc:docMk/>
            <pc:sldMasterMk cId="2241219456" sldId="2147483855"/>
            <pc:sldLayoutMk cId="2490383607" sldId="2147483861"/>
          </pc:sldLayoutMkLst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6" creationId="{4684EEED-C202-3E76-B4F1-15CFEB5A37AA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7" creationId="{F605D596-D83E-5233-D5DC-26F3EBA29E20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9" creationId="{4DDD9039-63BA-2C5B-723A-EDEEAF12B684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10" creationId="{4CBBB66B-2F30-8E7C-A123-12F637706206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11" creationId="{9E152878-4514-4B6F-E7EE-13B11192F335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2490383607" sldId="2147483861"/>
              <ac:spMk id="20" creationId="{55152A78-869F-3D93-BB1A-0B0497380A5A}"/>
            </ac:spMkLst>
          </pc:s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2490383607" sldId="2147483861"/>
              <ac:grpSpMk id="12" creationId="{0769EEE9-1BD8-BBF9-A068-7C8200D33D2B}"/>
            </ac:grpSpMkLst>
          </pc:gr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2490383607" sldId="2147483861"/>
              <ac:grpSpMk id="17" creationId="{85236486-39FB-DEF1-DBD2-E6575C32650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080" v="1883"/>
          <pc:sldLayoutMkLst>
            <pc:docMk/>
            <pc:sldMasterMk cId="2241219456" sldId="2147483855"/>
            <pc:sldLayoutMk cId="320532893" sldId="2147483862"/>
          </pc:sldLayoutMkLst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5" creationId="{B013C8C5-CC13-DC02-2289-D047442B9EF0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6" creationId="{461C0505-ADBA-DDE0-A481-50F290BD38CD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7" creationId="{04171EE9-B577-9A98-DB09-50458619E3F5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8" creationId="{7992DA40-622E-A935-25D1-4E67E4AE7094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9" creationId="{1A61A4E2-690A-0826-8ADC-70C2D04516E0}"/>
            </ac:spMkLst>
          </pc:spChg>
          <pc:spChg chg="add">
            <ac:chgData name="Nikhil Reddy Karukonda" userId="b359589c-c744-429c-ae24-5bf89726842b" providerId="ADAL" clId="{41531821-F7D2-4644-AA9D-BB241F8CF032}" dt="2022-12-07T18:28:57.080" v="1883"/>
            <ac:spMkLst>
              <pc:docMk/>
              <pc:sldMasterMk cId="2241219456" sldId="2147483855"/>
              <pc:sldLayoutMk cId="320532893" sldId="2147483862"/>
              <ac:spMk id="15" creationId="{F829CCEB-2DC7-8E09-DE1D-6CC4EC5DBB28}"/>
            </ac:spMkLst>
          </pc:spChg>
          <pc:grpChg chg="add">
            <ac:chgData name="Nikhil Reddy Karukonda" userId="b359589c-c744-429c-ae24-5bf89726842b" providerId="ADAL" clId="{41531821-F7D2-4644-AA9D-BB241F8CF032}" dt="2022-12-07T18:28:57.080" v="1883"/>
            <ac:grpSpMkLst>
              <pc:docMk/>
              <pc:sldMasterMk cId="2241219456" sldId="2147483855"/>
              <pc:sldLayoutMk cId="320532893" sldId="2147483862"/>
              <ac:grpSpMk id="10" creationId="{91C242C8-29BA-FD60-8B3D-B6CBF1292567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8:57.775" v="1888"/>
        <pc:sldMasterMkLst>
          <pc:docMk/>
          <pc:sldMasterMk cId="3516820253" sldId="2147483869"/>
        </pc:sldMasterMkLst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7" creationId="{DC9A8802-31DB-C620-53F8-AF37186EB029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8" creationId="{06170FA8-443E-1B78-4A94-50B3DBE8573B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9" creationId="{6F72368C-0BD2-8F48-C504-B838BC988216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10" creationId="{1BC55273-9FB1-4553-5E04-4430DA77E812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11" creationId="{3BD69A25-92AF-DE87-2790-6C4D89E18735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12" creationId="{E1CC28EC-674C-2EA1-A469-5669D13550F0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19" creationId="{6996BACF-5ECD-B45A-CC5D-B837A333BC41}"/>
          </ac:spMkLst>
        </pc:spChg>
        <pc:spChg chg="add">
          <ac:chgData name="Nikhil Reddy Karukonda" userId="b359589c-c744-429c-ae24-5bf89726842b" providerId="ADAL" clId="{41531821-F7D2-4644-AA9D-BB241F8CF032}" dt="2022-12-07T18:28:57.775" v="1888"/>
          <ac:spMkLst>
            <pc:docMk/>
            <pc:sldMasterMk cId="3516820253" sldId="2147483869"/>
            <ac:spMk id="20" creationId="{C7EFA60C-B1D1-45E0-0B01-D13EA6A1C633}"/>
          </ac:spMkLst>
        </pc:spChg>
        <pc:grpChg chg="add">
          <ac:chgData name="Nikhil Reddy Karukonda" userId="b359589c-c744-429c-ae24-5bf89726842b" providerId="ADAL" clId="{41531821-F7D2-4644-AA9D-BB241F8CF032}" dt="2022-12-07T18:28:57.775" v="1888"/>
          <ac:grpSpMkLst>
            <pc:docMk/>
            <pc:sldMasterMk cId="3516820253" sldId="2147483869"/>
            <ac:grpSpMk id="13" creationId="{B584D110-70A5-3952-E30F-13FF18B8B9EF}"/>
          </ac:grpSpMkLst>
        </pc:grpChg>
        <pc:grpChg chg="add">
          <ac:chgData name="Nikhil Reddy Karukonda" userId="b359589c-c744-429c-ae24-5bf89726842b" providerId="ADAL" clId="{41531821-F7D2-4644-AA9D-BB241F8CF032}" dt="2022-12-07T18:28:57.775" v="1888"/>
          <ac:grpSpMkLst>
            <pc:docMk/>
            <pc:sldMasterMk cId="3516820253" sldId="2147483869"/>
            <ac:grpSpMk id="16" creationId="{280B6A23-2D01-C566-BABB-A8BBA6B5144C}"/>
          </ac:grpSpMkLst>
        </pc:grpChg>
        <pc:sldLayoutChg chg="addSp">
          <pc:chgData name="Nikhil Reddy Karukonda" userId="b359589c-c744-429c-ae24-5bf89726842b" providerId="ADAL" clId="{41531821-F7D2-4644-AA9D-BB241F8CF032}" dt="2022-12-07T18:28:57.775" v="1888"/>
          <pc:sldLayoutMkLst>
            <pc:docMk/>
            <pc:sldMasterMk cId="3516820253" sldId="2147483869"/>
            <pc:sldLayoutMk cId="1701841372" sldId="2147483870"/>
          </pc:sldLayoutMkLst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701841372" sldId="2147483870"/>
              <ac:spMk id="7" creationId="{450FAD1E-A6F0-77DE-B61D-997D8EF89A90}"/>
            </ac:spMkLst>
          </pc:s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1701841372" sldId="2147483870"/>
              <ac:grpSpMk id="8" creationId="{CD9EC657-2508-DA8A-A25A-1938067F19B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775" v="1888"/>
          <pc:sldLayoutMkLst>
            <pc:docMk/>
            <pc:sldMasterMk cId="3516820253" sldId="2147483869"/>
            <pc:sldLayoutMk cId="1250363283" sldId="2147483872"/>
          </pc:sldLayoutMkLst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7" creationId="{D99BB25B-5837-DD15-5967-9C86CD901D24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8" creationId="{1E2BC2F9-BE25-009D-26FE-22647DA403EF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0" creationId="{D219AFBD-1E1C-1940-E837-D5691B5A2A8C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1" creationId="{FC736CBD-D058-B271-F77B-7DFBE9C5350F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2" creationId="{B4AEF6D9-1627-D27C-968D-85E8F406C2E3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3" creationId="{1EF459C3-76DA-7FA5-4E3C-ABA1EA661D38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4" creationId="{E3B360A5-9F5C-020C-9916-B5598067BEE4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5" creationId="{6E8201B7-A6AB-CB52-C115-47765FBDDC41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1250363283" sldId="2147483872"/>
              <ac:spMk id="16" creationId="{BFFCF430-2FCC-AF6C-AF78-0351124BBD6B}"/>
            </ac:spMkLst>
          </pc:s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1250363283" sldId="2147483872"/>
              <ac:grpSpMk id="17" creationId="{883F6B5D-D2AF-106C-47DE-19EB226EDCEA}"/>
            </ac:grpSpMkLst>
          </pc:gr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1250363283" sldId="2147483872"/>
              <ac:grpSpMk id="20" creationId="{B878A5A8-9322-5E11-B6FE-E545A56D2467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775" v="1888"/>
          <pc:sldLayoutMkLst>
            <pc:docMk/>
            <pc:sldMasterMk cId="3516820253" sldId="2147483869"/>
            <pc:sldLayoutMk cId="2304362119" sldId="2147483875"/>
          </pc:sldLayoutMkLst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6" creationId="{C53BB062-55CA-65B7-BFFE-948CB5804A30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7" creationId="{D1937384-0EB9-60B1-7FE1-2643EA0CC288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8" creationId="{D6D7882A-6935-7A58-C45E-B2BF59177989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9" creationId="{F291B596-1458-032C-B77A-66EAC5856C14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10" creationId="{E6B3042B-4A60-A675-7A9A-60368F5C5518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304362119" sldId="2147483875"/>
              <ac:spMk id="17" creationId="{12BA85B1-8803-0532-47A7-BB5A305D3377}"/>
            </ac:spMkLst>
          </pc:s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2304362119" sldId="2147483875"/>
              <ac:grpSpMk id="11" creationId="{1CC68246-9128-882A-F79B-A320050D314E}"/>
            </ac:grpSpMkLst>
          </pc:gr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2304362119" sldId="2147483875"/>
              <ac:grpSpMk id="14" creationId="{226B8023-DC4E-D5C0-DC69-C0B24A3BC20A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8:57.775" v="1888"/>
          <pc:sldLayoutMkLst>
            <pc:docMk/>
            <pc:sldMasterMk cId="3516820253" sldId="2147483869"/>
            <pc:sldLayoutMk cId="2122490393" sldId="2147483876"/>
          </pc:sldLayoutMkLst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5" creationId="{B20292D4-5013-C8DD-86FE-16755CE0DAB0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6" creationId="{1C9DB888-F29B-14AE-1168-0EFC238C8E1D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7" creationId="{0CE45475-9B94-A85E-FE0A-3ABECE113017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8" creationId="{0AAEB243-0B2D-52AB-8456-067F89DE5D16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9" creationId="{3775921D-2E5B-5A8F-450C-23341E3A2AF4}"/>
            </ac:spMkLst>
          </pc:spChg>
          <pc:spChg chg="add">
            <ac:chgData name="Nikhil Reddy Karukonda" userId="b359589c-c744-429c-ae24-5bf89726842b" providerId="ADAL" clId="{41531821-F7D2-4644-AA9D-BB241F8CF032}" dt="2022-12-07T18:28:57.775" v="1888"/>
            <ac:spMkLst>
              <pc:docMk/>
              <pc:sldMasterMk cId="3516820253" sldId="2147483869"/>
              <pc:sldLayoutMk cId="2122490393" sldId="2147483876"/>
              <ac:spMk id="13" creationId="{B76CD626-69CF-2319-045E-A80BA02A13AC}"/>
            </ac:spMkLst>
          </pc:spChg>
          <pc:grpChg chg="add">
            <ac:chgData name="Nikhil Reddy Karukonda" userId="b359589c-c744-429c-ae24-5bf89726842b" providerId="ADAL" clId="{41531821-F7D2-4644-AA9D-BB241F8CF032}" dt="2022-12-07T18:28:57.775" v="1888"/>
            <ac:grpSpMkLst>
              <pc:docMk/>
              <pc:sldMasterMk cId="3516820253" sldId="2147483869"/>
              <pc:sldLayoutMk cId="2122490393" sldId="2147483876"/>
              <ac:grpSpMk id="10" creationId="{42C50648-BDB9-13C7-6CFB-17D90D32E80A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9:02.844" v="1893"/>
        <pc:sldMasterMkLst>
          <pc:docMk/>
          <pc:sldMasterMk cId="2588501399" sldId="2147483883"/>
        </pc:sldMasterMkLst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48" creationId="{85E6DF2C-9FB3-E2CC-CA8C-C3E6C35A45D9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49" creationId="{2C6AA9C3-1B9B-DB4A-CFB6-DA1ED57C198D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50" creationId="{EA1B8CA5-1F2C-8762-5EB8-3AEE3B186E51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51" creationId="{78E26A68-4E3A-0163-4970-E0BE147029B2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52" creationId="{1CFB197B-5A63-9FE2-479C-5E904C426F3B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53" creationId="{251CE611-BA07-BA31-6E44-5778CBC4391A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60" creationId="{E9E02348-61A7-A41C-AF1A-97DD327C91BF}"/>
          </ac:spMkLst>
        </pc:spChg>
        <pc:spChg chg="add">
          <ac:chgData name="Nikhil Reddy Karukonda" userId="b359589c-c744-429c-ae24-5bf89726842b" providerId="ADAL" clId="{41531821-F7D2-4644-AA9D-BB241F8CF032}" dt="2022-12-07T18:29:02.844" v="1893"/>
          <ac:spMkLst>
            <pc:docMk/>
            <pc:sldMasterMk cId="2588501399" sldId="2147483883"/>
            <ac:spMk id="61" creationId="{665806FE-5EB4-4111-53AF-5CB63F071401}"/>
          </ac:spMkLst>
        </pc:spChg>
        <pc:grpChg chg="add">
          <ac:chgData name="Nikhil Reddy Karukonda" userId="b359589c-c744-429c-ae24-5bf89726842b" providerId="ADAL" clId="{41531821-F7D2-4644-AA9D-BB241F8CF032}" dt="2022-12-07T18:29:02.844" v="1893"/>
          <ac:grpSpMkLst>
            <pc:docMk/>
            <pc:sldMasterMk cId="2588501399" sldId="2147483883"/>
            <ac:grpSpMk id="54" creationId="{5256544B-2E51-CC4D-F035-F82DAC73428B}"/>
          </ac:grpSpMkLst>
        </pc:grpChg>
        <pc:grpChg chg="add">
          <ac:chgData name="Nikhil Reddy Karukonda" userId="b359589c-c744-429c-ae24-5bf89726842b" providerId="ADAL" clId="{41531821-F7D2-4644-AA9D-BB241F8CF032}" dt="2022-12-07T18:29:02.844" v="1893"/>
          <ac:grpSpMkLst>
            <pc:docMk/>
            <pc:sldMasterMk cId="2588501399" sldId="2147483883"/>
            <ac:grpSpMk id="57" creationId="{2A47AD33-909A-E023-83B0-516D7705E933}"/>
          </ac:grpSpMkLst>
        </pc:grpChg>
        <pc:sldLayoutChg chg="addSp">
          <pc:chgData name="Nikhil Reddy Karukonda" userId="b359589c-c744-429c-ae24-5bf89726842b" providerId="ADAL" clId="{41531821-F7D2-4644-AA9D-BB241F8CF032}" dt="2022-12-07T18:29:02.844" v="1893"/>
          <pc:sldLayoutMkLst>
            <pc:docMk/>
            <pc:sldMasterMk cId="2588501399" sldId="2147483883"/>
            <pc:sldLayoutMk cId="3421122625" sldId="2147483884"/>
          </pc:sldLayoutMkLst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3421122625" sldId="2147483884"/>
              <ac:spMk id="7" creationId="{DEBFFB3B-D9CE-C9F9-4A0E-6E20522C28FC}"/>
            </ac:spMkLst>
          </pc:s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3421122625" sldId="2147483884"/>
              <ac:grpSpMk id="8" creationId="{1E7476EE-59CA-A2E1-DA18-32C72BA64B3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2.844" v="1893"/>
          <pc:sldLayoutMkLst>
            <pc:docMk/>
            <pc:sldMasterMk cId="2588501399" sldId="2147483883"/>
            <pc:sldLayoutMk cId="1551264143" sldId="2147483886"/>
          </pc:sldLayoutMkLst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7" creationId="{98DCAC98-E108-5BE4-D787-505B0DC96495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8" creationId="{F347A441-C96F-C3E2-A88D-75B72C008CAF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9" creationId="{9E638CE0-2588-0946-0F0F-BBB91E4F1E78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0" creationId="{FF283A25-223B-5DBC-1F14-E5BAC8CF4898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1" creationId="{E73984C9-D325-3210-56C1-4E36DD45C5B0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2" creationId="{5F173851-7015-EC65-7DFD-F486197B9D74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3" creationId="{6FC7FF3D-F9B4-DD56-7B45-AE1CD9C67D51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4" creationId="{A1C87297-AC24-A302-BDE6-9AC024C3309B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551264143" sldId="2147483886"/>
              <ac:spMk id="15" creationId="{657FF7B7-9C92-64A9-D640-CEBCFC4C99B9}"/>
            </ac:spMkLst>
          </pc:s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1551264143" sldId="2147483886"/>
              <ac:grpSpMk id="16" creationId="{A53C2DC5-3F3F-CE80-7E12-59D7FA244373}"/>
            </ac:grpSpMkLst>
          </pc:gr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1551264143" sldId="2147483886"/>
              <ac:grpSpMk id="19" creationId="{6C9234FC-A1E5-B5BC-6D01-868A84E877C1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2.844" v="1893"/>
          <pc:sldLayoutMkLst>
            <pc:docMk/>
            <pc:sldMasterMk cId="2588501399" sldId="2147483883"/>
            <pc:sldLayoutMk cId="1867579712" sldId="2147483889"/>
          </pc:sldLayoutMkLst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6" creationId="{B53CB6D2-64FF-271E-A030-95269A357E12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7" creationId="{6097BDFC-470E-8106-3423-CB1090012C28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8" creationId="{D3EF3842-2F1D-0FD1-5050-F738E1A5F4CD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9" creationId="{B794319F-03E2-0F50-9180-B26CB9BC72DB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10" creationId="{9FE13D59-9A60-6778-1CEC-C982EB5073D8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1867579712" sldId="2147483889"/>
              <ac:spMk id="17" creationId="{BE9DD6B7-151F-A5A1-DE74-DA3FF36FCD03}"/>
            </ac:spMkLst>
          </pc:s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1867579712" sldId="2147483889"/>
              <ac:grpSpMk id="11" creationId="{585BF209-2BD5-6AD2-F504-20A13F2D319E}"/>
            </ac:grpSpMkLst>
          </pc:gr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1867579712" sldId="2147483889"/>
              <ac:grpSpMk id="14" creationId="{11524702-F6EC-0B73-8693-F6E22138388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2.844" v="1893"/>
          <pc:sldLayoutMkLst>
            <pc:docMk/>
            <pc:sldMasterMk cId="2588501399" sldId="2147483883"/>
            <pc:sldLayoutMk cId="2668953052" sldId="2147483890"/>
          </pc:sldLayoutMkLst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5" creationId="{3BFFE82C-97D4-17FB-1CAD-4EBE77A666EE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6" creationId="{1522ABF4-E9A5-F1ED-C5FA-BB9DA5A67604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7" creationId="{E6ED4261-9623-27D7-FD40-109CE9279A9C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8" creationId="{859E7DCC-ECC5-55FA-F1F1-EA5A692B3479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9" creationId="{03372541-8CE4-BBCE-1E98-B93B009D43C2}"/>
            </ac:spMkLst>
          </pc:spChg>
          <pc:spChg chg="add">
            <ac:chgData name="Nikhil Reddy Karukonda" userId="b359589c-c744-429c-ae24-5bf89726842b" providerId="ADAL" clId="{41531821-F7D2-4644-AA9D-BB241F8CF032}" dt="2022-12-07T18:29:02.844" v="1893"/>
            <ac:spMkLst>
              <pc:docMk/>
              <pc:sldMasterMk cId="2588501399" sldId="2147483883"/>
              <pc:sldLayoutMk cId="2668953052" sldId="2147483890"/>
              <ac:spMk id="13" creationId="{384835C3-4A54-7443-74CC-846956226385}"/>
            </ac:spMkLst>
          </pc:spChg>
          <pc:grpChg chg="add">
            <ac:chgData name="Nikhil Reddy Karukonda" userId="b359589c-c744-429c-ae24-5bf89726842b" providerId="ADAL" clId="{41531821-F7D2-4644-AA9D-BB241F8CF032}" dt="2022-12-07T18:29:02.844" v="1893"/>
            <ac:grpSpMkLst>
              <pc:docMk/>
              <pc:sldMasterMk cId="2588501399" sldId="2147483883"/>
              <pc:sldLayoutMk cId="2668953052" sldId="2147483890"/>
              <ac:grpSpMk id="10" creationId="{2B088605-46B6-5DEC-444F-57758B141DE4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9:03.732" v="1897"/>
        <pc:sldMasterMkLst>
          <pc:docMk/>
          <pc:sldMasterMk cId="961160267" sldId="2147483903"/>
        </pc:sldMasterMkLst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7" creationId="{D3B08D6C-7E83-1134-7162-4F6599E196DC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8" creationId="{36503866-411F-C2C5-708A-DE04BDEF8992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9" creationId="{0A7768CD-34E3-AFFA-DFAF-9DA552B98269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10" creationId="{0C36153F-C3BF-63C9-C75A-D720F5F0C35A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11" creationId="{21B90D45-5E75-93EF-6B39-D29BD7B94C7C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12" creationId="{F08BDBD4-39C6-0433-3C3D-4DE49B32651A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19" creationId="{EB5F4752-7D16-EC9E-6994-CB4617DD90CE}"/>
          </ac:spMkLst>
        </pc:spChg>
        <pc:spChg chg="add">
          <ac:chgData name="Nikhil Reddy Karukonda" userId="b359589c-c744-429c-ae24-5bf89726842b" providerId="ADAL" clId="{41531821-F7D2-4644-AA9D-BB241F8CF032}" dt="2022-12-07T18:29:03.732" v="1897"/>
          <ac:spMkLst>
            <pc:docMk/>
            <pc:sldMasterMk cId="961160267" sldId="2147483903"/>
            <ac:spMk id="20" creationId="{25F44A28-0CC4-1297-28C4-DB06B4051891}"/>
          </ac:spMkLst>
        </pc:spChg>
        <pc:grpChg chg="add">
          <ac:chgData name="Nikhil Reddy Karukonda" userId="b359589c-c744-429c-ae24-5bf89726842b" providerId="ADAL" clId="{41531821-F7D2-4644-AA9D-BB241F8CF032}" dt="2022-12-07T18:29:03.732" v="1897"/>
          <ac:grpSpMkLst>
            <pc:docMk/>
            <pc:sldMasterMk cId="961160267" sldId="2147483903"/>
            <ac:grpSpMk id="13" creationId="{F8798736-FA8D-690A-4A81-B2F2C4D4C8EB}"/>
          </ac:grpSpMkLst>
        </pc:grpChg>
        <pc:grpChg chg="add">
          <ac:chgData name="Nikhil Reddy Karukonda" userId="b359589c-c744-429c-ae24-5bf89726842b" providerId="ADAL" clId="{41531821-F7D2-4644-AA9D-BB241F8CF032}" dt="2022-12-07T18:29:03.732" v="1897"/>
          <ac:grpSpMkLst>
            <pc:docMk/>
            <pc:sldMasterMk cId="961160267" sldId="2147483903"/>
            <ac:grpSpMk id="16" creationId="{81640083-20F8-BA3A-B298-FC01F4D2544D}"/>
          </ac:grpSpMkLst>
        </pc:grpChg>
        <pc:sldLayoutChg chg="addSp">
          <pc:chgData name="Nikhil Reddy Karukonda" userId="b359589c-c744-429c-ae24-5bf89726842b" providerId="ADAL" clId="{41531821-F7D2-4644-AA9D-BB241F8CF032}" dt="2022-12-07T18:29:03.732" v="1897"/>
          <pc:sldLayoutMkLst>
            <pc:docMk/>
            <pc:sldMasterMk cId="961160267" sldId="2147483903"/>
            <pc:sldLayoutMk cId="2375907749" sldId="2147483904"/>
          </pc:sldLayoutMkLst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2375907749" sldId="2147483904"/>
              <ac:spMk id="4" creationId="{959647BD-D0ED-427A-0FCB-95EA0CE73B56}"/>
            </ac:spMkLst>
          </pc:s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2375907749" sldId="2147483904"/>
              <ac:grpSpMk id="5" creationId="{19E1DB9E-6DE2-3143-32FA-CBBE1DD1F26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3.732" v="1897"/>
          <pc:sldLayoutMkLst>
            <pc:docMk/>
            <pc:sldMasterMk cId="961160267" sldId="2147483903"/>
            <pc:sldLayoutMk cId="816657356" sldId="2147483906"/>
          </pc:sldLayoutMkLst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4" creationId="{59FD223F-88C0-A603-B338-311D0479CCF3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5" creationId="{2FBB605B-4768-6495-6BB6-BCD316A59899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6" creationId="{B1493935-F08D-5023-614B-E01CB6828D3C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0" creationId="{22E544DC-B749-4BAC-476A-691C6902D469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1" creationId="{EBD4BED2-D6CE-A3B7-183F-F0638B9A1B84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2" creationId="{F7245DB0-B7AD-1C84-FDC0-6DE2AEB480D6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3" creationId="{C1E2F101-FF1C-2CB6-2F62-2552D2259486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4" creationId="{3782F866-03F0-3190-4C73-849485B450A4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816657356" sldId="2147483906"/>
              <ac:spMk id="15" creationId="{7FF490AA-2D39-164B-4534-5B62F9270343}"/>
            </ac:spMkLst>
          </pc:s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816657356" sldId="2147483906"/>
              <ac:grpSpMk id="16" creationId="{C518ABC0-F6C4-0484-2B4F-C56BF571B65D}"/>
            </ac:grpSpMkLst>
          </pc:gr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816657356" sldId="2147483906"/>
              <ac:grpSpMk id="19" creationId="{43856447-16F2-B53F-33C3-D3FF6C43D1E2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3.732" v="1897"/>
          <pc:sldLayoutMkLst>
            <pc:docMk/>
            <pc:sldMasterMk cId="961160267" sldId="2147483903"/>
            <pc:sldLayoutMk cId="99666938" sldId="2147483909"/>
          </pc:sldLayoutMkLst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6" creationId="{2106AE8D-E9DD-EA4E-A990-3D9C79068CF6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7" creationId="{73BDAF97-E9F8-C4D9-A97B-3F2078FC15FA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8" creationId="{73E2F107-6FBE-129E-8AB1-1E6E7C174B88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9" creationId="{07AC80C7-FDA3-E15D-CF3E-08BA4052E28B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10" creationId="{6F6AA0D6-41B5-7B43-F45C-3192EB37895A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99666938" sldId="2147483909"/>
              <ac:spMk id="17" creationId="{5102B3C9-698E-FD8F-DEA8-C314B37D5184}"/>
            </ac:spMkLst>
          </pc:s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99666938" sldId="2147483909"/>
              <ac:grpSpMk id="11" creationId="{F12D8AC3-72B4-658B-59F8-EF731034ED42}"/>
            </ac:grpSpMkLst>
          </pc:gr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99666938" sldId="2147483909"/>
              <ac:grpSpMk id="14" creationId="{2A324E76-FA71-ED0F-9FD6-2214BB86D948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3.732" v="1897"/>
          <pc:sldLayoutMkLst>
            <pc:docMk/>
            <pc:sldMasterMk cId="961160267" sldId="2147483903"/>
            <pc:sldLayoutMk cId="709498028" sldId="2147483910"/>
          </pc:sldLayoutMkLst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5" creationId="{35835CC0-3ACD-5657-8EB4-06A0210ED1AF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6" creationId="{861B227E-DBDB-1BB1-BC08-5CEAA1C49143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7" creationId="{1C3B8EFB-5460-04F6-4681-B2C9AD0FA871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8" creationId="{96A6ABEA-D762-29B2-C5F5-AFFC90297693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9" creationId="{C9393AC2-C1CC-531B-2E0D-964FFC098534}"/>
            </ac:spMkLst>
          </pc:spChg>
          <pc:spChg chg="add">
            <ac:chgData name="Nikhil Reddy Karukonda" userId="b359589c-c744-429c-ae24-5bf89726842b" providerId="ADAL" clId="{41531821-F7D2-4644-AA9D-BB241F8CF032}" dt="2022-12-07T18:29:03.732" v="1897"/>
            <ac:spMkLst>
              <pc:docMk/>
              <pc:sldMasterMk cId="961160267" sldId="2147483903"/>
              <pc:sldLayoutMk cId="709498028" sldId="2147483910"/>
              <ac:spMk id="13" creationId="{ABE7E873-4510-40D4-D74F-BAD58F5737AF}"/>
            </ac:spMkLst>
          </pc:spChg>
          <pc:grpChg chg="add">
            <ac:chgData name="Nikhil Reddy Karukonda" userId="b359589c-c744-429c-ae24-5bf89726842b" providerId="ADAL" clId="{41531821-F7D2-4644-AA9D-BB241F8CF032}" dt="2022-12-07T18:29:03.732" v="1897"/>
            <ac:grpSpMkLst>
              <pc:docMk/>
              <pc:sldMasterMk cId="961160267" sldId="2147483903"/>
              <pc:sldLayoutMk cId="709498028" sldId="2147483910"/>
              <ac:grpSpMk id="10" creationId="{D6C1ED14-7918-357C-8123-D99C2E943D55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9:04.648" v="1902"/>
        <pc:sldMasterMkLst>
          <pc:docMk/>
          <pc:sldMasterMk cId="1163182928" sldId="2147483917"/>
        </pc:sldMasterMkLst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0" creationId="{1FCF3BE6-7DF2-A097-2B52-FE8669848F45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1" creationId="{FA004522-7E52-32B5-B339-9F2D4CA4276E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2" creationId="{E16210C6-A352-C0E2-3E2B-7DBCA0E8B4CC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3" creationId="{8BCC02A3-36CF-368B-98DB-7FD63271887F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4" creationId="{4DFA8467-255A-673D-3C94-007E656012F0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15" creationId="{AF0AC4DC-D4D2-BBDB-790D-6D1E0D111136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22" creationId="{13A0F861-2400-5572-759B-3E852C6DA407}"/>
          </ac:spMkLst>
        </pc:spChg>
        <pc:spChg chg="add">
          <ac:chgData name="Nikhil Reddy Karukonda" userId="b359589c-c744-429c-ae24-5bf89726842b" providerId="ADAL" clId="{41531821-F7D2-4644-AA9D-BB241F8CF032}" dt="2022-12-07T18:29:04.648" v="1902"/>
          <ac:spMkLst>
            <pc:docMk/>
            <pc:sldMasterMk cId="1163182928" sldId="2147483917"/>
            <ac:spMk id="23" creationId="{F6ACBF0B-0A16-30DF-9961-5305DA54F9BB}"/>
          </ac:spMkLst>
        </pc:spChg>
        <pc:grpChg chg="add">
          <ac:chgData name="Nikhil Reddy Karukonda" userId="b359589c-c744-429c-ae24-5bf89726842b" providerId="ADAL" clId="{41531821-F7D2-4644-AA9D-BB241F8CF032}" dt="2022-12-07T18:29:04.648" v="1902"/>
          <ac:grpSpMkLst>
            <pc:docMk/>
            <pc:sldMasterMk cId="1163182928" sldId="2147483917"/>
            <ac:grpSpMk id="16" creationId="{897F1C54-7ED1-F70F-F200-9D497E728D75}"/>
          </ac:grpSpMkLst>
        </pc:grpChg>
        <pc:grpChg chg="add">
          <ac:chgData name="Nikhil Reddy Karukonda" userId="b359589c-c744-429c-ae24-5bf89726842b" providerId="ADAL" clId="{41531821-F7D2-4644-AA9D-BB241F8CF032}" dt="2022-12-07T18:29:04.648" v="1902"/>
          <ac:grpSpMkLst>
            <pc:docMk/>
            <pc:sldMasterMk cId="1163182928" sldId="2147483917"/>
            <ac:grpSpMk id="19" creationId="{6C19F853-0FC6-AFED-BAFB-2075AAE8A4EB}"/>
          </ac:grpSpMkLst>
        </pc:grpChg>
        <pc:sldLayoutChg chg="addSp">
          <pc:chgData name="Nikhil Reddy Karukonda" userId="b359589c-c744-429c-ae24-5bf89726842b" providerId="ADAL" clId="{41531821-F7D2-4644-AA9D-BB241F8CF032}" dt="2022-12-07T18:29:04.648" v="1902"/>
          <pc:sldLayoutMkLst>
            <pc:docMk/>
            <pc:sldMasterMk cId="1163182928" sldId="2147483917"/>
            <pc:sldLayoutMk cId="1056759236" sldId="2147483918"/>
          </pc:sldLayoutMkLst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1056759236" sldId="2147483918"/>
              <ac:spMk id="13" creationId="{0B2BB8FD-4CDF-3F35-FE56-62DCD43901CC}"/>
            </ac:spMkLst>
          </pc:s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1056759236" sldId="2147483918"/>
              <ac:grpSpMk id="14" creationId="{42CA0F56-C712-D33D-50A3-4529A18B655E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4.648" v="1902"/>
          <pc:sldLayoutMkLst>
            <pc:docMk/>
            <pc:sldMasterMk cId="1163182928" sldId="2147483917"/>
            <pc:sldLayoutMk cId="687471340" sldId="2147483920"/>
          </pc:sldLayoutMkLst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1" creationId="{D09CADF7-5FFC-1FA0-9447-185ADBD8A774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2" creationId="{09F2BF94-620F-C6E1-2359-ABBA71CDFEE4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3" creationId="{3E2849A8-04D6-1CEA-4EA5-328D37CFB317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4" creationId="{2F68FCF6-6E3E-2C22-CD23-D1E963C4F398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5" creationId="{746316D9-EBC2-3749-0725-76E340244CC6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6" creationId="{B934F256-0AFA-EF9F-994D-19D2CAF9A2F4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7" creationId="{F183CE89-6A48-0036-D8FE-1C60557FA73D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8" creationId="{6DBBDB54-7B76-C0BC-FBFC-C55A6D19FBDE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687471340" sldId="2147483920"/>
              <ac:spMk id="19" creationId="{580C07EA-9D54-DA49-25A3-0045B1D60A2B}"/>
            </ac:spMkLst>
          </pc:s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687471340" sldId="2147483920"/>
              <ac:grpSpMk id="20" creationId="{395A3F58-207B-3690-D249-CEA742951E36}"/>
            </ac:grpSpMkLst>
          </pc:gr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687471340" sldId="2147483920"/>
              <ac:grpSpMk id="23" creationId="{0C386DA4-32AA-A30B-A9CD-A3D5F23FB8FD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4.648" v="1902"/>
          <pc:sldLayoutMkLst>
            <pc:docMk/>
            <pc:sldMasterMk cId="1163182928" sldId="2147483917"/>
            <pc:sldLayoutMk cId="2310263459" sldId="2147483923"/>
          </pc:sldLayoutMkLst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2" creationId="{B0CA52EE-F6CD-871D-5757-DD32DBECC2DB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7" creationId="{841D1D55-E744-1084-C6BF-BF39D3ED3BCD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8" creationId="{E1476802-12FE-7D5D-8515-9A1F4ADBD7FE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9" creationId="{3B493A5F-67DD-A6F6-0DBA-A0927283A357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10" creationId="{0F446439-4D9C-D7C3-2F4E-7A9F945B8F31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310263459" sldId="2147483923"/>
              <ac:spMk id="17" creationId="{26F1CB54-093F-B0A4-D31A-C1391DD0ACA3}"/>
            </ac:spMkLst>
          </pc:s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2310263459" sldId="2147483923"/>
              <ac:grpSpMk id="11" creationId="{DC3FC64F-F3EC-E135-2F46-2F583D44D543}"/>
            </ac:grpSpMkLst>
          </pc:gr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2310263459" sldId="2147483923"/>
              <ac:grpSpMk id="14" creationId="{6380C89C-58FB-A556-1CA5-B8E8258694C6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4.648" v="1902"/>
          <pc:sldLayoutMkLst>
            <pc:docMk/>
            <pc:sldMasterMk cId="1163182928" sldId="2147483917"/>
            <pc:sldLayoutMk cId="2078503598" sldId="2147483924"/>
          </pc:sldLayoutMkLst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5" creationId="{F688C075-5A73-F910-DF86-55DCC8B1A6C6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6" creationId="{FD4DDA8C-92A1-7CA7-D969-049CE233D54E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7" creationId="{9C34596D-69ED-A5B5-8BFC-C97043C129F9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8" creationId="{6B7CB05D-6267-2FD3-55F1-39837FE8E6FE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9" creationId="{A42B6C02-4D14-832C-C30B-299C76A5F9C2}"/>
            </ac:spMkLst>
          </pc:spChg>
          <pc:spChg chg="add">
            <ac:chgData name="Nikhil Reddy Karukonda" userId="b359589c-c744-429c-ae24-5bf89726842b" providerId="ADAL" clId="{41531821-F7D2-4644-AA9D-BB241F8CF032}" dt="2022-12-07T18:29:04.648" v="1902"/>
            <ac:spMkLst>
              <pc:docMk/>
              <pc:sldMasterMk cId="1163182928" sldId="2147483917"/>
              <pc:sldLayoutMk cId="2078503598" sldId="2147483924"/>
              <ac:spMk id="13" creationId="{2822DD3C-9987-0D31-9589-8FB55DC3D384}"/>
            </ac:spMkLst>
          </pc:spChg>
          <pc:grpChg chg="add">
            <ac:chgData name="Nikhil Reddy Karukonda" userId="b359589c-c744-429c-ae24-5bf89726842b" providerId="ADAL" clId="{41531821-F7D2-4644-AA9D-BB241F8CF032}" dt="2022-12-07T18:29:04.648" v="1902"/>
            <ac:grpSpMkLst>
              <pc:docMk/>
              <pc:sldMasterMk cId="1163182928" sldId="2147483917"/>
              <pc:sldLayoutMk cId="2078503598" sldId="2147483924"/>
              <ac:grpSpMk id="10" creationId="{DD822BDF-F81C-4B3F-13FC-B5A8EAE77282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9:05.424" v="1905"/>
        <pc:sldMasterMkLst>
          <pc:docMk/>
          <pc:sldMasterMk cId="1456482386" sldId="2147483931"/>
        </pc:sldMasterMkLst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9" creationId="{C5C26594-2018-A7AD-94D8-D54A3D38CF08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10" creationId="{C07EF8C9-527E-1A7B-F93C-70E01823217B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11" creationId="{01C6CB74-4691-2B54-241A-D7F3AD87B197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12" creationId="{620BB96C-47EA-F807-C3AF-DB7D73B8DBA6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22" creationId="{1F44030B-BBA6-BCF7-D502-85D16F3AAFCE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23" creationId="{7C5E55AD-58A2-69BC-5ADB-A18D49061B65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30" creationId="{ED39933C-BBC9-F418-4C56-16BAFA70FBBE}"/>
          </ac:spMkLst>
        </pc:spChg>
        <pc:spChg chg="add">
          <ac:chgData name="Nikhil Reddy Karukonda" userId="b359589c-c744-429c-ae24-5bf89726842b" providerId="ADAL" clId="{41531821-F7D2-4644-AA9D-BB241F8CF032}" dt="2022-12-07T18:29:05.424" v="1905"/>
          <ac:spMkLst>
            <pc:docMk/>
            <pc:sldMasterMk cId="1456482386" sldId="2147483931"/>
            <ac:spMk id="31" creationId="{7C1AAF16-C86A-DF9E-4145-156E4C7B44D9}"/>
          </ac:spMkLst>
        </pc:spChg>
        <pc:grpChg chg="add">
          <ac:chgData name="Nikhil Reddy Karukonda" userId="b359589c-c744-429c-ae24-5bf89726842b" providerId="ADAL" clId="{41531821-F7D2-4644-AA9D-BB241F8CF032}" dt="2022-12-07T18:29:05.424" v="1905"/>
          <ac:grpSpMkLst>
            <pc:docMk/>
            <pc:sldMasterMk cId="1456482386" sldId="2147483931"/>
            <ac:grpSpMk id="24" creationId="{57375BE3-7542-DC29-E74F-74702BD51903}"/>
          </ac:grpSpMkLst>
        </pc:grpChg>
        <pc:grpChg chg="add">
          <ac:chgData name="Nikhil Reddy Karukonda" userId="b359589c-c744-429c-ae24-5bf89726842b" providerId="ADAL" clId="{41531821-F7D2-4644-AA9D-BB241F8CF032}" dt="2022-12-07T18:29:05.424" v="1905"/>
          <ac:grpSpMkLst>
            <pc:docMk/>
            <pc:sldMasterMk cId="1456482386" sldId="2147483931"/>
            <ac:grpSpMk id="27" creationId="{D02FCACE-0FD8-DC55-8AC1-19A0C0C7ADC8}"/>
          </ac:grpSpMkLst>
        </pc:grpChg>
        <pc:sldLayoutChg chg="addSp">
          <pc:chgData name="Nikhil Reddy Karukonda" userId="b359589c-c744-429c-ae24-5bf89726842b" providerId="ADAL" clId="{41531821-F7D2-4644-AA9D-BB241F8CF032}" dt="2022-12-07T18:29:05.424" v="1905"/>
          <pc:sldLayoutMkLst>
            <pc:docMk/>
            <pc:sldMasterMk cId="1456482386" sldId="2147483931"/>
            <pc:sldLayoutMk cId="954716846" sldId="2147483932"/>
          </pc:sldLayoutMkLst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954716846" sldId="2147483932"/>
              <ac:spMk id="6" creationId="{60D317EE-12C1-88A7-FAC9-5BDF060E7E01}"/>
            </ac:spMkLst>
          </pc:s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954716846" sldId="2147483932"/>
              <ac:grpSpMk id="8" creationId="{8A6260A9-F352-40ED-4C05-05CD6C4A3B83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5.424" v="1905"/>
          <pc:sldLayoutMkLst>
            <pc:docMk/>
            <pc:sldMasterMk cId="1456482386" sldId="2147483931"/>
            <pc:sldLayoutMk cId="426518286" sldId="2147483934"/>
          </pc:sldLayoutMkLst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7" creationId="{49F21EEC-EEEA-6DBD-0AC7-C04D3F40B96B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9" creationId="{CE92A269-DEE6-39F7-7E8C-1048BC2347F5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13" creationId="{881B7E0B-D311-7565-E12C-C334CAB11521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2" creationId="{8F341DB4-719B-7D63-7AF2-E99B95B7B6F7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3" creationId="{588865AC-1712-593B-6246-22839F1A9259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4" creationId="{A69BFE5F-33E4-E6B5-A549-DBD8455C61FA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5" creationId="{867CB550-A3EE-4E13-44D6-5508DE0DBC77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6" creationId="{97C6173E-0D4A-3D3D-E73B-437FFC5A63F9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26518286" sldId="2147483934"/>
              <ac:spMk id="27" creationId="{DF8057B9-01BD-DA21-DC18-72C19DD4C83F}"/>
            </ac:spMkLst>
          </pc:s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426518286" sldId="2147483934"/>
              <ac:grpSpMk id="28" creationId="{506759DE-B92E-83E5-8064-C8B6D746566B}"/>
            </ac:grpSpMkLst>
          </pc:gr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426518286" sldId="2147483934"/>
              <ac:grpSpMk id="31" creationId="{0E666D18-3192-BA1D-58DD-B128DB05D5FF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5.424" v="1905"/>
          <pc:sldLayoutMkLst>
            <pc:docMk/>
            <pc:sldMasterMk cId="1456482386" sldId="2147483931"/>
            <pc:sldLayoutMk cId="391057595" sldId="2147483937"/>
          </pc:sldLayoutMkLst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2" creationId="{0C34B87F-F711-A144-84C2-09A72035FB5A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6" creationId="{027E4983-6B55-5AA7-BC8D-D008C30CB2C9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7" creationId="{BECA8925-CC36-286C-0121-BC3D7F282B89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8" creationId="{BB46F6FB-DE50-514A-9F1E-AA2C9FE80E88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10" creationId="{FDAA7F52-B622-E75C-5E46-4597BE07E4A3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391057595" sldId="2147483937"/>
              <ac:spMk id="17" creationId="{44CC1AD7-2542-B9D6-188C-138B10A92E09}"/>
            </ac:spMkLst>
          </pc:s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391057595" sldId="2147483937"/>
              <ac:grpSpMk id="11" creationId="{CDCC2A26-4FD4-0FA5-D328-1F91444C8C8A}"/>
            </ac:grpSpMkLst>
          </pc:gr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391057595" sldId="2147483937"/>
              <ac:grpSpMk id="14" creationId="{9D605B30-28EC-1C79-9874-19D7DCA77174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5.424" v="1905"/>
          <pc:sldLayoutMkLst>
            <pc:docMk/>
            <pc:sldMasterMk cId="1456482386" sldId="2147483931"/>
            <pc:sldLayoutMk cId="4111949572" sldId="2147483938"/>
          </pc:sldLayoutMkLst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5" creationId="{D947F175-44B4-816F-BD84-3764354112B4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6" creationId="{4AA21F14-E667-8425-044D-473182780778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8" creationId="{5F1EC9DB-A3CD-CFAC-7D01-5ADF8C20AFB6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9" creationId="{091F4261-3733-F88A-960E-262BFF67A645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10" creationId="{1489463E-3BA9-4C72-D7FB-F3E92F0E0163}"/>
            </ac:spMkLst>
          </pc:spChg>
          <pc:spChg chg="add">
            <ac:chgData name="Nikhil Reddy Karukonda" userId="b359589c-c744-429c-ae24-5bf89726842b" providerId="ADAL" clId="{41531821-F7D2-4644-AA9D-BB241F8CF032}" dt="2022-12-07T18:29:05.424" v="1905"/>
            <ac:spMkLst>
              <pc:docMk/>
              <pc:sldMasterMk cId="1456482386" sldId="2147483931"/>
              <pc:sldLayoutMk cId="4111949572" sldId="2147483938"/>
              <ac:spMk id="14" creationId="{15690BD3-DB53-0BFD-A2CC-B589535E6B08}"/>
            </ac:spMkLst>
          </pc:spChg>
          <pc:grpChg chg="add">
            <ac:chgData name="Nikhil Reddy Karukonda" userId="b359589c-c744-429c-ae24-5bf89726842b" providerId="ADAL" clId="{41531821-F7D2-4644-AA9D-BB241F8CF032}" dt="2022-12-07T18:29:05.424" v="1905"/>
            <ac:grpSpMkLst>
              <pc:docMk/>
              <pc:sldMasterMk cId="1456482386" sldId="2147483931"/>
              <pc:sldLayoutMk cId="4111949572" sldId="2147483938"/>
              <ac:grpSpMk id="11" creationId="{B4FB6B48-765A-B104-6256-A38AE5933FB4}"/>
            </ac:grpSpMkLst>
          </pc:grpChg>
        </pc:sldLayoutChg>
      </pc:sldMasterChg>
      <pc:sldMasterChg chg="addSp modSldLayout">
        <pc:chgData name="Nikhil Reddy Karukonda" userId="b359589c-c744-429c-ae24-5bf89726842b" providerId="ADAL" clId="{41531821-F7D2-4644-AA9D-BB241F8CF032}" dt="2022-12-07T18:29:06.442" v="1907"/>
        <pc:sldMasterMkLst>
          <pc:docMk/>
          <pc:sldMasterMk cId="3433324771" sldId="2147483951"/>
        </pc:sldMasterMkLst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7" creationId="{C75A0CCD-DAC0-48A7-A318-F2F35D4B54A8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8" creationId="{A62ED82A-DCD0-8CCC-B13F-01AD8F752952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9" creationId="{50532AE4-0AF6-D457-1227-BBB4D0624EEB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10" creationId="{A298A93F-8705-D0DB-C305-907C92512A3B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11" creationId="{8819B942-529B-AF9B-DAE4-3683C65DDE58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12" creationId="{B3CC15BA-DFF4-4635-A8D3-0FE4B094EEF5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19" creationId="{D220481E-D3D8-6AC2-8FBA-855FDB42EDF4}"/>
          </ac:spMkLst>
        </pc:spChg>
        <pc:spChg chg="add">
          <ac:chgData name="Nikhil Reddy Karukonda" userId="b359589c-c744-429c-ae24-5bf89726842b" providerId="ADAL" clId="{41531821-F7D2-4644-AA9D-BB241F8CF032}" dt="2022-12-07T18:29:06.442" v="1907"/>
          <ac:spMkLst>
            <pc:docMk/>
            <pc:sldMasterMk cId="3433324771" sldId="2147483951"/>
            <ac:spMk id="20" creationId="{0014F57C-E994-5B47-F8DD-C58F0D2D708D}"/>
          </ac:spMkLst>
        </pc:spChg>
        <pc:grpChg chg="add">
          <ac:chgData name="Nikhil Reddy Karukonda" userId="b359589c-c744-429c-ae24-5bf89726842b" providerId="ADAL" clId="{41531821-F7D2-4644-AA9D-BB241F8CF032}" dt="2022-12-07T18:29:06.442" v="1907"/>
          <ac:grpSpMkLst>
            <pc:docMk/>
            <pc:sldMasterMk cId="3433324771" sldId="2147483951"/>
            <ac:grpSpMk id="13" creationId="{47365BA1-3894-1BC8-1E50-3FA2BAFE2A3E}"/>
          </ac:grpSpMkLst>
        </pc:grpChg>
        <pc:grpChg chg="add">
          <ac:chgData name="Nikhil Reddy Karukonda" userId="b359589c-c744-429c-ae24-5bf89726842b" providerId="ADAL" clId="{41531821-F7D2-4644-AA9D-BB241F8CF032}" dt="2022-12-07T18:29:06.442" v="1907"/>
          <ac:grpSpMkLst>
            <pc:docMk/>
            <pc:sldMasterMk cId="3433324771" sldId="2147483951"/>
            <ac:grpSpMk id="16" creationId="{B120F3EB-2231-AC8A-1C03-5E5F6B5CBF0E}"/>
          </ac:grpSpMkLst>
        </pc:grpChg>
        <pc:sldLayoutChg chg="addSp">
          <pc:chgData name="Nikhil Reddy Karukonda" userId="b359589c-c744-429c-ae24-5bf89726842b" providerId="ADAL" clId="{41531821-F7D2-4644-AA9D-BB241F8CF032}" dt="2022-12-07T18:29:06.442" v="1907"/>
          <pc:sldLayoutMkLst>
            <pc:docMk/>
            <pc:sldMasterMk cId="3433324771" sldId="2147483951"/>
            <pc:sldLayoutMk cId="950357630" sldId="2147483952"/>
          </pc:sldLayoutMkLst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950357630" sldId="2147483952"/>
              <ac:spMk id="7" creationId="{8F4DE1DE-E50C-62E7-69F4-F93FF9B2A97B}"/>
            </ac:spMkLst>
          </pc:s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950357630" sldId="2147483952"/>
              <ac:grpSpMk id="8" creationId="{FE881E7E-D1A9-C126-D816-995ABE6C4265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6.442" v="1907"/>
          <pc:sldLayoutMkLst>
            <pc:docMk/>
            <pc:sldMasterMk cId="3433324771" sldId="2147483951"/>
            <pc:sldLayoutMk cId="1497456438" sldId="2147483954"/>
          </pc:sldLayoutMkLst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7" creationId="{2D5ED8F3-98C8-3CB1-C1FA-0D03EAEB1F17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8" creationId="{8EE01273-E60A-B781-25FF-25E5A5E10BF7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9" creationId="{D91B1EE0-5090-B74D-3F8C-3A9702AF866F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1" creationId="{4D8E28FF-0729-70E1-0B95-F74C095708F1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2" creationId="{8BD94416-CF56-ACC3-40F6-604691895E40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3" creationId="{E3FD1393-8211-7BA7-CF1B-7BA3B73E66A6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4" creationId="{351427E2-4FF1-D486-B946-597710D13BB4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5" creationId="{F5A4DC9F-ACC4-2EAF-54A6-C5B13C97393D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1497456438" sldId="2147483954"/>
              <ac:spMk id="16" creationId="{6A8F5288-18F8-23F7-587C-8AC6AE321D4B}"/>
            </ac:spMkLst>
          </pc:s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1497456438" sldId="2147483954"/>
              <ac:grpSpMk id="17" creationId="{AC815446-474D-949E-0878-E6ED80D350BE}"/>
            </ac:grpSpMkLst>
          </pc:gr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1497456438" sldId="2147483954"/>
              <ac:grpSpMk id="20" creationId="{A4ED6D00-5655-6AA0-EE3A-912588FFEB88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6.442" v="1907"/>
          <pc:sldLayoutMkLst>
            <pc:docMk/>
            <pc:sldMasterMk cId="3433324771" sldId="2147483951"/>
            <pc:sldLayoutMk cId="85507123" sldId="2147483957"/>
          </pc:sldLayoutMkLst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7" creationId="{5659093D-C6D6-E47C-916D-55FCB84AB3CB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8" creationId="{A6C02E6D-D1D0-E3D9-EDA0-F955285E6830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9" creationId="{74168EB0-AF7D-E000-CB1C-E26B64E61FFC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10" creationId="{11A19DCC-B146-118C-C59A-CD1DE7B4FD96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11" creationId="{EB7AC066-F340-398B-A898-D2312C4D5599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85507123" sldId="2147483957"/>
              <ac:spMk id="18" creationId="{9E2D58E9-5691-E04F-152F-62585E5A189F}"/>
            </ac:spMkLst>
          </pc:s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85507123" sldId="2147483957"/>
              <ac:grpSpMk id="12" creationId="{28E83AD8-C869-DC31-A0FC-3B4F71D5CF63}"/>
            </ac:grpSpMkLst>
          </pc:gr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85507123" sldId="2147483957"/>
              <ac:grpSpMk id="15" creationId="{02562E1D-CD0C-81C1-8A9C-93A3BFDB8C2A}"/>
            </ac:grpSpMkLst>
          </pc:grpChg>
        </pc:sldLayoutChg>
        <pc:sldLayoutChg chg="addSp">
          <pc:chgData name="Nikhil Reddy Karukonda" userId="b359589c-c744-429c-ae24-5bf89726842b" providerId="ADAL" clId="{41531821-F7D2-4644-AA9D-BB241F8CF032}" dt="2022-12-07T18:29:06.442" v="1907"/>
          <pc:sldLayoutMkLst>
            <pc:docMk/>
            <pc:sldMasterMk cId="3433324771" sldId="2147483951"/>
            <pc:sldLayoutMk cId="3441250677" sldId="2147483958"/>
          </pc:sldLayoutMkLst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5" creationId="{D76927A6-AF27-1B44-D922-5EB15361E682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6" creationId="{71B8AEEB-EDDC-B681-0AD7-C47CD85C717B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7" creationId="{BF7B4F48-4E22-62B5-2CD2-F730AC8E391A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8" creationId="{AECEB8E5-BD42-2FC4-1890-40EFC88D1323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9" creationId="{86E2BE69-81E2-34E4-850F-BE86DE91EA4D}"/>
            </ac:spMkLst>
          </pc:spChg>
          <pc:spChg chg="add">
            <ac:chgData name="Nikhil Reddy Karukonda" userId="b359589c-c744-429c-ae24-5bf89726842b" providerId="ADAL" clId="{41531821-F7D2-4644-AA9D-BB241F8CF032}" dt="2022-12-07T18:29:06.442" v="1907"/>
            <ac:spMkLst>
              <pc:docMk/>
              <pc:sldMasterMk cId="3433324771" sldId="2147483951"/>
              <pc:sldLayoutMk cId="3441250677" sldId="2147483958"/>
              <ac:spMk id="13" creationId="{87947DA3-69A0-B4AD-50B7-A297C05B6677}"/>
            </ac:spMkLst>
          </pc:spChg>
          <pc:grpChg chg="add">
            <ac:chgData name="Nikhil Reddy Karukonda" userId="b359589c-c744-429c-ae24-5bf89726842b" providerId="ADAL" clId="{41531821-F7D2-4644-AA9D-BB241F8CF032}" dt="2022-12-07T18:29:06.442" v="1907"/>
            <ac:grpSpMkLst>
              <pc:docMk/>
              <pc:sldMasterMk cId="3433324771" sldId="2147483951"/>
              <pc:sldLayoutMk cId="3441250677" sldId="2147483958"/>
              <ac:grpSpMk id="10" creationId="{DDE05B1F-F6D6-75C6-F868-7D4A718C1FC3}"/>
            </ac:grpSpMkLst>
          </pc:grpChg>
        </pc:sldLayoutChg>
      </pc:sldMasterChg>
    </pc:docChg>
  </pc:docChgLst>
  <pc:docChgLst>
    <pc:chgData name="Naga Venkata Nishanth Sayana" userId="S::sayana.n@northeastern.edu::f669d1a0-ece5-480a-a3e0-2c2ed51e3350" providerId="AD" clId="Web-{0F6DC904-EF72-4799-8B1C-E5E976298E22}"/>
    <pc:docChg chg="modSld">
      <pc:chgData name="Naga Venkata Nishanth Sayana" userId="S::sayana.n@northeastern.edu::f669d1a0-ece5-480a-a3e0-2c2ed51e3350" providerId="AD" clId="Web-{0F6DC904-EF72-4799-8B1C-E5E976298E22}" dt="2022-12-07T23:23:41.323" v="9" actId="1076"/>
      <pc:docMkLst>
        <pc:docMk/>
      </pc:docMkLst>
      <pc:sldChg chg="addSp delSp modSp">
        <pc:chgData name="Naga Venkata Nishanth Sayana" userId="S::sayana.n@northeastern.edu::f669d1a0-ece5-480a-a3e0-2c2ed51e3350" providerId="AD" clId="Web-{0F6DC904-EF72-4799-8B1C-E5E976298E22}" dt="2022-12-07T23:23:41.323" v="9" actId="1076"/>
        <pc:sldMkLst>
          <pc:docMk/>
          <pc:sldMk cId="3946934594" sldId="256"/>
        </pc:sldMkLst>
        <pc:picChg chg="add del mod">
          <ac:chgData name="Naga Venkata Nishanth Sayana" userId="S::sayana.n@northeastern.edu::f669d1a0-ece5-480a-a3e0-2c2ed51e3350" providerId="AD" clId="Web-{0F6DC904-EF72-4799-8B1C-E5E976298E22}" dt="2022-12-07T23:20:37.457" v="5"/>
          <ac:picMkLst>
            <pc:docMk/>
            <pc:sldMk cId="3946934594" sldId="256"/>
            <ac:picMk id="4" creationId="{ED3BB791-3CD1-B372-2D56-E393184075BF}"/>
          </ac:picMkLst>
        </pc:picChg>
        <pc:picChg chg="add mod">
          <ac:chgData name="Naga Venkata Nishanth Sayana" userId="S::sayana.n@northeastern.edu::f669d1a0-ece5-480a-a3e0-2c2ed51e3350" providerId="AD" clId="Web-{0F6DC904-EF72-4799-8B1C-E5E976298E22}" dt="2022-12-07T23:23:41.323" v="9" actId="1076"/>
          <ac:picMkLst>
            <pc:docMk/>
            <pc:sldMk cId="3946934594" sldId="256"/>
            <ac:picMk id="7" creationId="{90D06A0A-CF6E-987E-393B-E3F463F4B67C}"/>
          </ac:picMkLst>
        </pc:picChg>
        <pc:picChg chg="del">
          <ac:chgData name="Naga Venkata Nishanth Sayana" userId="S::sayana.n@northeastern.edu::f669d1a0-ece5-480a-a3e0-2c2ed51e3350" providerId="AD" clId="Web-{0F6DC904-EF72-4799-8B1C-E5E976298E22}" dt="2022-12-07T23:19:02.719" v="0"/>
          <ac:picMkLst>
            <pc:docMk/>
            <pc:sldMk cId="3946934594" sldId="256"/>
            <ac:picMk id="8" creationId="{986BB18A-822D-3D30-6269-B48F42C64ED7}"/>
          </ac:picMkLst>
        </pc:picChg>
      </pc:sldChg>
    </pc:docChg>
  </pc:docChgLst>
  <pc:docChgLst>
    <pc:chgData name="Rahul Chowdary Kalapala" userId="S::kalapala.r@northeastern.edu::ef3dd739-8bc7-44e2-b303-0a534861e97f" providerId="AD" clId="Web-{0B1D6F64-6F2B-4A35-BA4F-26720652142D}"/>
    <pc:docChg chg="modSld">
      <pc:chgData name="Rahul Chowdary Kalapala" userId="S::kalapala.r@northeastern.edu::ef3dd739-8bc7-44e2-b303-0a534861e97f" providerId="AD" clId="Web-{0B1D6F64-6F2B-4A35-BA4F-26720652142D}" dt="2022-12-07T16:07:49.537" v="656" actId="20577"/>
      <pc:docMkLst>
        <pc:docMk/>
      </pc:docMkLst>
      <pc:sldChg chg="modSp">
        <pc:chgData name="Rahul Chowdary Kalapala" userId="S::kalapala.r@northeastern.edu::ef3dd739-8bc7-44e2-b303-0a534861e97f" providerId="AD" clId="Web-{0B1D6F64-6F2B-4A35-BA4F-26720652142D}" dt="2022-12-07T15:44:31.475" v="7" actId="20577"/>
        <pc:sldMkLst>
          <pc:docMk/>
          <pc:sldMk cId="3946934594" sldId="256"/>
        </pc:sldMkLst>
        <pc:spChg chg="mod">
          <ac:chgData name="Rahul Chowdary Kalapala" userId="S::kalapala.r@northeastern.edu::ef3dd739-8bc7-44e2-b303-0a534861e97f" providerId="AD" clId="Web-{0B1D6F64-6F2B-4A35-BA4F-26720652142D}" dt="2022-12-07T15:44:31.475" v="7" actId="20577"/>
          <ac:spMkLst>
            <pc:docMk/>
            <pc:sldMk cId="3946934594" sldId="256"/>
            <ac:spMk id="5" creationId="{8EB475A9-55B6-D015-66EB-CAD821A71435}"/>
          </ac:spMkLst>
        </pc:spChg>
      </pc:sldChg>
      <pc:sldChg chg="addSp delSp modSp mod modClrScheme chgLayout">
        <pc:chgData name="Rahul Chowdary Kalapala" userId="S::kalapala.r@northeastern.edu::ef3dd739-8bc7-44e2-b303-0a534861e97f" providerId="AD" clId="Web-{0B1D6F64-6F2B-4A35-BA4F-26720652142D}" dt="2022-12-07T16:07:49.537" v="656" actId="20577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0B1D6F64-6F2B-4A35-BA4F-26720652142D}" dt="2022-12-07T16:07:00.879" v="630"/>
          <ac:spMkLst>
            <pc:docMk/>
            <pc:sldMk cId="212919386" sldId="293"/>
            <ac:spMk id="2" creationId="{C1E20F1B-9CD7-05CF-0C6B-E5A3A30A4574}"/>
          </ac:spMkLst>
        </pc:spChg>
        <pc:spChg chg="mod">
          <ac:chgData name="Rahul Chowdary Kalapala" userId="S::kalapala.r@northeastern.edu::ef3dd739-8bc7-44e2-b303-0a534861e97f" providerId="AD" clId="Web-{0B1D6F64-6F2B-4A35-BA4F-26720652142D}" dt="2022-12-07T16:07:00.879" v="630"/>
          <ac:spMkLst>
            <pc:docMk/>
            <pc:sldMk cId="212919386" sldId="293"/>
            <ac:spMk id="3" creationId="{94F70D40-3C92-2B5D-9A79-2CF50479FB13}"/>
          </ac:spMkLst>
        </pc:spChg>
        <pc:spChg chg="mod ord">
          <ac:chgData name="Rahul Chowdary Kalapala" userId="S::kalapala.r@northeastern.edu::ef3dd739-8bc7-44e2-b303-0a534861e97f" providerId="AD" clId="Web-{0B1D6F64-6F2B-4A35-BA4F-26720652142D}" dt="2022-12-07T16:07:00.879" v="630"/>
          <ac:spMkLst>
            <pc:docMk/>
            <pc:sldMk cId="212919386" sldId="293"/>
            <ac:spMk id="4" creationId="{E2C57F9E-636A-C496-89F2-7FDBD3053B97}"/>
          </ac:spMkLst>
        </pc:spChg>
        <pc:spChg chg="add mod">
          <ac:chgData name="Rahul Chowdary Kalapala" userId="S::kalapala.r@northeastern.edu::ef3dd739-8bc7-44e2-b303-0a534861e97f" providerId="AD" clId="Web-{0B1D6F64-6F2B-4A35-BA4F-26720652142D}" dt="2022-12-07T16:07:49.537" v="656" actId="20577"/>
          <ac:spMkLst>
            <pc:docMk/>
            <pc:sldMk cId="212919386" sldId="293"/>
            <ac:spMk id="6" creationId="{EC402E45-365C-1AFF-A54C-F904D4761EEA}"/>
          </ac:spMkLst>
        </pc:spChg>
        <pc:spChg chg="add del mod">
          <ac:chgData name="Rahul Chowdary Kalapala" userId="S::kalapala.r@northeastern.edu::ef3dd739-8bc7-44e2-b303-0a534861e97f" providerId="AD" clId="Web-{0B1D6F64-6F2B-4A35-BA4F-26720652142D}" dt="2022-12-07T16:06:55.082" v="627"/>
          <ac:spMkLst>
            <pc:docMk/>
            <pc:sldMk cId="212919386" sldId="293"/>
            <ac:spMk id="10" creationId="{CFF96940-8FFB-CCC1-6BB2-EF84992EFBE5}"/>
          </ac:spMkLst>
        </pc:spChg>
        <pc:spChg chg="add del mod">
          <ac:chgData name="Rahul Chowdary Kalapala" userId="S::kalapala.r@northeastern.edu::ef3dd739-8bc7-44e2-b303-0a534861e97f" providerId="AD" clId="Web-{0B1D6F64-6F2B-4A35-BA4F-26720652142D}" dt="2022-12-07T16:06:55.082" v="627"/>
          <ac:spMkLst>
            <pc:docMk/>
            <pc:sldMk cId="212919386" sldId="293"/>
            <ac:spMk id="12" creationId="{20B9996B-9185-4BD0-010F-10148E382C09}"/>
          </ac:spMkLst>
        </pc:spChg>
        <pc:picChg chg="add mod">
          <ac:chgData name="Rahul Chowdary Kalapala" userId="S::kalapala.r@northeastern.edu::ef3dd739-8bc7-44e2-b303-0a534861e97f" providerId="AD" clId="Web-{0B1D6F64-6F2B-4A35-BA4F-26720652142D}" dt="2022-12-07T16:07:19.739" v="634" actId="14100"/>
          <ac:picMkLst>
            <pc:docMk/>
            <pc:sldMk cId="212919386" sldId="293"/>
            <ac:picMk id="5" creationId="{2D5D48B3-4F77-CF16-D847-B323BDE73BE6}"/>
          </ac:picMkLst>
        </pc:picChg>
      </pc:sldChg>
    </pc:docChg>
  </pc:docChgLst>
  <pc:docChgLst>
    <pc:chgData name="Rahul Chowdary Kalapala" userId="S::kalapala.r@northeastern.edu::ef3dd739-8bc7-44e2-b303-0a534861e97f" providerId="AD" clId="Web-{783B4149-C21E-DF41-240F-6798F5D9A29F}"/>
    <pc:docChg chg="modSld">
      <pc:chgData name="Rahul Chowdary Kalapala" userId="S::kalapala.r@northeastern.edu::ef3dd739-8bc7-44e2-b303-0a534861e97f" providerId="AD" clId="Web-{783B4149-C21E-DF41-240F-6798F5D9A29F}" dt="2022-12-07T21:12:03.349" v="1" actId="1076"/>
      <pc:docMkLst>
        <pc:docMk/>
      </pc:docMkLst>
      <pc:sldChg chg="addSp modSp">
        <pc:chgData name="Rahul Chowdary Kalapala" userId="S::kalapala.r@northeastern.edu::ef3dd739-8bc7-44e2-b303-0a534861e97f" providerId="AD" clId="Web-{783B4149-C21E-DF41-240F-6798F5D9A29F}" dt="2022-12-07T21:12:03.349" v="1" actId="1076"/>
        <pc:sldMkLst>
          <pc:docMk/>
          <pc:sldMk cId="2902794312" sldId="257"/>
        </pc:sldMkLst>
        <pc:picChg chg="add mod">
          <ac:chgData name="Rahul Chowdary Kalapala" userId="S::kalapala.r@northeastern.edu::ef3dd739-8bc7-44e2-b303-0a534861e97f" providerId="AD" clId="Web-{783B4149-C21E-DF41-240F-6798F5D9A29F}" dt="2022-12-07T21:12:03.349" v="1" actId="1076"/>
          <ac:picMkLst>
            <pc:docMk/>
            <pc:sldMk cId="2902794312" sldId="257"/>
            <ac:picMk id="3" creationId="{A70A497E-E7AC-D490-5C5E-A8E091D5E351}"/>
          </ac:picMkLst>
        </pc:picChg>
      </pc:sldChg>
    </pc:docChg>
  </pc:docChgLst>
  <pc:docChgLst>
    <pc:chgData name="Rahul Chowdary Kalapala" userId="S::kalapala.r@northeastern.edu::ef3dd739-8bc7-44e2-b303-0a534861e97f" providerId="AD" clId="Web-{2DB14129-BE6B-50F9-9928-2965FCF10895}"/>
    <pc:docChg chg="modSld">
      <pc:chgData name="Rahul Chowdary Kalapala" userId="S::kalapala.r@northeastern.edu::ef3dd739-8bc7-44e2-b303-0a534861e97f" providerId="AD" clId="Web-{2DB14129-BE6B-50F9-9928-2965FCF10895}" dt="2022-12-08T14:49:15.372" v="22"/>
      <pc:docMkLst>
        <pc:docMk/>
      </pc:docMkLst>
      <pc:sldChg chg="modSp">
        <pc:chgData name="Rahul Chowdary Kalapala" userId="S::kalapala.r@northeastern.edu::ef3dd739-8bc7-44e2-b303-0a534861e97f" providerId="AD" clId="Web-{2DB14129-BE6B-50F9-9928-2965FCF10895}" dt="2022-12-08T14:47:13.348" v="16" actId="20577"/>
        <pc:sldMkLst>
          <pc:docMk/>
          <pc:sldMk cId="2902794312" sldId="257"/>
        </pc:sldMkLst>
        <pc:spChg chg="mod">
          <ac:chgData name="Rahul Chowdary Kalapala" userId="S::kalapala.r@northeastern.edu::ef3dd739-8bc7-44e2-b303-0a534861e97f" providerId="AD" clId="Web-{2DB14129-BE6B-50F9-9928-2965FCF10895}" dt="2022-12-08T14:47:13.348" v="16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delSp">
        <pc:chgData name="Rahul Chowdary Kalapala" userId="S::kalapala.r@northeastern.edu::ef3dd739-8bc7-44e2-b303-0a534861e97f" providerId="AD" clId="Web-{2DB14129-BE6B-50F9-9928-2965FCF10895}" dt="2022-12-08T14:34:39.707" v="0"/>
        <pc:sldMkLst>
          <pc:docMk/>
          <pc:sldMk cId="1116555495" sldId="286"/>
        </pc:sldMkLst>
        <pc:spChg chg="del">
          <ac:chgData name="Rahul Chowdary Kalapala" userId="S::kalapala.r@northeastern.edu::ef3dd739-8bc7-44e2-b303-0a534861e97f" providerId="AD" clId="Web-{2DB14129-BE6B-50F9-9928-2965FCF10895}" dt="2022-12-08T14:34:39.707" v="0"/>
          <ac:spMkLst>
            <pc:docMk/>
            <pc:sldMk cId="1116555495" sldId="286"/>
            <ac:spMk id="4" creationId="{D0AC7095-9EAA-9998-0E16-47DA5EC4C276}"/>
          </ac:spMkLst>
        </pc:spChg>
      </pc:sldChg>
      <pc:sldChg chg="delSp modSp">
        <pc:chgData name="Rahul Chowdary Kalapala" userId="S::kalapala.r@northeastern.edu::ef3dd739-8bc7-44e2-b303-0a534861e97f" providerId="AD" clId="Web-{2DB14129-BE6B-50F9-9928-2965FCF10895}" dt="2022-12-08T14:37:28.030" v="4" actId="1076"/>
        <pc:sldMkLst>
          <pc:docMk/>
          <pc:sldMk cId="27708458" sldId="289"/>
        </pc:sldMkLst>
        <pc:spChg chg="del mod">
          <ac:chgData name="Rahul Chowdary Kalapala" userId="S::kalapala.r@northeastern.edu::ef3dd739-8bc7-44e2-b303-0a534861e97f" providerId="AD" clId="Web-{2DB14129-BE6B-50F9-9928-2965FCF10895}" dt="2022-12-08T14:37:15.232" v="3"/>
          <ac:spMkLst>
            <pc:docMk/>
            <pc:sldMk cId="27708458" sldId="289"/>
            <ac:spMk id="4" creationId="{E2C57F9E-636A-C496-89F2-7FDBD3053B97}"/>
          </ac:spMkLst>
        </pc:spChg>
        <pc:picChg chg="mod">
          <ac:chgData name="Rahul Chowdary Kalapala" userId="S::kalapala.r@northeastern.edu::ef3dd739-8bc7-44e2-b303-0a534861e97f" providerId="AD" clId="Web-{2DB14129-BE6B-50F9-9928-2965FCF10895}" dt="2022-12-08T14:37:28.030" v="4" actId="1076"/>
          <ac:picMkLst>
            <pc:docMk/>
            <pc:sldMk cId="27708458" sldId="289"/>
            <ac:picMk id="9" creationId="{DF47FA12-C58F-7A22-18CB-70975FC2AFCA}"/>
          </ac:picMkLst>
        </pc:picChg>
      </pc:sldChg>
      <pc:sldChg chg="addSp delSp modSp">
        <pc:chgData name="Rahul Chowdary Kalapala" userId="S::kalapala.r@northeastern.edu::ef3dd739-8bc7-44e2-b303-0a534861e97f" providerId="AD" clId="Web-{2DB14129-BE6B-50F9-9928-2965FCF10895}" dt="2022-12-08T14:42:12.142" v="10"/>
        <pc:sldMkLst>
          <pc:docMk/>
          <pc:sldMk cId="2741357503" sldId="290"/>
        </pc:sldMkLst>
        <pc:spChg chg="del">
          <ac:chgData name="Rahul Chowdary Kalapala" userId="S::kalapala.r@northeastern.edu::ef3dd739-8bc7-44e2-b303-0a534861e97f" providerId="AD" clId="Web-{2DB14129-BE6B-50F9-9928-2965FCF10895}" dt="2022-12-08T14:42:04.297" v="6"/>
          <ac:spMkLst>
            <pc:docMk/>
            <pc:sldMk cId="2741357503" sldId="290"/>
            <ac:spMk id="4" creationId="{E2C57F9E-636A-C496-89F2-7FDBD3053B97}"/>
          </ac:spMkLst>
        </pc:spChg>
        <pc:spChg chg="add del mod">
          <ac:chgData name="Rahul Chowdary Kalapala" userId="S::kalapala.r@northeastern.edu::ef3dd739-8bc7-44e2-b303-0a534861e97f" providerId="AD" clId="Web-{2DB14129-BE6B-50F9-9928-2965FCF10895}" dt="2022-12-08T14:42:12.142" v="10"/>
          <ac:spMkLst>
            <pc:docMk/>
            <pc:sldMk cId="2741357503" sldId="290"/>
            <ac:spMk id="8" creationId="{E465DB6A-2B12-BA04-1413-71A91F20C6D8}"/>
          </ac:spMkLst>
        </pc:spChg>
        <pc:picChg chg="mod">
          <ac:chgData name="Rahul Chowdary Kalapala" userId="S::kalapala.r@northeastern.edu::ef3dd739-8bc7-44e2-b303-0a534861e97f" providerId="AD" clId="Web-{2DB14129-BE6B-50F9-9928-2965FCF10895}" dt="2022-12-08T14:41:45.218" v="5" actId="1076"/>
          <ac:picMkLst>
            <pc:docMk/>
            <pc:sldMk cId="2741357503" sldId="290"/>
            <ac:picMk id="7" creationId="{99105A7A-5420-57E9-D0E4-BF7671A5BBB0}"/>
          </ac:picMkLst>
        </pc:picChg>
      </pc:sldChg>
      <pc:sldChg chg="addSp delSp modSp">
        <pc:chgData name="Rahul Chowdary Kalapala" userId="S::kalapala.r@northeastern.edu::ef3dd739-8bc7-44e2-b303-0a534861e97f" providerId="AD" clId="Web-{2DB14129-BE6B-50F9-9928-2965FCF10895}" dt="2022-12-08T14:49:15.372" v="22"/>
        <pc:sldMkLst>
          <pc:docMk/>
          <pc:sldMk cId="1038707675" sldId="291"/>
        </pc:sldMkLst>
        <pc:spChg chg="del">
          <ac:chgData name="Rahul Chowdary Kalapala" userId="S::kalapala.r@northeastern.edu::ef3dd739-8bc7-44e2-b303-0a534861e97f" providerId="AD" clId="Web-{2DB14129-BE6B-50F9-9928-2965FCF10895}" dt="2022-12-08T14:49:06.512" v="20"/>
          <ac:spMkLst>
            <pc:docMk/>
            <pc:sldMk cId="1038707675" sldId="291"/>
            <ac:spMk id="4" creationId="{E2C57F9E-636A-C496-89F2-7FDBD3053B97}"/>
          </ac:spMkLst>
        </pc:spChg>
        <pc:spChg chg="add del mod">
          <ac:chgData name="Rahul Chowdary Kalapala" userId="S::kalapala.r@northeastern.edu::ef3dd739-8bc7-44e2-b303-0a534861e97f" providerId="AD" clId="Web-{2DB14129-BE6B-50F9-9928-2965FCF10895}" dt="2022-12-08T14:49:15.372" v="22"/>
          <ac:spMkLst>
            <pc:docMk/>
            <pc:sldMk cId="1038707675" sldId="291"/>
            <ac:spMk id="8" creationId="{070E7A68-AAB6-6888-CBC0-C6D2EB28DCE8}"/>
          </ac:spMkLst>
        </pc:spChg>
      </pc:sldChg>
      <pc:sldChg chg="delSp modSp">
        <pc:chgData name="Rahul Chowdary Kalapala" userId="S::kalapala.r@northeastern.edu::ef3dd739-8bc7-44e2-b303-0a534861e97f" providerId="AD" clId="Web-{2DB14129-BE6B-50F9-9928-2965FCF10895}" dt="2022-12-08T14:48:28.931" v="19"/>
        <pc:sldMkLst>
          <pc:docMk/>
          <pc:sldMk cId="1594403419" sldId="292"/>
        </pc:sldMkLst>
        <pc:spChg chg="del mod">
          <ac:chgData name="Rahul Chowdary Kalapala" userId="S::kalapala.r@northeastern.edu::ef3dd739-8bc7-44e2-b303-0a534861e97f" providerId="AD" clId="Web-{2DB14129-BE6B-50F9-9928-2965FCF10895}" dt="2022-12-08T14:48:28.931" v="19"/>
          <ac:spMkLst>
            <pc:docMk/>
            <pc:sldMk cId="1594403419" sldId="292"/>
            <ac:spMk id="4" creationId="{E2C57F9E-636A-C496-89F2-7FDBD3053B97}"/>
          </ac:spMkLst>
        </pc:spChg>
      </pc:sldChg>
      <pc:sldChg chg="modSp">
        <pc:chgData name="Rahul Chowdary Kalapala" userId="S::kalapala.r@northeastern.edu::ef3dd739-8bc7-44e2-b303-0a534861e97f" providerId="AD" clId="Web-{2DB14129-BE6B-50F9-9928-2965FCF10895}" dt="2022-12-08T14:46:53.535" v="14" actId="14100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2DB14129-BE6B-50F9-9928-2965FCF10895}" dt="2022-12-08T14:44:57.543" v="12" actId="20577"/>
          <ac:spMkLst>
            <pc:docMk/>
            <pc:sldMk cId="212919386" sldId="293"/>
            <ac:spMk id="4" creationId="{E2C57F9E-636A-C496-89F2-7FDBD3053B97}"/>
          </ac:spMkLst>
        </pc:spChg>
        <pc:picChg chg="mod">
          <ac:chgData name="Rahul Chowdary Kalapala" userId="S::kalapala.r@northeastern.edu::ef3dd739-8bc7-44e2-b303-0a534861e97f" providerId="AD" clId="Web-{2DB14129-BE6B-50F9-9928-2965FCF10895}" dt="2022-12-08T14:46:53.535" v="14" actId="14100"/>
          <ac:picMkLst>
            <pc:docMk/>
            <pc:sldMk cId="212919386" sldId="293"/>
            <ac:picMk id="8" creationId="{519C8B8D-41C3-A5AB-D451-62443AC8680E}"/>
          </ac:picMkLst>
        </pc:picChg>
      </pc:sldChg>
    </pc:docChg>
  </pc:docChgLst>
  <pc:docChgLst>
    <pc:chgData name="Rahul Chowdary Kalapala" userId="S::kalapala.r@northeastern.edu::ef3dd739-8bc7-44e2-b303-0a534861e97f" providerId="AD" clId="Web-{21221A39-8012-0882-1BEA-AA6D7B8287AD}"/>
    <pc:docChg chg="modSld">
      <pc:chgData name="Rahul Chowdary Kalapala" userId="S::kalapala.r@northeastern.edu::ef3dd739-8bc7-44e2-b303-0a534861e97f" providerId="AD" clId="Web-{21221A39-8012-0882-1BEA-AA6D7B8287AD}" dt="2022-12-08T00:32:44.342" v="138" actId="14100"/>
      <pc:docMkLst>
        <pc:docMk/>
      </pc:docMkLst>
      <pc:sldChg chg="modSp">
        <pc:chgData name="Rahul Chowdary Kalapala" userId="S::kalapala.r@northeastern.edu::ef3dd739-8bc7-44e2-b303-0a534861e97f" providerId="AD" clId="Web-{21221A39-8012-0882-1BEA-AA6D7B8287AD}" dt="2022-12-07T23:54:47.870" v="132" actId="1076"/>
        <pc:sldMkLst>
          <pc:docMk/>
          <pc:sldMk cId="3946934594" sldId="256"/>
        </pc:sldMkLst>
        <pc:spChg chg="mod">
          <ac:chgData name="Rahul Chowdary Kalapala" userId="S::kalapala.r@northeastern.edu::ef3dd739-8bc7-44e2-b303-0a534861e97f" providerId="AD" clId="Web-{21221A39-8012-0882-1BEA-AA6D7B8287AD}" dt="2022-12-07T23:54:47.870" v="132" actId="1076"/>
          <ac:spMkLst>
            <pc:docMk/>
            <pc:sldMk cId="3946934594" sldId="256"/>
            <ac:spMk id="6" creationId="{0B2901E1-EBAF-5AE3-4F1C-15DE6365F31B}"/>
          </ac:spMkLst>
        </pc:spChg>
      </pc:sldChg>
      <pc:sldChg chg="modSp">
        <pc:chgData name="Rahul Chowdary Kalapala" userId="S::kalapala.r@northeastern.edu::ef3dd739-8bc7-44e2-b303-0a534861e97f" providerId="AD" clId="Web-{21221A39-8012-0882-1BEA-AA6D7B8287AD}" dt="2022-12-07T23:52:07.461" v="117" actId="20577"/>
        <pc:sldMkLst>
          <pc:docMk/>
          <pc:sldMk cId="2902794312" sldId="257"/>
        </pc:sldMkLst>
        <pc:spChg chg="mod">
          <ac:chgData name="Rahul Chowdary Kalapala" userId="S::kalapala.r@northeastern.edu::ef3dd739-8bc7-44e2-b303-0a534861e97f" providerId="AD" clId="Web-{21221A39-8012-0882-1BEA-AA6D7B8287AD}" dt="2022-12-07T23:52:07.461" v="117" actId="20577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46:15.063" v="63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addSp delSp modSp mod modClrScheme chgLayout">
        <pc:chgData name="Rahul Chowdary Kalapala" userId="S::kalapala.r@northeastern.edu::ef3dd739-8bc7-44e2-b303-0a534861e97f" providerId="AD" clId="Web-{21221A39-8012-0882-1BEA-AA6D7B8287AD}" dt="2022-12-07T23:52:43.649" v="121" actId="1076"/>
        <pc:sldMkLst>
          <pc:docMk/>
          <pc:sldMk cId="3733486012" sldId="258"/>
        </pc:sldMkLst>
        <pc:spChg chg="mod">
          <ac:chgData name="Rahul Chowdary Kalapala" userId="S::kalapala.r@northeastern.edu::ef3dd739-8bc7-44e2-b303-0a534861e97f" providerId="AD" clId="Web-{21221A39-8012-0882-1BEA-AA6D7B8287AD}" dt="2022-12-07T23:49:25.692" v="103"/>
          <ac:spMkLst>
            <pc:docMk/>
            <pc:sldMk cId="3733486012" sldId="258"/>
            <ac:spMk id="2" creationId="{BE9800F6-D571-48C4-8466-12AA1ADB6599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52:43.649" v="121" actId="1076"/>
          <ac:spMkLst>
            <pc:docMk/>
            <pc:sldMk cId="3733486012" sldId="258"/>
            <ac:spMk id="3" creationId="{A686B8C6-D644-335F-4AD3-ED1445C7C959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52:25.774" v="120" actId="20577"/>
          <ac:spMkLst>
            <pc:docMk/>
            <pc:sldMk cId="3733486012" sldId="258"/>
            <ac:spMk id="7" creationId="{7875C19A-1AAE-476A-A316-A2CF92D763D3}"/>
          </ac:spMkLst>
        </pc:spChg>
        <pc:spChg chg="add del mod">
          <ac:chgData name="Rahul Chowdary Kalapala" userId="S::kalapala.r@northeastern.edu::ef3dd739-8bc7-44e2-b303-0a534861e97f" providerId="AD" clId="Web-{21221A39-8012-0882-1BEA-AA6D7B8287AD}" dt="2022-12-07T23:49:25.692" v="103"/>
          <ac:spMkLst>
            <pc:docMk/>
            <pc:sldMk cId="3733486012" sldId="258"/>
            <ac:spMk id="10" creationId="{EF2BC084-E6DB-4DE7-B309-042A85EBA700}"/>
          </ac:spMkLst>
        </pc:spChg>
        <pc:spChg chg="add del mod">
          <ac:chgData name="Rahul Chowdary Kalapala" userId="S::kalapala.r@northeastern.edu::ef3dd739-8bc7-44e2-b303-0a534861e97f" providerId="AD" clId="Web-{21221A39-8012-0882-1BEA-AA6D7B8287AD}" dt="2022-12-07T23:49:20.317" v="101"/>
          <ac:spMkLst>
            <pc:docMk/>
            <pc:sldMk cId="3733486012" sldId="258"/>
            <ac:spMk id="15" creationId="{675B9213-FA73-4DA9-EF1D-02583433D1DC}"/>
          </ac:spMkLst>
        </pc:spChg>
        <pc:spChg chg="add del mod">
          <ac:chgData name="Rahul Chowdary Kalapala" userId="S::kalapala.r@northeastern.edu::ef3dd739-8bc7-44e2-b303-0a534861e97f" providerId="AD" clId="Web-{21221A39-8012-0882-1BEA-AA6D7B8287AD}" dt="2022-12-07T23:49:20.317" v="101"/>
          <ac:spMkLst>
            <pc:docMk/>
            <pc:sldMk cId="3733486012" sldId="258"/>
            <ac:spMk id="17" creationId="{84E801B4-A94C-809C-F984-701B4B817084}"/>
          </ac:spMkLst>
        </pc:spChg>
        <pc:spChg chg="add del mod">
          <ac:chgData name="Rahul Chowdary Kalapala" userId="S::kalapala.r@northeastern.edu::ef3dd739-8bc7-44e2-b303-0a534861e97f" providerId="AD" clId="Web-{21221A39-8012-0882-1BEA-AA6D7B8287AD}" dt="2022-12-07T23:49:20.317" v="101"/>
          <ac:spMkLst>
            <pc:docMk/>
            <pc:sldMk cId="3733486012" sldId="258"/>
            <ac:spMk id="22" creationId="{EF2BC084-E6DB-4DE7-B309-042A85EBA700}"/>
          </ac:spMkLst>
        </pc:spChg>
        <pc:spChg chg="add del mod">
          <ac:chgData name="Rahul Chowdary Kalapala" userId="S::kalapala.r@northeastern.edu::ef3dd739-8bc7-44e2-b303-0a534861e97f" providerId="AD" clId="Web-{21221A39-8012-0882-1BEA-AA6D7B8287AD}" dt="2022-12-07T23:49:25.692" v="103"/>
          <ac:spMkLst>
            <pc:docMk/>
            <pc:sldMk cId="3733486012" sldId="258"/>
            <ac:spMk id="24" creationId="{EF2BC084-E6DB-4DE7-B309-042A85EBA700}"/>
          </ac:spMkLst>
        </pc:spChg>
        <pc:graphicFrameChg chg="add del">
          <ac:chgData name="Rahul Chowdary Kalapala" userId="S::kalapala.r@northeastern.edu::ef3dd739-8bc7-44e2-b303-0a534861e97f" providerId="AD" clId="Web-{21221A39-8012-0882-1BEA-AA6D7B8287AD}" dt="2022-12-07T23:49:07.051" v="91"/>
          <ac:graphicFrameMkLst>
            <pc:docMk/>
            <pc:sldMk cId="3733486012" sldId="258"/>
            <ac:graphicFrameMk id="12" creationId="{1D0A5C50-C90E-4203-F101-6DD2C9296330}"/>
          </ac:graphicFrameMkLst>
        </pc:graphicFrameChg>
        <pc:graphicFrameChg chg="add del">
          <ac:chgData name="Rahul Chowdary Kalapala" userId="S::kalapala.r@northeastern.edu::ef3dd739-8bc7-44e2-b303-0a534861e97f" providerId="AD" clId="Web-{21221A39-8012-0882-1BEA-AA6D7B8287AD}" dt="2022-12-07T23:49:11.379" v="93"/>
          <ac:graphicFrameMkLst>
            <pc:docMk/>
            <pc:sldMk cId="3733486012" sldId="258"/>
            <ac:graphicFrameMk id="14" creationId="{7C55D29F-8079-E60A-95E8-35E86D4F0E03}"/>
          </ac:graphicFrameMkLst>
        </pc:graphicFrameChg>
        <pc:graphicFrameChg chg="add del">
          <ac:chgData name="Rahul Chowdary Kalapala" userId="S::kalapala.r@northeastern.edu::ef3dd739-8bc7-44e2-b303-0a534861e97f" providerId="AD" clId="Web-{21221A39-8012-0882-1BEA-AA6D7B8287AD}" dt="2022-12-07T23:49:13.660" v="95"/>
          <ac:graphicFrameMkLst>
            <pc:docMk/>
            <pc:sldMk cId="3733486012" sldId="258"/>
            <ac:graphicFrameMk id="16" creationId="{32A9A84F-5D98-00EB-170D-778FABAE7822}"/>
          </ac:graphicFrameMkLst>
        </pc:graphicFrameChg>
        <pc:graphicFrameChg chg="add del">
          <ac:chgData name="Rahul Chowdary Kalapala" userId="S::kalapala.r@northeastern.edu::ef3dd739-8bc7-44e2-b303-0a534861e97f" providerId="AD" clId="Web-{21221A39-8012-0882-1BEA-AA6D7B8287AD}" dt="2022-12-07T23:49:16.239" v="97"/>
          <ac:graphicFrameMkLst>
            <pc:docMk/>
            <pc:sldMk cId="3733486012" sldId="258"/>
            <ac:graphicFrameMk id="18" creationId="{3A97E7BB-BF24-4915-1D9E-C6E18716EE3E}"/>
          </ac:graphicFrameMkLst>
        </pc:graphicFrameChg>
        <pc:graphicFrameChg chg="add del mod">
          <ac:chgData name="Rahul Chowdary Kalapala" userId="S::kalapala.r@northeastern.edu::ef3dd739-8bc7-44e2-b303-0a534861e97f" providerId="AD" clId="Web-{21221A39-8012-0882-1BEA-AA6D7B8287AD}" dt="2022-12-07T23:49:17.395" v="99"/>
          <ac:graphicFrameMkLst>
            <pc:docMk/>
            <pc:sldMk cId="3733486012" sldId="258"/>
            <ac:graphicFrameMk id="20" creationId="{A4755E80-2027-DEDA-9C00-5BB3D51CE799}"/>
          </ac:graphicFrameMkLst>
        </pc:graphicFrameChg>
      </pc:sldChg>
      <pc:sldChg chg="addSp modSp">
        <pc:chgData name="Rahul Chowdary Kalapala" userId="S::kalapala.r@northeastern.edu::ef3dd739-8bc7-44e2-b303-0a534861e97f" providerId="AD" clId="Web-{21221A39-8012-0882-1BEA-AA6D7B8287AD}" dt="2022-12-07T23:52:12.133" v="118" actId="20577"/>
        <pc:sldMkLst>
          <pc:docMk/>
          <pc:sldMk cId="709828751" sldId="260"/>
        </pc:sldMkLst>
        <pc:spChg chg="mod">
          <ac:chgData name="Rahul Chowdary Kalapala" userId="S::kalapala.r@northeastern.edu::ef3dd739-8bc7-44e2-b303-0a534861e97f" providerId="AD" clId="Web-{21221A39-8012-0882-1BEA-AA6D7B8287AD}" dt="2022-12-07T23:52:12.133" v="118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46:38.735" v="66" actId="14100"/>
          <ac:spMkLst>
            <pc:docMk/>
            <pc:sldMk cId="709828751" sldId="260"/>
            <ac:spMk id="5" creationId="{DCDDBE65-9AB1-4989-AF86-726591A6A128}"/>
          </ac:spMkLst>
        </pc:spChg>
        <pc:picChg chg="add mod">
          <ac:chgData name="Rahul Chowdary Kalapala" userId="S::kalapala.r@northeastern.edu::ef3dd739-8bc7-44e2-b303-0a534861e97f" providerId="AD" clId="Web-{21221A39-8012-0882-1BEA-AA6D7B8287AD}" dt="2022-12-07T23:14:09.164" v="3" actId="14100"/>
          <ac:picMkLst>
            <pc:docMk/>
            <pc:sldMk cId="709828751" sldId="260"/>
            <ac:picMk id="3" creationId="{DEB53E7B-F9F2-F6EE-024B-A07AE4208D0E}"/>
          </ac:picMkLst>
        </pc:picChg>
      </pc:sldChg>
      <pc:sldChg chg="modSp">
        <pc:chgData name="Rahul Chowdary Kalapala" userId="S::kalapala.r@northeastern.edu::ef3dd739-8bc7-44e2-b303-0a534861e97f" providerId="AD" clId="Web-{21221A39-8012-0882-1BEA-AA6D7B8287AD}" dt="2022-12-07T23:53:16.181" v="126" actId="20577"/>
        <pc:sldMkLst>
          <pc:docMk/>
          <pc:sldMk cId="429771863" sldId="269"/>
        </pc:sldMkLst>
        <pc:spChg chg="mod">
          <ac:chgData name="Rahul Chowdary Kalapala" userId="S::kalapala.r@northeastern.edu::ef3dd739-8bc7-44e2-b303-0a534861e97f" providerId="AD" clId="Web-{21221A39-8012-0882-1BEA-AA6D7B8287AD}" dt="2022-12-07T23:53:16.181" v="126" actId="20577"/>
          <ac:spMkLst>
            <pc:docMk/>
            <pc:sldMk cId="429771863" sldId="269"/>
            <ac:spMk id="2" creationId="{632BE5BF-9922-45FB-8F3F-4446D40A051B}"/>
          </ac:spMkLst>
        </pc:spChg>
      </pc:sldChg>
      <pc:sldChg chg="modSp">
        <pc:chgData name="Rahul Chowdary Kalapala" userId="S::kalapala.r@northeastern.edu::ef3dd739-8bc7-44e2-b303-0a534861e97f" providerId="AD" clId="Web-{21221A39-8012-0882-1BEA-AA6D7B8287AD}" dt="2022-12-07T23:53:37.009" v="129" actId="20577"/>
        <pc:sldMkLst>
          <pc:docMk/>
          <pc:sldMk cId="59582380" sldId="285"/>
        </pc:sldMkLst>
        <pc:spChg chg="mod">
          <ac:chgData name="Rahul Chowdary Kalapala" userId="S::kalapala.r@northeastern.edu::ef3dd739-8bc7-44e2-b303-0a534861e97f" providerId="AD" clId="Web-{21221A39-8012-0882-1BEA-AA6D7B8287AD}" dt="2022-12-07T23:53:37.009" v="129" actId="20577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53:29.884" v="128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Sp modSp">
        <pc:chgData name="Rahul Chowdary Kalapala" userId="S::kalapala.r@northeastern.edu::ef3dd739-8bc7-44e2-b303-0a534861e97f" providerId="AD" clId="Web-{21221A39-8012-0882-1BEA-AA6D7B8287AD}" dt="2022-12-07T23:17:47.028" v="12" actId="14100"/>
        <pc:sldMkLst>
          <pc:docMk/>
          <pc:sldMk cId="1116555495" sldId="286"/>
        </pc:sldMkLst>
        <pc:picChg chg="add mod">
          <ac:chgData name="Rahul Chowdary Kalapala" userId="S::kalapala.r@northeastern.edu::ef3dd739-8bc7-44e2-b303-0a534861e97f" providerId="AD" clId="Web-{21221A39-8012-0882-1BEA-AA6D7B8287AD}" dt="2022-12-07T23:17:47.028" v="12" actId="14100"/>
          <ac:picMkLst>
            <pc:docMk/>
            <pc:sldMk cId="1116555495" sldId="286"/>
            <ac:picMk id="5" creationId="{AFE32DC3-E7E5-3BA9-74D7-FABB870A6C89}"/>
          </ac:picMkLst>
        </pc:picChg>
      </pc:sldChg>
      <pc:sldChg chg="addSp modSp">
        <pc:chgData name="Rahul Chowdary Kalapala" userId="S::kalapala.r@northeastern.edu::ef3dd739-8bc7-44e2-b303-0a534861e97f" providerId="AD" clId="Web-{21221A39-8012-0882-1BEA-AA6D7B8287AD}" dt="2022-12-07T23:52:54.587" v="122" actId="20577"/>
        <pc:sldMkLst>
          <pc:docMk/>
          <pc:sldMk cId="27708458" sldId="289"/>
        </pc:sldMkLst>
        <pc:spChg chg="mod">
          <ac:chgData name="Rahul Chowdary Kalapala" userId="S::kalapala.r@northeastern.edu::ef3dd739-8bc7-44e2-b303-0a534861e97f" providerId="AD" clId="Web-{21221A39-8012-0882-1BEA-AA6D7B8287AD}" dt="2022-12-07T23:52:54.587" v="122" actId="20577"/>
          <ac:spMkLst>
            <pc:docMk/>
            <pc:sldMk cId="27708458" sldId="289"/>
            <ac:spMk id="2" creationId="{C1E20F1B-9CD7-05CF-0C6B-E5A3A30A4574}"/>
          </ac:spMkLst>
        </pc:spChg>
        <pc:picChg chg="add mod">
          <ac:chgData name="Rahul Chowdary Kalapala" userId="S::kalapala.r@northeastern.edu::ef3dd739-8bc7-44e2-b303-0a534861e97f" providerId="AD" clId="Web-{21221A39-8012-0882-1BEA-AA6D7B8287AD}" dt="2022-12-07T23:18:39.826" v="18" actId="14100"/>
          <ac:picMkLst>
            <pc:docMk/>
            <pc:sldMk cId="27708458" sldId="289"/>
            <ac:picMk id="5" creationId="{BE33CD06-7439-A5B2-CFD9-DEED477DA979}"/>
          </ac:picMkLst>
        </pc:picChg>
      </pc:sldChg>
      <pc:sldChg chg="addSp delSp modSp">
        <pc:chgData name="Rahul Chowdary Kalapala" userId="S::kalapala.r@northeastern.edu::ef3dd739-8bc7-44e2-b303-0a534861e97f" providerId="AD" clId="Web-{21221A39-8012-0882-1BEA-AA6D7B8287AD}" dt="2022-12-07T23:52:59.399" v="123" actId="20577"/>
        <pc:sldMkLst>
          <pc:docMk/>
          <pc:sldMk cId="2741357503" sldId="290"/>
        </pc:sldMkLst>
        <pc:spChg chg="mod">
          <ac:chgData name="Rahul Chowdary Kalapala" userId="S::kalapala.r@northeastern.edu::ef3dd739-8bc7-44e2-b303-0a534861e97f" providerId="AD" clId="Web-{21221A39-8012-0882-1BEA-AA6D7B8287AD}" dt="2022-12-07T23:52:59.399" v="123" actId="20577"/>
          <ac:spMkLst>
            <pc:docMk/>
            <pc:sldMk cId="2741357503" sldId="290"/>
            <ac:spMk id="2" creationId="{C1E20F1B-9CD7-05CF-0C6B-E5A3A30A4574}"/>
          </ac:spMkLst>
        </pc:spChg>
        <pc:picChg chg="add del mod">
          <ac:chgData name="Rahul Chowdary Kalapala" userId="S::kalapala.r@northeastern.edu::ef3dd739-8bc7-44e2-b303-0a534861e97f" providerId="AD" clId="Web-{21221A39-8012-0882-1BEA-AA6D7B8287AD}" dt="2022-12-07T23:19:29.483" v="22"/>
          <ac:picMkLst>
            <pc:docMk/>
            <pc:sldMk cId="2741357503" sldId="290"/>
            <ac:picMk id="5" creationId="{AA53F1F9-4F26-F097-D3B2-AD0E782BF5FA}"/>
          </ac:picMkLst>
        </pc:picChg>
        <pc:picChg chg="add mod">
          <ac:chgData name="Rahul Chowdary Kalapala" userId="S::kalapala.r@northeastern.edu::ef3dd739-8bc7-44e2-b303-0a534861e97f" providerId="AD" clId="Web-{21221A39-8012-0882-1BEA-AA6D7B8287AD}" dt="2022-12-07T23:22:55.097" v="29" actId="14100"/>
          <ac:picMkLst>
            <pc:docMk/>
            <pc:sldMk cId="2741357503" sldId="290"/>
            <ac:picMk id="6" creationId="{7A90FC77-0149-9A9D-4918-A14D893C996A}"/>
          </ac:picMkLst>
        </pc:picChg>
      </pc:sldChg>
      <pc:sldChg chg="addSp modSp">
        <pc:chgData name="Rahul Chowdary Kalapala" userId="S::kalapala.r@northeastern.edu::ef3dd739-8bc7-44e2-b303-0a534861e97f" providerId="AD" clId="Web-{21221A39-8012-0882-1BEA-AA6D7B8287AD}" dt="2022-12-07T23:53:04.399" v="124" actId="20577"/>
        <pc:sldMkLst>
          <pc:docMk/>
          <pc:sldMk cId="1038707675" sldId="291"/>
        </pc:sldMkLst>
        <pc:spChg chg="mod">
          <ac:chgData name="Rahul Chowdary Kalapala" userId="S::kalapala.r@northeastern.edu::ef3dd739-8bc7-44e2-b303-0a534861e97f" providerId="AD" clId="Web-{21221A39-8012-0882-1BEA-AA6D7B8287AD}" dt="2022-12-07T23:53:04.399" v="124" actId="20577"/>
          <ac:spMkLst>
            <pc:docMk/>
            <pc:sldMk cId="1038707675" sldId="291"/>
            <ac:spMk id="2" creationId="{C1E20F1B-9CD7-05CF-0C6B-E5A3A30A4574}"/>
          </ac:spMkLst>
        </pc:spChg>
        <pc:picChg chg="add mod">
          <ac:chgData name="Rahul Chowdary Kalapala" userId="S::kalapala.r@northeastern.edu::ef3dd739-8bc7-44e2-b303-0a534861e97f" providerId="AD" clId="Web-{21221A39-8012-0882-1BEA-AA6D7B8287AD}" dt="2022-12-07T23:24:53.349" v="37" actId="14100"/>
          <ac:picMkLst>
            <pc:docMk/>
            <pc:sldMk cId="1038707675" sldId="291"/>
            <ac:picMk id="5" creationId="{BAF0B4E8-C841-7CF9-1A11-6A827374D0C7}"/>
          </ac:picMkLst>
        </pc:picChg>
      </pc:sldChg>
      <pc:sldChg chg="addSp modSp">
        <pc:chgData name="Rahul Chowdary Kalapala" userId="S::kalapala.r@northeastern.edu::ef3dd739-8bc7-44e2-b303-0a534861e97f" providerId="AD" clId="Web-{21221A39-8012-0882-1BEA-AA6D7B8287AD}" dt="2022-12-07T23:53:10.165" v="125" actId="20577"/>
        <pc:sldMkLst>
          <pc:docMk/>
          <pc:sldMk cId="1594403419" sldId="292"/>
        </pc:sldMkLst>
        <pc:spChg chg="mod">
          <ac:chgData name="Rahul Chowdary Kalapala" userId="S::kalapala.r@northeastern.edu::ef3dd739-8bc7-44e2-b303-0a534861e97f" providerId="AD" clId="Web-{21221A39-8012-0882-1BEA-AA6D7B8287AD}" dt="2022-12-07T23:53:10.165" v="125" actId="20577"/>
          <ac:spMkLst>
            <pc:docMk/>
            <pc:sldMk cId="1594403419" sldId="292"/>
            <ac:spMk id="2" creationId="{C1E20F1B-9CD7-05CF-0C6B-E5A3A30A4574}"/>
          </ac:spMkLst>
        </pc:spChg>
        <pc:picChg chg="add mod">
          <ac:chgData name="Rahul Chowdary Kalapala" userId="S::kalapala.r@northeastern.edu::ef3dd739-8bc7-44e2-b303-0a534861e97f" providerId="AD" clId="Web-{21221A39-8012-0882-1BEA-AA6D7B8287AD}" dt="2022-12-07T23:25:57.413" v="42" actId="14100"/>
          <ac:picMkLst>
            <pc:docMk/>
            <pc:sldMk cId="1594403419" sldId="292"/>
            <ac:picMk id="5" creationId="{30354889-9F70-FC37-6CC1-6396058474BC}"/>
          </ac:picMkLst>
        </pc:picChg>
      </pc:sldChg>
      <pc:sldChg chg="addSp delSp modSp">
        <pc:chgData name="Rahul Chowdary Kalapala" userId="S::kalapala.r@northeastern.edu::ef3dd739-8bc7-44e2-b303-0a534861e97f" providerId="AD" clId="Web-{21221A39-8012-0882-1BEA-AA6D7B8287AD}" dt="2022-12-08T00:32:44.342" v="138" actId="14100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21221A39-8012-0882-1BEA-AA6D7B8287AD}" dt="2022-12-07T23:51:58.508" v="116" actId="20577"/>
          <ac:spMkLst>
            <pc:docMk/>
            <pc:sldMk cId="212919386" sldId="293"/>
            <ac:spMk id="2" creationId="{C1E20F1B-9CD7-05CF-0C6B-E5A3A30A4574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51:47.882" v="115" actId="14100"/>
          <ac:spMkLst>
            <pc:docMk/>
            <pc:sldMk cId="212919386" sldId="293"/>
            <ac:spMk id="4" creationId="{E2C57F9E-636A-C496-89F2-7FDBD3053B97}"/>
          </ac:spMkLst>
        </pc:spChg>
        <pc:picChg chg="add del mod">
          <ac:chgData name="Rahul Chowdary Kalapala" userId="S::kalapala.r@northeastern.edu::ef3dd739-8bc7-44e2-b303-0a534861e97f" providerId="AD" clId="Web-{21221A39-8012-0882-1BEA-AA6D7B8287AD}" dt="2022-12-08T00:16:57.526" v="133"/>
          <ac:picMkLst>
            <pc:docMk/>
            <pc:sldMk cId="212919386" sldId="293"/>
            <ac:picMk id="7" creationId="{A7C95658-1D59-69E3-49F2-5C1E3051B8CE}"/>
          </ac:picMkLst>
        </pc:picChg>
        <pc:picChg chg="add mod">
          <ac:chgData name="Rahul Chowdary Kalapala" userId="S::kalapala.r@northeastern.edu::ef3dd739-8bc7-44e2-b303-0a534861e97f" providerId="AD" clId="Web-{21221A39-8012-0882-1BEA-AA6D7B8287AD}" dt="2022-12-08T00:32:44.342" v="138" actId="14100"/>
          <ac:picMkLst>
            <pc:docMk/>
            <pc:sldMk cId="212919386" sldId="293"/>
            <ac:picMk id="8" creationId="{519C8B8D-41C3-A5AB-D451-62443AC8680E}"/>
          </ac:picMkLst>
        </pc:picChg>
      </pc:sldChg>
      <pc:sldChg chg="addSp modSp">
        <pc:chgData name="Rahul Chowdary Kalapala" userId="S::kalapala.r@northeastern.edu::ef3dd739-8bc7-44e2-b303-0a534861e97f" providerId="AD" clId="Web-{21221A39-8012-0882-1BEA-AA6D7B8287AD}" dt="2022-12-07T23:52:19.055" v="119" actId="20577"/>
        <pc:sldMkLst>
          <pc:docMk/>
          <pc:sldMk cId="2433581125" sldId="294"/>
        </pc:sldMkLst>
        <pc:spChg chg="mod">
          <ac:chgData name="Rahul Chowdary Kalapala" userId="S::kalapala.r@northeastern.edu::ef3dd739-8bc7-44e2-b303-0a534861e97f" providerId="AD" clId="Web-{21221A39-8012-0882-1BEA-AA6D7B8287AD}" dt="2022-12-07T23:52:19.055" v="119" actId="20577"/>
          <ac:spMkLst>
            <pc:docMk/>
            <pc:sldMk cId="2433581125" sldId="294"/>
            <ac:spMk id="4" creationId="{BD179B88-D43C-4A31-9A52-3498E9430782}"/>
          </ac:spMkLst>
        </pc:spChg>
        <pc:spChg chg="mod">
          <ac:chgData name="Rahul Chowdary Kalapala" userId="S::kalapala.r@northeastern.edu::ef3dd739-8bc7-44e2-b303-0a534861e97f" providerId="AD" clId="Web-{21221A39-8012-0882-1BEA-AA6D7B8287AD}" dt="2022-12-07T23:46:53.298" v="69" actId="14100"/>
          <ac:spMkLst>
            <pc:docMk/>
            <pc:sldMk cId="2433581125" sldId="294"/>
            <ac:spMk id="5" creationId="{DCDDBE65-9AB1-4989-AF86-726591A6A128}"/>
          </ac:spMkLst>
        </pc:spChg>
        <pc:picChg chg="add mod">
          <ac:chgData name="Rahul Chowdary Kalapala" userId="S::kalapala.r@northeastern.edu::ef3dd739-8bc7-44e2-b303-0a534861e97f" providerId="AD" clId="Web-{21221A39-8012-0882-1BEA-AA6D7B8287AD}" dt="2022-12-07T23:15:13.681" v="8" actId="1076"/>
          <ac:picMkLst>
            <pc:docMk/>
            <pc:sldMk cId="2433581125" sldId="294"/>
            <ac:picMk id="3" creationId="{CB65E28C-D074-4885-CE9C-7CA2A5EEE96A}"/>
          </ac:picMkLst>
        </pc:picChg>
      </pc:sldChg>
    </pc:docChg>
  </pc:docChgLst>
  <pc:docChgLst>
    <pc:chgData name="Nikhil Reddy Karukonda" userId="S::karukonda.n@northeastern.edu::b359589c-c744-429c-ae24-5bf89726842b" providerId="AD" clId="Web-{313C7F88-0FB0-4922-A0F7-74E29AFAE77B}"/>
    <pc:docChg chg="modSld">
      <pc:chgData name="Nikhil Reddy Karukonda" userId="S::karukonda.n@northeastern.edu::b359589c-c744-429c-ae24-5bf89726842b" providerId="AD" clId="Web-{313C7F88-0FB0-4922-A0F7-74E29AFAE77B}" dt="2022-12-07T15:45:54.014" v="15" actId="20577"/>
      <pc:docMkLst>
        <pc:docMk/>
      </pc:docMkLst>
      <pc:sldChg chg="modSp">
        <pc:chgData name="Nikhil Reddy Karukonda" userId="S::karukonda.n@northeastern.edu::b359589c-c744-429c-ae24-5bf89726842b" providerId="AD" clId="Web-{313C7F88-0FB0-4922-A0F7-74E29AFAE77B}" dt="2022-12-07T15:45:54.014" v="15" actId="20577"/>
        <pc:sldMkLst>
          <pc:docMk/>
          <pc:sldMk cId="3733486012" sldId="258"/>
        </pc:sldMkLst>
        <pc:spChg chg="mod">
          <ac:chgData name="Nikhil Reddy Karukonda" userId="S::karukonda.n@northeastern.edu::b359589c-c744-429c-ae24-5bf89726842b" providerId="AD" clId="Web-{313C7F88-0FB0-4922-A0F7-74E29AFAE77B}" dt="2022-12-07T15:44:53.403" v="13" actId="20577"/>
          <ac:spMkLst>
            <pc:docMk/>
            <pc:sldMk cId="3733486012" sldId="258"/>
            <ac:spMk id="3" creationId="{A686B8C6-D644-335F-4AD3-ED1445C7C959}"/>
          </ac:spMkLst>
        </pc:spChg>
        <pc:spChg chg="mod">
          <ac:chgData name="Nikhil Reddy Karukonda" userId="S::karukonda.n@northeastern.edu::b359589c-c744-429c-ae24-5bf89726842b" providerId="AD" clId="Web-{313C7F88-0FB0-4922-A0F7-74E29AFAE77B}" dt="2022-12-07T15:45:54.014" v="15" actId="20577"/>
          <ac:spMkLst>
            <pc:docMk/>
            <pc:sldMk cId="3733486012" sldId="258"/>
            <ac:spMk id="10" creationId="{EF2BC084-E6DB-4DE7-B309-042A85EBA700}"/>
          </ac:spMkLst>
        </pc:spChg>
      </pc:sldChg>
    </pc:docChg>
  </pc:docChgLst>
  <pc:docChgLst>
    <pc:chgData name="Rahul Chowdary Kalapala" userId="S::kalapala.r@northeastern.edu::ef3dd739-8bc7-44e2-b303-0a534861e97f" providerId="AD" clId="Web-{767B2B3E-C1EC-015D-EEC3-8EA850AABECD}"/>
    <pc:docChg chg="modSld">
      <pc:chgData name="Rahul Chowdary Kalapala" userId="S::kalapala.r@northeastern.edu::ef3dd739-8bc7-44e2-b303-0a534861e97f" providerId="AD" clId="Web-{767B2B3E-C1EC-015D-EEC3-8EA850AABECD}" dt="2022-12-07T20:38:34.672" v="28" actId="20577"/>
      <pc:docMkLst>
        <pc:docMk/>
      </pc:docMkLst>
      <pc:sldChg chg="addSp delSp modSp">
        <pc:chgData name="Rahul Chowdary Kalapala" userId="S::kalapala.r@northeastern.edu::ef3dd739-8bc7-44e2-b303-0a534861e97f" providerId="AD" clId="Web-{767B2B3E-C1EC-015D-EEC3-8EA850AABECD}" dt="2022-12-07T20:38:34.672" v="28" actId="20577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767B2B3E-C1EC-015D-EEC3-8EA850AABECD}" dt="2022-12-07T20:38:34.672" v="28" actId="20577"/>
          <ac:spMkLst>
            <pc:docMk/>
            <pc:sldMk cId="212919386" sldId="293"/>
            <ac:spMk id="6" creationId="{EC402E45-365C-1AFF-A54C-F904D4761EEA}"/>
          </ac:spMkLst>
        </pc:spChg>
        <pc:picChg chg="del">
          <ac:chgData name="Rahul Chowdary Kalapala" userId="S::kalapala.r@northeastern.edu::ef3dd739-8bc7-44e2-b303-0a534861e97f" providerId="AD" clId="Web-{767B2B3E-C1EC-015D-EEC3-8EA850AABECD}" dt="2022-12-07T20:37:54.217" v="0"/>
          <ac:picMkLst>
            <pc:docMk/>
            <pc:sldMk cId="212919386" sldId="293"/>
            <ac:picMk id="5" creationId="{2D5D48B3-4F77-CF16-D847-B323BDE73BE6}"/>
          </ac:picMkLst>
        </pc:picChg>
        <pc:picChg chg="add mod">
          <ac:chgData name="Rahul Chowdary Kalapala" userId="S::kalapala.r@northeastern.edu::ef3dd739-8bc7-44e2-b303-0a534861e97f" providerId="AD" clId="Web-{767B2B3E-C1EC-015D-EEC3-8EA850AABECD}" dt="2022-12-07T20:38:17.937" v="5" actId="14100"/>
          <ac:picMkLst>
            <pc:docMk/>
            <pc:sldMk cId="212919386" sldId="293"/>
            <ac:picMk id="7" creationId="{FF53C307-07A2-ED5E-7DDC-7BDAFC2B6EEA}"/>
          </ac:picMkLst>
        </pc:picChg>
      </pc:sldChg>
    </pc:docChg>
  </pc:docChgLst>
  <pc:docChgLst>
    <pc:chgData name="Rahul Chowdary Kalapala" userId="S::kalapala.r@northeastern.edu::ef3dd739-8bc7-44e2-b303-0a534861e97f" providerId="AD" clId="Web-{744DEB9A-2EED-E382-0B7B-123E84BE1AEC}"/>
    <pc:docChg chg="modSld">
      <pc:chgData name="Rahul Chowdary Kalapala" userId="S::kalapala.r@northeastern.edu::ef3dd739-8bc7-44e2-b303-0a534861e97f" providerId="AD" clId="Web-{744DEB9A-2EED-E382-0B7B-123E84BE1AEC}" dt="2022-12-07T21:01:13.337" v="76" actId="20577"/>
      <pc:docMkLst>
        <pc:docMk/>
      </pc:docMkLst>
      <pc:sldChg chg="modSp">
        <pc:chgData name="Rahul Chowdary Kalapala" userId="S::kalapala.r@northeastern.edu::ef3dd739-8bc7-44e2-b303-0a534861e97f" providerId="AD" clId="Web-{744DEB9A-2EED-E382-0B7B-123E84BE1AEC}" dt="2022-12-07T21:00:25.601" v="66" actId="20577"/>
        <pc:sldMkLst>
          <pc:docMk/>
          <pc:sldMk cId="2902794312" sldId="257"/>
        </pc:sldMkLst>
        <pc:spChg chg="mod">
          <ac:chgData name="Rahul Chowdary Kalapala" userId="S::kalapala.r@northeastern.edu::ef3dd739-8bc7-44e2-b303-0a534861e97f" providerId="AD" clId="Web-{744DEB9A-2EED-E382-0B7B-123E84BE1AEC}" dt="2022-12-07T21:00:25.601" v="66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modSp">
        <pc:chgData name="Rahul Chowdary Kalapala" userId="S::kalapala.r@northeastern.edu::ef3dd739-8bc7-44e2-b303-0a534861e97f" providerId="AD" clId="Web-{744DEB9A-2EED-E382-0B7B-123E84BE1AEC}" dt="2022-12-07T21:01:13.337" v="76" actId="20577"/>
        <pc:sldMkLst>
          <pc:docMk/>
          <pc:sldMk cId="3733486012" sldId="258"/>
        </pc:sldMkLst>
        <pc:spChg chg="mod">
          <ac:chgData name="Rahul Chowdary Kalapala" userId="S::kalapala.r@northeastern.edu::ef3dd739-8bc7-44e2-b303-0a534861e97f" providerId="AD" clId="Web-{744DEB9A-2EED-E382-0B7B-123E84BE1AEC}" dt="2022-12-07T21:01:13.337" v="76" actId="20577"/>
          <ac:spMkLst>
            <pc:docMk/>
            <pc:sldMk cId="3733486012" sldId="258"/>
            <ac:spMk id="3" creationId="{A686B8C6-D644-335F-4AD3-ED1445C7C959}"/>
          </ac:spMkLst>
        </pc:spChg>
        <pc:spChg chg="mod">
          <ac:chgData name="Rahul Chowdary Kalapala" userId="S::kalapala.r@northeastern.edu::ef3dd739-8bc7-44e2-b303-0a534861e97f" providerId="AD" clId="Web-{744DEB9A-2EED-E382-0B7B-123E84BE1AEC}" dt="2022-12-07T21:00:54.539" v="71" actId="14100"/>
          <ac:spMkLst>
            <pc:docMk/>
            <pc:sldMk cId="3733486012" sldId="258"/>
            <ac:spMk id="10" creationId="{EF2BC084-E6DB-4DE7-B309-042A85EBA700}"/>
          </ac:spMkLst>
        </pc:spChg>
      </pc:sldChg>
      <pc:sldChg chg="modSp">
        <pc:chgData name="Rahul Chowdary Kalapala" userId="S::kalapala.r@northeastern.edu::ef3dd739-8bc7-44e2-b303-0a534861e97f" providerId="AD" clId="Web-{744DEB9A-2EED-E382-0B7B-123E84BE1AEC}" dt="2022-12-07T21:00:41.445" v="69" actId="20577"/>
        <pc:sldMkLst>
          <pc:docMk/>
          <pc:sldMk cId="709828751" sldId="260"/>
        </pc:sldMkLst>
        <pc:spChg chg="mod">
          <ac:chgData name="Rahul Chowdary Kalapala" userId="S::kalapala.r@northeastern.edu::ef3dd739-8bc7-44e2-b303-0a534861e97f" providerId="AD" clId="Web-{744DEB9A-2EED-E382-0B7B-123E84BE1AEC}" dt="2022-12-07T21:00:41.445" v="69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modSp">
        <pc:chgData name="Rahul Chowdary Kalapala" userId="S::kalapala.r@northeastern.edu::ef3dd739-8bc7-44e2-b303-0a534861e97f" providerId="AD" clId="Web-{744DEB9A-2EED-E382-0B7B-123E84BE1AEC}" dt="2022-12-07T20:59:13.583" v="63" actId="1076"/>
        <pc:sldMkLst>
          <pc:docMk/>
          <pc:sldMk cId="212919386" sldId="293"/>
        </pc:sldMkLst>
        <pc:spChg chg="mod">
          <ac:chgData name="Rahul Chowdary Kalapala" userId="S::kalapala.r@northeastern.edu::ef3dd739-8bc7-44e2-b303-0a534861e97f" providerId="AD" clId="Web-{744DEB9A-2EED-E382-0B7B-123E84BE1AEC}" dt="2022-12-07T20:58:23.065" v="53" actId="20577"/>
          <ac:spMkLst>
            <pc:docMk/>
            <pc:sldMk cId="212919386" sldId="293"/>
            <ac:spMk id="4" creationId="{E2C57F9E-636A-C496-89F2-7FDBD3053B97}"/>
          </ac:spMkLst>
        </pc:spChg>
        <pc:spChg chg="mod">
          <ac:chgData name="Rahul Chowdary Kalapala" userId="S::kalapala.r@northeastern.edu::ef3dd739-8bc7-44e2-b303-0a534861e97f" providerId="AD" clId="Web-{744DEB9A-2EED-E382-0B7B-123E84BE1AEC}" dt="2022-12-07T20:59:13.583" v="63" actId="1076"/>
          <ac:spMkLst>
            <pc:docMk/>
            <pc:sldMk cId="212919386" sldId="293"/>
            <ac:spMk id="6" creationId="{EC402E45-365C-1AFF-A54C-F904D4761EEA}"/>
          </ac:spMkLst>
        </pc:spChg>
        <pc:picChg chg="mod">
          <ac:chgData name="Rahul Chowdary Kalapala" userId="S::kalapala.r@northeastern.edu::ef3dd739-8bc7-44e2-b303-0a534861e97f" providerId="AD" clId="Web-{744DEB9A-2EED-E382-0B7B-123E84BE1AEC}" dt="2022-12-07T20:58:44.441" v="56" actId="14100"/>
          <ac:picMkLst>
            <pc:docMk/>
            <pc:sldMk cId="212919386" sldId="293"/>
            <ac:picMk id="7" creationId="{FF53C307-07A2-ED5E-7DDC-7BDAFC2B6EEA}"/>
          </ac:picMkLst>
        </pc:picChg>
      </pc:sldChg>
      <pc:sldChg chg="modSp">
        <pc:chgData name="Rahul Chowdary Kalapala" userId="S::kalapala.r@northeastern.edu::ef3dd739-8bc7-44e2-b303-0a534861e97f" providerId="AD" clId="Web-{744DEB9A-2EED-E382-0B7B-123E84BE1AEC}" dt="2022-12-07T21:00:46.492" v="70" actId="20577"/>
        <pc:sldMkLst>
          <pc:docMk/>
          <pc:sldMk cId="2433581125" sldId="294"/>
        </pc:sldMkLst>
        <pc:spChg chg="mod">
          <ac:chgData name="Rahul Chowdary Kalapala" userId="S::kalapala.r@northeastern.edu::ef3dd739-8bc7-44e2-b303-0a534861e97f" providerId="AD" clId="Web-{744DEB9A-2EED-E382-0B7B-123E84BE1AEC}" dt="2022-12-07T21:00:46.492" v="70" actId="20577"/>
          <ac:spMkLst>
            <pc:docMk/>
            <pc:sldMk cId="2433581125" sldId="294"/>
            <ac:spMk id="5" creationId="{DCDDBE65-9AB1-4989-AF86-726591A6A128}"/>
          </ac:spMkLst>
        </pc:spChg>
      </pc:sldChg>
    </pc:docChg>
  </pc:docChgLst>
  <pc:docChgLst>
    <pc:chgData name="Naga Venkata Nishanth Sayana" userId="S::sayana.n@northeastern.edu::f669d1a0-ece5-480a-a3e0-2c2ed51e3350" providerId="AD" clId="Web-{7321256C-0D43-58D3-CB93-3C9A0BE60878}"/>
    <pc:docChg chg="modSld">
      <pc:chgData name="Naga Venkata Nishanth Sayana" userId="S::sayana.n@northeastern.edu::f669d1a0-ece5-480a-a3e0-2c2ed51e3350" providerId="AD" clId="Web-{7321256C-0D43-58D3-CB93-3C9A0BE60878}" dt="2022-12-08T15:11:43.898" v="205" actId="20577"/>
      <pc:docMkLst>
        <pc:docMk/>
      </pc:docMkLst>
      <pc:sldChg chg="modSp">
        <pc:chgData name="Naga Venkata Nishanth Sayana" userId="S::sayana.n@northeastern.edu::f669d1a0-ece5-480a-a3e0-2c2ed51e3350" providerId="AD" clId="Web-{7321256C-0D43-58D3-CB93-3C9A0BE60878}" dt="2022-12-08T15:11:43.898" v="205" actId="20577"/>
        <pc:sldMkLst>
          <pc:docMk/>
          <pc:sldMk cId="3733486012" sldId="258"/>
        </pc:sldMkLst>
        <pc:spChg chg="mod">
          <ac:chgData name="Naga Venkata Nishanth Sayana" userId="S::sayana.n@northeastern.edu::f669d1a0-ece5-480a-a3e0-2c2ed51e3350" providerId="AD" clId="Web-{7321256C-0D43-58D3-CB93-3C9A0BE60878}" dt="2022-12-08T15:11:26.397" v="202" actId="20577"/>
          <ac:spMkLst>
            <pc:docMk/>
            <pc:sldMk cId="3733486012" sldId="258"/>
            <ac:spMk id="3" creationId="{A686B8C6-D644-335F-4AD3-ED1445C7C959}"/>
          </ac:spMkLst>
        </pc:spChg>
        <pc:spChg chg="mod">
          <ac:chgData name="Naga Venkata Nishanth Sayana" userId="S::sayana.n@northeastern.edu::f669d1a0-ece5-480a-a3e0-2c2ed51e3350" providerId="AD" clId="Web-{7321256C-0D43-58D3-CB93-3C9A0BE60878}" dt="2022-12-08T15:11:43.898" v="205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modSp">
        <pc:chgData name="Naga Venkata Nishanth Sayana" userId="S::sayana.n@northeastern.edu::f669d1a0-ece5-480a-a3e0-2c2ed51e3350" providerId="AD" clId="Web-{7321256C-0D43-58D3-CB93-3C9A0BE60878}" dt="2022-12-08T14:35:30.420" v="2" actId="14100"/>
        <pc:sldMkLst>
          <pc:docMk/>
          <pc:sldMk cId="2741357503" sldId="290"/>
        </pc:sldMkLst>
        <pc:picChg chg="mod">
          <ac:chgData name="Naga Venkata Nishanth Sayana" userId="S::sayana.n@northeastern.edu::f669d1a0-ece5-480a-a3e0-2c2ed51e3350" providerId="AD" clId="Web-{7321256C-0D43-58D3-CB93-3C9A0BE60878}" dt="2022-12-08T14:35:30.420" v="2" actId="14100"/>
          <ac:picMkLst>
            <pc:docMk/>
            <pc:sldMk cId="2741357503" sldId="290"/>
            <ac:picMk id="7" creationId="{99105A7A-5420-57E9-D0E4-BF7671A5BB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pmjs.com/package/axios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www.chartjs.org/docs/latest/charts/doughnu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TrackIT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Project Tracking made Easy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475A9-55B6-D015-66EB-CAD821A71435}"/>
              </a:ext>
            </a:extLst>
          </p:cNvPr>
          <p:cNvSpPr txBox="1"/>
          <p:nvPr/>
        </p:nvSpPr>
        <p:spPr>
          <a:xfrm>
            <a:off x="8231729" y="4409418"/>
            <a:ext cx="6107502" cy="21346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Naga Venkata Nishanth Sayana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Nikhil Reddy </a:t>
            </a:r>
            <a:r>
              <a:rPr lang="en-US" sz="20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Karukonda</a:t>
            </a:r>
            <a:endParaRPr lang="en-US" sz="20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Venkatesha</a:t>
            </a:r>
            <a:r>
              <a:rPr lang="en-US" sz="20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Matam</a:t>
            </a:r>
            <a:endParaRPr lang="en-US" sz="200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Rahul </a:t>
            </a:r>
            <a:r>
              <a:rPr lang="en-US" sz="20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Chowdary </a:t>
            </a:r>
            <a:r>
              <a:rPr lang="en-US" sz="200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Kalapala</a:t>
            </a:r>
            <a:endParaRPr lang="en-US" sz="20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901E1-EBAF-5AE3-4F1C-15DE6365F31B}"/>
              </a:ext>
            </a:extLst>
          </p:cNvPr>
          <p:cNvSpPr txBox="1"/>
          <p:nvPr/>
        </p:nvSpPr>
        <p:spPr>
          <a:xfrm>
            <a:off x="2761488" y="1929210"/>
            <a:ext cx="369915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/>
                <a:cs typeface="Calibri"/>
              </a:rPr>
              <a:t>INFO: 6150 Final Project</a:t>
            </a:r>
          </a:p>
        </p:txBody>
      </p:sp>
      <p:pic>
        <p:nvPicPr>
          <p:cNvPr id="7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0D06A0A-CF6E-987E-393B-E3F463F4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41" y="140691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F1B-9CD7-05CF-0C6B-E5A3A30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Tasks Modal (CREATE / EDIT)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70D40-3C92-2B5D-9A79-2CF504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30354889-9F70-FC37-6CC1-63960584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058" y="-3689"/>
            <a:ext cx="1295266" cy="1080619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11790-2822-7AA6-2A41-450A55F1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30" y="1623794"/>
            <a:ext cx="7891345" cy="45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F1B-9CD7-05CF-0C6B-E5A3A30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Task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70D40-3C92-2B5D-9A79-2CF504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7F9E-636A-C496-89F2-7FDBD3053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60" y="2127091"/>
            <a:ext cx="5184437" cy="33832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ChartJs</a:t>
            </a:r>
            <a:r>
              <a:rPr lang="en-US">
                <a:latin typeface="Calibri"/>
                <a:cs typeface="Calibri"/>
              </a:rPr>
              <a:t> Library is used to render charts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Doughnut Chart is used to display the Task Status (CREATED, IN_PROGRESS, DONE) Counts on Hover.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Tasks can be filtered by Username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02E45-365C-1AFF-A54C-F904D4761EEA}"/>
              </a:ext>
            </a:extLst>
          </p:cNvPr>
          <p:cNvSpPr txBox="1"/>
          <p:nvPr/>
        </p:nvSpPr>
        <p:spPr>
          <a:xfrm>
            <a:off x="7155308" y="5573553"/>
            <a:ext cx="41030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/>
              </a:rPr>
              <a:t>               </a:t>
            </a:r>
            <a:r>
              <a:rPr lang="en-US" sz="2400" b="1">
                <a:solidFill>
                  <a:schemeClr val="bg1"/>
                </a:solidFill>
                <a:latin typeface="Calibri"/>
                <a:cs typeface="Arial"/>
              </a:rPr>
              <a:t> Chart Filter</a:t>
            </a:r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98689CFA-BFBB-9B0A-4849-4D720F80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96" y="1937476"/>
            <a:ext cx="3986203" cy="3584063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519C8B8D-41C3-A5AB-D451-62443AC8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79" y="3153"/>
            <a:ext cx="1503757" cy="13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https://mui.com/</a:t>
            </a:r>
            <a:endParaRPr lang="en-US" sz="1800" u="sng">
              <a:latin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  <a:endParaRPr lang="en-US" sz="1800" u="sng">
              <a:latin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</a:rPr>
              <a:t>https://</a:t>
            </a:r>
            <a:r>
              <a:rPr lang="en-US" sz="1800" u="sng" err="1">
                <a:latin typeface="Calibri"/>
                <a:cs typeface="Arial"/>
              </a:rPr>
              <a:t>www.telerik.com</a:t>
            </a:r>
            <a:r>
              <a:rPr lang="en-US" sz="1800" u="sng">
                <a:latin typeface="Calibri"/>
                <a:cs typeface="Arial"/>
              </a:rPr>
              <a:t>/kendo-react-</a:t>
            </a:r>
            <a:r>
              <a:rPr lang="en-US" sz="1800" u="sng" err="1">
                <a:latin typeface="Calibri"/>
                <a:cs typeface="Arial"/>
              </a:rPr>
              <a:t>ui</a:t>
            </a:r>
            <a:r>
              <a:rPr lang="en-US" sz="1800" u="sng">
                <a:latin typeface="Calibri"/>
                <a:cs typeface="Arial"/>
              </a:rPr>
              <a:t>/react-hooks-guide/</a:t>
            </a: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https://www.chartjs.org/docs/latest/charts/doughnut.html</a:t>
            </a:r>
            <a:endParaRPr lang="en-US" sz="1800" u="sng">
              <a:latin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</a:t>
            </a:r>
            <a:endParaRPr lang="en-US" sz="1800" u="sng">
              <a:latin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https://www.npmjs.com/package/axios</a:t>
            </a:r>
            <a:endParaRPr lang="en-US" sz="1800" u="sng">
              <a:latin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800" u="sng">
                <a:latin typeface="Calibri"/>
                <a:cs typeface="Arial"/>
              </a:rPr>
              <a:t>https://</a:t>
            </a:r>
            <a:r>
              <a:rPr lang="en-US" sz="1800" u="sng" err="1">
                <a:latin typeface="Calibri"/>
                <a:cs typeface="Arial"/>
              </a:rPr>
              <a:t>www.npmjs.com</a:t>
            </a:r>
            <a:r>
              <a:rPr lang="en-US" sz="1800" u="sng">
                <a:latin typeface="Calibri"/>
                <a:cs typeface="Arial"/>
              </a:rPr>
              <a:t>/package/multiselect-react-dropdown</a:t>
            </a:r>
          </a:p>
          <a:p>
            <a:endParaRPr lang="en-US" sz="1800" u="sng"/>
          </a:p>
          <a:p>
            <a:endParaRPr lang="en-US" u="sng"/>
          </a:p>
          <a:p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ea typeface="Tahoma"/>
                <a:cs typeface="Tahoma"/>
              </a:rPr>
              <a:t>Thank You</a:t>
            </a:r>
            <a:endParaRPr lang="en-GB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26" y="2321989"/>
            <a:ext cx="11215235" cy="4358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Calibri"/>
                <a:ea typeface="Cambria"/>
                <a:cs typeface="Calibri"/>
              </a:rPr>
              <a:t>In this rapidly evolving technology era, the number of projects handled by each tech company has been growing continuously, making it difficult for companies to handle the projects effectively.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ea typeface="Cambria"/>
                <a:cs typeface="Calibri"/>
              </a:rPr>
              <a:t>So </a:t>
            </a:r>
            <a:r>
              <a:rPr lang="en-US" sz="2000" err="1">
                <a:latin typeface="Calibri"/>
                <a:ea typeface="Cambria"/>
                <a:cs typeface="Calibri"/>
              </a:rPr>
              <a:t>TrackIT</a:t>
            </a:r>
            <a:r>
              <a:rPr lang="en-US" sz="2000">
                <a:latin typeface="Calibri"/>
                <a:ea typeface="Cambria"/>
                <a:cs typeface="Calibri"/>
              </a:rPr>
              <a:t> tool assists companies to manage multiple projects efficiently.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ea typeface="Cambria"/>
                <a:cs typeface="Calibri"/>
              </a:rPr>
              <a:t>This application contains many use cases such as project spaces, task scheduling, project task analytics, etc. which are vital for project management.</a:t>
            </a: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A70A497E-E7AC-D490-5C5E-A8E091D5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35" y="4539200"/>
            <a:ext cx="15335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81" y="1650144"/>
            <a:ext cx="8448291" cy="46727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Login and Sign-Up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View Project List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CRUD operations on Project (Contains Users, Project metadata and Tasks reference)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View Tasks List Under the Project, Filter by User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CRUD operations on Tasks with-in a Project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Arial"/>
              </a:rPr>
              <a:t>View Task Analytics -&gt; Task Status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/>
          </a:p>
          <a:p>
            <a:endParaRPr lang="en-US"/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CB65E28C-D074-4885-CE9C-7CA2A5EE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00" y="4835345"/>
            <a:ext cx="1764004" cy="15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Tech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81" y="1650144"/>
            <a:ext cx="8448291" cy="46727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Calibri"/>
                <a:cs typeface="Arial"/>
              </a:rPr>
              <a:t>ReactJs</a:t>
            </a:r>
            <a:r>
              <a:rPr lang="en-US" sz="2000">
                <a:latin typeface="Calibri"/>
                <a:cs typeface="Arial"/>
              </a:rPr>
              <a:t> with Material UI (MUI)</a:t>
            </a:r>
            <a:endParaRPr lang="en-US"/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solidFill>
                  <a:srgbClr val="FFFFFF"/>
                </a:solidFill>
                <a:effectLst/>
                <a:latin typeface="Calibri"/>
                <a:cs typeface="Arial"/>
              </a:rPr>
              <a:t>NodeJs</a:t>
            </a: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 (Express -&gt; REST API), MongoDB </a:t>
            </a:r>
            <a:r>
              <a:rPr lang="en-US" sz="2000" b="0" i="0">
                <a:solidFill>
                  <a:srgbClr val="000000"/>
                </a:solidFill>
                <a:effectLst/>
                <a:latin typeface="Calibri"/>
                <a:cs typeface="Arial"/>
              </a:rPr>
              <a:t>​</a:t>
            </a:r>
            <a:r>
              <a:rPr lang="en-US" sz="2000" b="0" i="0">
                <a:effectLst/>
                <a:latin typeface="Calibri"/>
                <a:cs typeface="Arial"/>
              </a:rPr>
              <a:t>(Mongoose)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cs typeface="Arial"/>
              </a:rPr>
              <a:t>Context API for state management</a:t>
            </a:r>
            <a:endParaRPr lang="en-US" sz="2000" b="0" i="0">
              <a:effectLst/>
              <a:latin typeface="Calibri"/>
              <a:cs typeface="Arial"/>
            </a:endParaRPr>
          </a:p>
          <a:p>
            <a:pPr fontAlgn="base">
              <a:lnSpc>
                <a:spcPct val="150000"/>
              </a:lnSpc>
            </a:pP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SASS, Moment, Chart.js</a:t>
            </a:r>
            <a:r>
              <a:rPr lang="en-US" sz="2000" b="0" i="0">
                <a:solidFill>
                  <a:srgbClr val="000000"/>
                </a:solidFill>
                <a:effectLst/>
                <a:latin typeface="Calibri"/>
                <a:cs typeface="Arial"/>
              </a:rPr>
              <a:t>​ </a:t>
            </a:r>
            <a:r>
              <a:rPr lang="en-US" sz="2000" b="0" i="0">
                <a:effectLst/>
                <a:latin typeface="Calibri"/>
                <a:cs typeface="Arial"/>
              </a:rPr>
              <a:t>(</a:t>
            </a:r>
            <a:r>
              <a:rPr lang="en-US" sz="2000" b="0">
                <a:effectLst/>
                <a:latin typeface="Calibri"/>
                <a:cs typeface="Arial"/>
              </a:rPr>
              <a:t>Doughnut</a:t>
            </a:r>
            <a:r>
              <a:rPr lang="en-US" sz="2000">
                <a:latin typeface="Calibri"/>
                <a:cs typeface="Arial"/>
              </a:rPr>
              <a:t> Chart API</a:t>
            </a:r>
            <a:r>
              <a:rPr lang="en-US" sz="2000" b="0" i="0">
                <a:effectLst/>
                <a:latin typeface="Calibri"/>
                <a:cs typeface="Arial"/>
              </a:rPr>
              <a:t>), </a:t>
            </a:r>
            <a:r>
              <a:rPr lang="en-US" sz="2000" b="0" i="0" err="1">
                <a:effectLst/>
                <a:latin typeface="Calibri"/>
                <a:cs typeface="Arial"/>
              </a:rPr>
              <a:t>dotenv</a:t>
            </a:r>
            <a:endParaRPr lang="en-US" sz="2000" b="0" i="0">
              <a:effectLst/>
              <a:latin typeface="Calibri"/>
              <a:cs typeface="Arial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Node-Mailer (</a:t>
            </a:r>
            <a:r>
              <a:rPr lang="en-US" sz="2000">
                <a:latin typeface="Calibri"/>
                <a:cs typeface="Arial"/>
              </a:rPr>
              <a:t>OTP authentication</a:t>
            </a: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), </a:t>
            </a:r>
            <a:r>
              <a:rPr lang="en-US" sz="2000" b="0" i="0" u="none" strike="noStrike" err="1">
                <a:solidFill>
                  <a:srgbClr val="FFFFFF"/>
                </a:solidFill>
                <a:effectLst/>
                <a:latin typeface="Calibri"/>
                <a:cs typeface="Arial"/>
              </a:rPr>
              <a:t>BcryptJs</a:t>
            </a: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(Password),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cs typeface="Arial"/>
              </a:rPr>
              <a:t>   </a:t>
            </a:r>
            <a:r>
              <a:rPr lang="en-US" sz="2000" b="0" i="0" u="none" strike="noStrike">
                <a:solidFill>
                  <a:srgbClr val="FFFFFF"/>
                </a:solidFill>
                <a:effectLst/>
                <a:latin typeface="Calibri"/>
                <a:cs typeface="Arial"/>
              </a:rPr>
              <a:t>JWT Authentication</a:t>
            </a:r>
            <a:r>
              <a:rPr lang="en-US" sz="2000" b="0" i="0">
                <a:solidFill>
                  <a:srgbClr val="000000"/>
                </a:solidFill>
                <a:effectLst/>
                <a:latin typeface="Calibri"/>
                <a:cs typeface="Arial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en-US" sz="2000" b="0" i="0">
                <a:solidFill>
                  <a:srgbClr val="000000"/>
                </a:solidFill>
                <a:effectLst/>
                <a:latin typeface="Calibri"/>
                <a:cs typeface="Arial"/>
              </a:rPr>
              <a:t>​</a:t>
            </a:r>
            <a:r>
              <a:rPr lang="en-US" sz="2000">
                <a:latin typeface="Calibri"/>
                <a:cs typeface="Arial"/>
              </a:rPr>
              <a:t>Axios for HTTP API Calls</a:t>
            </a:r>
          </a:p>
          <a:p>
            <a:pPr>
              <a:lnSpc>
                <a:spcPct val="150000"/>
              </a:lnSpc>
            </a:pPr>
            <a:endParaRPr lang="en-US" sz="2000">
              <a:latin typeface="Calibri"/>
            </a:endParaRPr>
          </a:p>
          <a:p>
            <a:endParaRPr lang="en-US"/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DEB53E7B-F9F2-F6EE-024B-A07AE420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46" y="4678412"/>
            <a:ext cx="1581955" cy="17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6" y="1517715"/>
            <a:ext cx="11338154" cy="510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/>
                <a:cs typeface="Calibri"/>
              </a:rPr>
              <a:t>Naga Venkata Nishanth Sayana  </a:t>
            </a:r>
            <a:r>
              <a:rPr lang="en-US">
                <a:latin typeface="Calibri"/>
                <a:cs typeface="Calibri"/>
                <a:sym typeface="Wingdings" pitchFamily="2" charset="2"/>
              </a:rPr>
              <a:t></a:t>
            </a:r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cs typeface="Calibri"/>
              </a:rPr>
              <a:t>Nikhil Reddy </a:t>
            </a:r>
            <a:r>
              <a:rPr lang="en-US" err="1">
                <a:latin typeface="Calibri"/>
                <a:cs typeface="Calibri"/>
              </a:rPr>
              <a:t>Karukonda</a:t>
            </a:r>
            <a:r>
              <a:rPr lang="en-US">
                <a:latin typeface="Calibri"/>
                <a:cs typeface="Calibri"/>
              </a:rPr>
              <a:t>  </a:t>
            </a:r>
            <a:r>
              <a:rPr lang="en-US">
                <a:latin typeface="Calibri"/>
                <a:cs typeface="Calibri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cs typeface="Calibri"/>
                <a:sym typeface="Wingdings" pitchFamily="2" charset="2"/>
              </a:rPr>
              <a:t>Venkatesha Matam  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cs typeface="Calibri"/>
                <a:sym typeface="Wingdings" pitchFamily="2" charset="2"/>
              </a:rPr>
              <a:t>Rahul </a:t>
            </a:r>
            <a:r>
              <a:rPr lang="en-US" err="1">
                <a:latin typeface="Calibri"/>
                <a:cs typeface="Calibri"/>
                <a:sym typeface="Wingdings" pitchFamily="2" charset="2"/>
              </a:rPr>
              <a:t>Kalapala</a:t>
            </a:r>
            <a:r>
              <a:rPr lang="en-US">
                <a:latin typeface="Calibri"/>
                <a:cs typeface="Calibri"/>
                <a:sym typeface="Wingdings" pitchFamily="2" charset="2"/>
              </a:rPr>
              <a:t>  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B8C6-D644-335F-4AD3-ED1445C7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9884" y="1517715"/>
            <a:ext cx="7548160" cy="4777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Log-In, Sign-Up &amp; User Profile(UI &amp; Backend), User Context API, JWT Authentication, Node-Mailer and </a:t>
            </a:r>
            <a:r>
              <a:rPr lang="en-US" sz="1600" err="1">
                <a:latin typeface="Calibri"/>
                <a:cs typeface="Calibri"/>
              </a:rPr>
              <a:t>BcryptJs</a:t>
            </a: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alibri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(UI and Backend) Project Setup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DB schema (Projects, Users, Tasks), Navbar UI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Projects -&gt; UI (Card and Modals, </a:t>
            </a:r>
            <a:r>
              <a:rPr lang="en-US" sz="1600">
                <a:latin typeface="Calibri"/>
                <a:ea typeface="+mn-lt"/>
                <a:cs typeface="+mn-lt"/>
              </a:rPr>
              <a:t>User Context</a:t>
            </a:r>
            <a:r>
              <a:rPr lang="en-US" sz="1600">
                <a:latin typeface="Calibri"/>
                <a:cs typeface="Calibri"/>
              </a:rPr>
              <a:t>) and APIs (CRUD)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Tasks -&gt; APIs (CRUD), Filter tasks by user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Tasks page  -&gt; Task Cards, Task Modals, Task Chips, Analytics Modal  </a:t>
            </a:r>
            <a:endParaRPr lang="en-US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SCSS -&gt; Task cards, Task modals </a:t>
            </a:r>
            <a:endParaRPr lang="en-US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User Context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Tasks </a:t>
            </a:r>
            <a:r>
              <a:rPr lang="en-US" sz="1600">
                <a:latin typeface="Calibri"/>
                <a:cs typeface="Calibri"/>
                <a:sym typeface="Wingdings" pitchFamily="2" charset="2"/>
              </a:rPr>
              <a:t> Task analytics chart, SCSS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C339-D696-B610-9685-277D979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Login, Sign-Up &amp;&amp; OTP Verification with Timer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9D6CB-1FDA-B004-15A4-3178554A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B6B6A-1C5B-16D4-247E-8E308B07B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0" t="6487" r="6604" b="4715"/>
          <a:stretch/>
        </p:blipFill>
        <p:spPr>
          <a:xfrm>
            <a:off x="4827656" y="1824130"/>
            <a:ext cx="3690179" cy="4214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02E651-FFC5-0C14-D152-DCEDAEC95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5279" r="56993" b="13796"/>
          <a:stretch/>
        </p:blipFill>
        <p:spPr>
          <a:xfrm>
            <a:off x="444500" y="1547377"/>
            <a:ext cx="4008230" cy="4767698"/>
          </a:xfrm>
          <a:prstGeom prst="rect">
            <a:avLst/>
          </a:prstGeom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AFE32DC3-E7E5-3BA9-74D7-FABB870A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472" y="1543"/>
            <a:ext cx="1102352" cy="1102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2C080-E287-240E-7D7F-7F7CA810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726" y="2482200"/>
            <a:ext cx="2827774" cy="18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F1B-9CD7-05CF-0C6B-E5A3A30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Projects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70D40-3C92-2B5D-9A79-2CF504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5" name="Picture 5" descr="Text, icon&#10;&#10;Description automatically generated">
            <a:extLst>
              <a:ext uri="{FF2B5EF4-FFF2-40B4-BE49-F238E27FC236}">
                <a16:creationId xmlns:a16="http://schemas.microsoft.com/office/drawing/2014/main" id="{BE33CD06-7439-A5B2-CFD9-DEED477D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191" y="4378"/>
            <a:ext cx="1097656" cy="1054727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47FA12-C58F-7A22-18CB-70975FC2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37" y="1829902"/>
            <a:ext cx="8142248" cy="41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F1B-9CD7-05CF-0C6B-E5A3A30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 Modal (CREATE / EDIT)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70D40-3C92-2B5D-9A79-2CF504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A90FC77-0149-9A9D-4918-A14D893C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005" y="3220"/>
            <a:ext cx="1433849" cy="1195589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05A7A-5420-57E9-D0E4-BF7671A5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56" y="1624497"/>
            <a:ext cx="8364894" cy="44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F1B-9CD7-05CF-0C6B-E5A3A30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 - Tasks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70D40-3C92-2B5D-9A79-2CF504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AF0B4E8-C841-7CF9-1A11-6A827374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30" y="-3689"/>
            <a:ext cx="1370394" cy="99476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3C05B-5528-63E7-B281-8D070DBE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2" y="1629773"/>
            <a:ext cx="9294540" cy="46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0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TrackIT</vt:lpstr>
      <vt:lpstr>Description</vt:lpstr>
      <vt:lpstr>Features</vt:lpstr>
      <vt:lpstr>Tech Stack</vt:lpstr>
      <vt:lpstr>Contributions</vt:lpstr>
      <vt:lpstr>Login, Sign-Up &amp;&amp; OTP Verification with Timer</vt:lpstr>
      <vt:lpstr>Projects List</vt:lpstr>
      <vt:lpstr>Project Modal (CREATE / EDIT)</vt:lpstr>
      <vt:lpstr>Project - Tasks List</vt:lpstr>
      <vt:lpstr>Tasks Modal (CREATE / EDIT)</vt:lpstr>
      <vt:lpstr>Task Analytics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TrackIT</dc:title>
  <dc:creator>Naga Venkata Nishanth Sayana</dc:creator>
  <cp:revision>1</cp:revision>
  <dcterms:created xsi:type="dcterms:W3CDTF">2022-12-06T17:58:16Z</dcterms:created>
  <dcterms:modified xsi:type="dcterms:W3CDTF">2022-12-08T15:40:45Z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