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D24D-E446-4584-B8C5-189C8F20A65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E776-960F-46EB-B0A6-9AFDDB7EB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D24D-E446-4584-B8C5-189C8F20A65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E776-960F-46EB-B0A6-9AFDDB7EB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1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D24D-E446-4584-B8C5-189C8F20A65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E776-960F-46EB-B0A6-9AFDDB7EB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8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609"/>
            <a:ext cx="10515600" cy="731521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917"/>
            <a:ext cx="10515600" cy="4912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D24D-E446-4584-B8C5-189C8F20A65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E776-960F-46EB-B0A6-9AFDDB7EB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97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D24D-E446-4584-B8C5-189C8F20A65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E776-960F-46EB-B0A6-9AFDDB7EB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01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D24D-E446-4584-B8C5-189C8F20A65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E776-960F-46EB-B0A6-9AFDDB7EB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97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D24D-E446-4584-B8C5-189C8F20A65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E776-960F-46EB-B0A6-9AFDDB7EB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97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D24D-E446-4584-B8C5-189C8F20A65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E776-960F-46EB-B0A6-9AFDDB7EB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D24D-E446-4584-B8C5-189C8F20A65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E776-960F-46EB-B0A6-9AFDDB7EB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9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D24D-E446-4584-B8C5-189C8F20A65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E776-960F-46EB-B0A6-9AFDDB7EB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41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D24D-E446-4584-B8C5-189C8F20A65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E776-960F-46EB-B0A6-9AFDDB7EB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D24D-E446-4584-B8C5-189C8F20A659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E776-960F-46EB-B0A6-9AFDDB7EB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8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3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51" y="1263650"/>
            <a:ext cx="8749297" cy="4911725"/>
          </a:xfrm>
        </p:spPr>
      </p:pic>
    </p:spTree>
    <p:extLst>
      <p:ext uri="{BB962C8B-B14F-4D97-AF65-F5344CB8AC3E}">
        <p14:creationId xmlns:p14="http://schemas.microsoft.com/office/powerpoint/2010/main" val="27565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volume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59" y="1263650"/>
            <a:ext cx="9526927" cy="5338278"/>
          </a:xfrm>
        </p:spPr>
      </p:pic>
    </p:spTree>
    <p:extLst>
      <p:ext uri="{BB962C8B-B14F-4D97-AF65-F5344CB8AC3E}">
        <p14:creationId xmlns:p14="http://schemas.microsoft.com/office/powerpoint/2010/main" val="3769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093" y="576775"/>
            <a:ext cx="9598561" cy="53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714" y="1190346"/>
            <a:ext cx="3356429" cy="107388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Volume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68714" y="2380518"/>
            <a:ext cx="3356429" cy="111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/>
              <a:t>Velocity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68714" y="3497943"/>
            <a:ext cx="3356429" cy="124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/>
              <a:t>Variety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68714" y="4615368"/>
            <a:ext cx="3356429" cy="113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/>
              <a:t>Veracity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size of big data</a:t>
            </a:r>
          </a:p>
          <a:p>
            <a:r>
              <a:rPr lang="en-US" dirty="0" smtClean="0"/>
              <a:t>May come form large piece of data or collection of small data over a time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034" y="2905261"/>
            <a:ext cx="2568059" cy="312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84" y="2905261"/>
            <a:ext cx="3502012" cy="312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3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471488"/>
            <a:ext cx="9115425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1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509588"/>
            <a:ext cx="1075372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5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442913"/>
            <a:ext cx="749617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9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595313"/>
            <a:ext cx="9039225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9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93" y="357460"/>
            <a:ext cx="9556953" cy="285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10" y="3325463"/>
            <a:ext cx="9475336" cy="329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7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What is big Data</a:t>
            </a:r>
            <a:r>
              <a:rPr lang="en-IN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IN" dirty="0"/>
              <a:t>Big data usually includes data sets with sizes beyond the ability of commonly used software tools to capture, manage, and process data within a tolerable elapsed time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44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690563"/>
            <a:ext cx="1048702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5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55" y="237581"/>
            <a:ext cx="71723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2" y="2133464"/>
            <a:ext cx="81438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6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452438"/>
            <a:ext cx="10620375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3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566738"/>
            <a:ext cx="92297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2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690563"/>
            <a:ext cx="105822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6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404813"/>
            <a:ext cx="1052512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54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71" y="466499"/>
            <a:ext cx="8518299" cy="452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6019" y="5494048"/>
            <a:ext cx="8755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22222"/>
                </a:solidFill>
                <a:latin typeface="arial" panose="020B0604020202020204" pitchFamily="34" charset="0"/>
              </a:rPr>
              <a:t>refers to the biases, noise and abnormality in data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401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433388"/>
            <a:ext cx="10353675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39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414338"/>
            <a:ext cx="10639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1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04813"/>
            <a:ext cx="1117282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54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lead to Big </a:t>
            </a:r>
            <a:r>
              <a:rPr lang="en-IN" dirty="0" smtClean="0"/>
              <a:t>Data?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62917"/>
            <a:ext cx="10515600" cy="10100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Advancement in storage </a:t>
            </a:r>
            <a:r>
              <a:rPr lang="en-IN" dirty="0" smtClean="0"/>
              <a:t>technology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272937"/>
            <a:ext cx="10515600" cy="9274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dirty="0"/>
              <a:t>Affordability of Smart </a:t>
            </a:r>
            <a:r>
              <a:rPr lang="en-IN" dirty="0" smtClean="0"/>
              <a:t>Phones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14" y="3280703"/>
            <a:ext cx="1847152" cy="19748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496338"/>
            <a:ext cx="4129657" cy="833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Computing ability (Cloud)</a:t>
            </a:r>
          </a:p>
        </p:txBody>
      </p:sp>
    </p:spTree>
    <p:extLst>
      <p:ext uri="{BB962C8B-B14F-4D97-AF65-F5344CB8AC3E}">
        <p14:creationId xmlns:p14="http://schemas.microsoft.com/office/powerpoint/2010/main" val="188362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585788"/>
            <a:ext cx="106775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1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Challenges in Big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8" y="884093"/>
            <a:ext cx="10515600" cy="564733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Scaling up and down Big Data according to Current Demand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Collecting and Integrating Massive and Diverse Datasets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 Picking the Right NoSQL Tools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Maintaining Data Integrity, Security, and Privacy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Overcoming Big Data Talent and Resource </a:t>
            </a:r>
            <a:r>
              <a:rPr lang="en-US" b="1" dirty="0" smtClean="0"/>
              <a:t>Constraints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. . .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. . .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Applications: What makes Big Data valuable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917"/>
            <a:ext cx="10515600" cy="185910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IN" dirty="0"/>
              <a:t>Big Data allows to build better models which results in higher </a:t>
            </a:r>
            <a:r>
              <a:rPr lang="en-IN" dirty="0" smtClean="0"/>
              <a:t>precisions </a:t>
            </a:r>
            <a:r>
              <a:rPr lang="en-IN" dirty="0"/>
              <a:t>– influence the </a:t>
            </a:r>
            <a:r>
              <a:rPr lang="en-IN" dirty="0" smtClean="0"/>
              <a:t>decisions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788067"/>
            <a:ext cx="9058890" cy="875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dirty="0" smtClean="0"/>
              <a:t> Helps </a:t>
            </a:r>
            <a:r>
              <a:rPr lang="en-IN" sz="2400" dirty="0"/>
              <a:t>companies to do better marketing and increasing sells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663440"/>
            <a:ext cx="9058890" cy="875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2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r>
              <a:rPr lang="en-IN" dirty="0" smtClean="0"/>
              <a:t> How </a:t>
            </a:r>
            <a:r>
              <a:rPr lang="en-IN" dirty="0"/>
              <a:t>HR are managed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538813"/>
            <a:ext cx="9058890" cy="875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dirty="0" smtClean="0"/>
              <a:t> How </a:t>
            </a:r>
            <a:r>
              <a:rPr lang="en-IN" sz="2400" dirty="0"/>
              <a:t>disastrous are handled</a:t>
            </a:r>
          </a:p>
        </p:txBody>
      </p:sp>
    </p:spTree>
    <p:extLst>
      <p:ext uri="{BB962C8B-B14F-4D97-AF65-F5344CB8AC3E}">
        <p14:creationId xmlns:p14="http://schemas.microsoft.com/office/powerpoint/2010/main" val="43112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Personalized </a:t>
            </a:r>
            <a:r>
              <a:rPr lang="en-IN" dirty="0" smtClean="0"/>
              <a:t>Marketing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262917"/>
            <a:ext cx="10958732" cy="104920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Recommendation engines</a:t>
            </a:r>
          </a:p>
          <a:p>
            <a:pPr marL="0" indent="0">
              <a:lnSpc>
                <a:spcPct val="200000"/>
              </a:lnSpc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3046" y="2716913"/>
            <a:ext cx="10958732" cy="105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dirty="0" smtClean="0"/>
              <a:t>Sentimental Analysis (opinion mining) - uses natural language processing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3046" y="4179953"/>
            <a:ext cx="10958732" cy="105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dirty="0"/>
              <a:t>Mobile marketing (track person based on location)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3992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031"/>
            <a:ext cx="10515600" cy="603504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/>
              <a:t>Collective Consumer behaviour</a:t>
            </a:r>
            <a:endParaRPr lang="en-IN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Flight occupancy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Biomedical </a:t>
            </a:r>
            <a:r>
              <a:rPr lang="en-IN" dirty="0" smtClean="0"/>
              <a:t>Applications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Precision medicine</a:t>
            </a:r>
          </a:p>
          <a:p>
            <a:pPr>
              <a:lnSpc>
                <a:spcPct val="200000"/>
              </a:lnSpc>
            </a:pPr>
            <a:r>
              <a:rPr lang="en-IN" dirty="0"/>
              <a:t>Smart </a:t>
            </a:r>
            <a:r>
              <a:rPr lang="en-IN" dirty="0" smtClean="0"/>
              <a:t>cities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Data </a:t>
            </a:r>
            <a:r>
              <a:rPr lang="en-IN" dirty="0"/>
              <a:t>from sensors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2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918"/>
            <a:ext cx="10515600" cy="10361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dirty="0" smtClean="0"/>
              <a:t>Machines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299064"/>
            <a:ext cx="10515600" cy="122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dirty="0" smtClean="0"/>
              <a:t>People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526971"/>
            <a:ext cx="10515600" cy="1036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dirty="0"/>
              <a:t>Organizations</a:t>
            </a:r>
          </a:p>
          <a:p>
            <a:pPr marL="0" indent="0">
              <a:lnSpc>
                <a:spcPct val="200000"/>
              </a:lnSpc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935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917"/>
            <a:ext cx="10515600" cy="87068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Camera, Satellites, sensors, Activity trackers </a:t>
            </a:r>
            <a:r>
              <a:rPr lang="en-IN" dirty="0" smtClean="0"/>
              <a:t>– </a:t>
            </a:r>
            <a:r>
              <a:rPr lang="en-IN" dirty="0" err="1" smtClean="0"/>
              <a:t>IoTs</a:t>
            </a:r>
            <a:endParaRPr lang="en-I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27072"/>
            <a:ext cx="10515600" cy="107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err="1" smtClean="0"/>
              <a:t>Eg</a:t>
            </a:r>
            <a:r>
              <a:rPr lang="en-IN" dirty="0" smtClean="0"/>
              <a:t>: Boeing 747 / Airbus A380  generates </a:t>
            </a:r>
            <a:r>
              <a:rPr lang="en-IN" dirty="0" smtClean="0"/>
              <a:t>20 </a:t>
            </a:r>
            <a:r>
              <a:rPr lang="en-IN" dirty="0" smtClean="0"/>
              <a:t>terabytes of data every </a:t>
            </a:r>
            <a:r>
              <a:rPr lang="en-IN" dirty="0" smtClean="0"/>
              <a:t>hour per engine.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917"/>
            <a:ext cx="10515600" cy="116096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Text heavy and unstructured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86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45EC4C4968A041B23B8BA53DF49157" ma:contentTypeVersion="0" ma:contentTypeDescription="Create a new document." ma:contentTypeScope="" ma:versionID="db8f8e005660c9123e525837c606ed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354C11-9546-42B7-B781-3F5CFC2B4C8C}"/>
</file>

<file path=customXml/itemProps2.xml><?xml version="1.0" encoding="utf-8"?>
<ds:datastoreItem xmlns:ds="http://schemas.openxmlformats.org/officeDocument/2006/customXml" ds:itemID="{51D528A4-B478-4F89-9847-1683E3C1BE70}"/>
</file>

<file path=customXml/itemProps3.xml><?xml version="1.0" encoding="utf-8"?>
<ds:datastoreItem xmlns:ds="http://schemas.openxmlformats.org/officeDocument/2006/customXml" ds:itemID="{DCCCD82E-E5CD-41F9-A7BA-74A2DDBE41EA}"/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269</Words>
  <Application>Microsoft Office PowerPoint</Application>
  <PresentationFormat>Widescreen</PresentationFormat>
  <Paragraphs>50</Paragraphs>
  <Slides>31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</vt:lpstr>
      <vt:lpstr>Calibri</vt:lpstr>
      <vt:lpstr>Calibri Light</vt:lpstr>
      <vt:lpstr>Wingdings</vt:lpstr>
      <vt:lpstr>Office Theme</vt:lpstr>
      <vt:lpstr>Big Data</vt:lpstr>
      <vt:lpstr>What is big Data?</vt:lpstr>
      <vt:lpstr>What lead to Big Data?</vt:lpstr>
      <vt:lpstr>Applications: What makes Big Data valuable?</vt:lpstr>
      <vt:lpstr>Personalized Marketing</vt:lpstr>
      <vt:lpstr>PowerPoint Presentation</vt:lpstr>
      <vt:lpstr>Data Sources</vt:lpstr>
      <vt:lpstr>Machines</vt:lpstr>
      <vt:lpstr>People</vt:lpstr>
      <vt:lpstr>Source</vt:lpstr>
      <vt:lpstr>volume</vt:lpstr>
      <vt:lpstr>PowerPoint Presentation</vt:lpstr>
      <vt:lpstr>Characteristics of Big Data</vt:lpstr>
      <vt:lpstr>Volume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 Challenges in Big Data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hp</dc:creator>
  <cp:lastModifiedBy>DPK</cp:lastModifiedBy>
  <cp:revision>27</cp:revision>
  <dcterms:created xsi:type="dcterms:W3CDTF">2019-01-31T16:28:50Z</dcterms:created>
  <dcterms:modified xsi:type="dcterms:W3CDTF">2022-09-23T05:18:14Z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0x0101000145EC4C4968A041B23B8BA53DF49157</vt:lpwstr>
  </property>
</Properties>
</file>