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4" r:id="rId2"/>
    <p:sldId id="413" r:id="rId3"/>
    <p:sldId id="440" r:id="rId4"/>
    <p:sldId id="441" r:id="rId5"/>
    <p:sldId id="466" r:id="rId6"/>
    <p:sldId id="465" r:id="rId7"/>
    <p:sldId id="448" r:id="rId8"/>
    <p:sldId id="462" r:id="rId9"/>
    <p:sldId id="463" r:id="rId10"/>
    <p:sldId id="464" r:id="rId11"/>
    <p:sldId id="434" r:id="rId12"/>
  </p:sldIdLst>
  <p:sldSz cx="10799763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7D26"/>
    <a:srgbClr val="FF6600"/>
    <a:srgbClr val="FF9900"/>
    <a:srgbClr val="CCFFFF"/>
    <a:srgbClr val="66FFFF"/>
    <a:srgbClr val="FFFF66"/>
    <a:srgbClr val="FFFF00"/>
    <a:srgbClr val="FFFFCC"/>
    <a:srgbClr val="FF99FF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23" autoAdjust="0"/>
    <p:restoredTop sz="90036" autoAdjust="0"/>
  </p:normalViewPr>
  <p:slideViewPr>
    <p:cSldViewPr>
      <p:cViewPr varScale="1">
        <p:scale>
          <a:sx n="62" d="100"/>
          <a:sy n="62" d="100"/>
        </p:scale>
        <p:origin x="1254" y="72"/>
      </p:cViewPr>
      <p:guideLst>
        <p:guide orient="horz" pos="2160"/>
        <p:guide pos="340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328"/>
    </p:cViewPr>
  </p:sorterViewPr>
  <p:notesViewPr>
    <p:cSldViewPr>
      <p:cViewPr varScale="1">
        <p:scale>
          <a:sx n="55" d="100"/>
          <a:sy n="55" d="100"/>
        </p:scale>
        <p:origin x="288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19E7B17-C078-4C50-9935-3DE50FC9DB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063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0250" y="685800"/>
            <a:ext cx="53975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5E4430F-96D5-4F5E-AF15-BF5EB88FA4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023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0250" y="685800"/>
            <a:ext cx="5397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E4430F-96D5-4F5E-AF15-BF5EB88FA4B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16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E4430F-96D5-4F5E-AF15-BF5EB88FA4B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49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E4430F-96D5-4F5E-AF15-BF5EB88FA4B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82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E4430F-96D5-4F5E-AF15-BF5EB88FA4B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58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E4430F-96D5-4F5E-AF15-BF5EB88FA4B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3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2130426"/>
            <a:ext cx="9179799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965" y="3886200"/>
            <a:ext cx="7559834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0" y="723900"/>
            <a:ext cx="10829762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88" y="274638"/>
            <a:ext cx="9719787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988" y="1600201"/>
            <a:ext cx="9719787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Box 10"/>
          <p:cNvSpPr txBox="1">
            <a:spLocks noChangeArrowheads="1"/>
          </p:cNvSpPr>
          <p:nvPr userDrawn="1"/>
        </p:nvSpPr>
        <p:spPr bwMode="auto">
          <a:xfrm>
            <a:off x="0" y="6553200"/>
            <a:ext cx="10799763" cy="304800"/>
          </a:xfrm>
          <a:prstGeom prst="rect">
            <a:avLst/>
          </a:prstGeom>
          <a:solidFill>
            <a:srgbClr val="CC6600">
              <a:alpha val="8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 sz="1200" b="1" i="1"/>
          </a:p>
        </p:txBody>
      </p:sp>
      <p:sp>
        <p:nvSpPr>
          <p:cNvPr id="16" name="Text Box 5"/>
          <p:cNvSpPr txBox="1">
            <a:spLocks noChangeArrowheads="1"/>
          </p:cNvSpPr>
          <p:nvPr userDrawn="1"/>
        </p:nvSpPr>
        <p:spPr bwMode="auto">
          <a:xfrm>
            <a:off x="2609943" y="6572250"/>
            <a:ext cx="566987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200" b="1" dirty="0" smtClean="0">
                <a:latin typeface="Sabon LT Std" panose="02020602060506020403" pitchFamily="18" charset="0"/>
              </a:rPr>
              <a:t>MANIPAL SCHOOL OF</a:t>
            </a:r>
            <a:r>
              <a:rPr lang="en-US" sz="1200" b="1" baseline="0" dirty="0" smtClean="0">
                <a:latin typeface="Sabon LT Std" panose="02020602060506020403" pitchFamily="18" charset="0"/>
              </a:rPr>
              <a:t> INFORMATION SCIENCES</a:t>
            </a:r>
            <a:r>
              <a:rPr lang="en-US" sz="1200" b="1" dirty="0" smtClean="0">
                <a:latin typeface="Sabon LT Std" panose="02020602060506020403" pitchFamily="18" charset="0"/>
              </a:rPr>
              <a:t>, MAHE</a:t>
            </a:r>
            <a:r>
              <a:rPr lang="en-US" sz="1200" b="1" baseline="0" dirty="0" smtClean="0">
                <a:latin typeface="Sabon LT Std" panose="02020602060506020403" pitchFamily="18" charset="0"/>
              </a:rPr>
              <a:t> -</a:t>
            </a:r>
            <a:r>
              <a:rPr lang="en-US" sz="1200" b="1" dirty="0" smtClean="0">
                <a:latin typeface="Sabon LT Std" panose="02020602060506020403" pitchFamily="18" charset="0"/>
              </a:rPr>
              <a:t> MANIPAL</a:t>
            </a:r>
            <a:endParaRPr lang="en-US" sz="1200" b="1" dirty="0">
              <a:latin typeface="Sabon LT Std" panose="02020602060506020403" pitchFamily="18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70886" y="6550223"/>
            <a:ext cx="1214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4FF2BDA-0CCF-4808-8004-9C3749E0E8B5}" type="datetime1">
              <a:rPr lang="en-IN" sz="1400" b="1" smtClean="0">
                <a:latin typeface="Sabon LT Std" panose="02020602060506020403" pitchFamily="18" charset="0"/>
              </a:rPr>
              <a:pPr/>
              <a:t>08-08-2023</a:t>
            </a:fld>
            <a:endParaRPr lang="en-IN" sz="1400" b="1" dirty="0">
              <a:latin typeface="Sabon LT Std" panose="02020602060506020403" pitchFamily="18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8823623" y="6549395"/>
            <a:ext cx="1965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Sabon LT Std" panose="02020602060506020403" pitchFamily="18" charset="0"/>
              </a:rPr>
              <a:t>Project</a:t>
            </a:r>
            <a:r>
              <a:rPr lang="en-IN" sz="1400" dirty="0"/>
              <a:t> </a:t>
            </a:r>
            <a:fld id="{2B6BCCB2-68F9-4474-BBCE-CCA9053E752F}" type="slidenum">
              <a:rPr lang="en-IN" sz="1400" b="1" smtClean="0">
                <a:latin typeface="Sabon LT Std" panose="02020602060506020403" pitchFamily="18" charset="0"/>
              </a:rPr>
              <a:pPr/>
              <a:t>‹#›</a:t>
            </a:fld>
            <a:endParaRPr lang="en-IN" sz="1400" b="1" dirty="0">
              <a:latin typeface="Sabon LT Std" panose="02020602060506020403" pitchFamily="18" charset="0"/>
            </a:endParaRPr>
          </a:p>
        </p:txBody>
      </p:sp>
      <p:pic>
        <p:nvPicPr>
          <p:cNvPr id="10" name="Picture 9" descr="A sign in the dark&#10;&#10;Description generated with very high confidence">
            <a:extLst>
              <a:ext uri="{FF2B5EF4-FFF2-40B4-BE49-F238E27FC236}">
                <a16:creationId xmlns:a16="http://schemas.microsoft.com/office/drawing/2014/main" id="{3D44CB01-1FE1-4FBB-9269-80BD254564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6" y="0"/>
            <a:ext cx="2088635" cy="6184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0" y="723900"/>
            <a:ext cx="10829762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29828" y="274639"/>
            <a:ext cx="2429947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988" y="274639"/>
            <a:ext cx="7109844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Box 10"/>
          <p:cNvSpPr txBox="1">
            <a:spLocks noChangeArrowheads="1"/>
          </p:cNvSpPr>
          <p:nvPr userDrawn="1"/>
        </p:nvSpPr>
        <p:spPr bwMode="auto">
          <a:xfrm>
            <a:off x="0" y="6553200"/>
            <a:ext cx="10799763" cy="304800"/>
          </a:xfrm>
          <a:prstGeom prst="rect">
            <a:avLst/>
          </a:prstGeom>
          <a:solidFill>
            <a:srgbClr val="CC6600">
              <a:alpha val="8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 sz="1200" b="1" i="1"/>
          </a:p>
        </p:txBody>
      </p:sp>
      <p:sp>
        <p:nvSpPr>
          <p:cNvPr id="16" name="Text Box 5"/>
          <p:cNvSpPr txBox="1">
            <a:spLocks noChangeArrowheads="1"/>
          </p:cNvSpPr>
          <p:nvPr userDrawn="1"/>
        </p:nvSpPr>
        <p:spPr bwMode="auto">
          <a:xfrm>
            <a:off x="2609943" y="6572250"/>
            <a:ext cx="566987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200" b="1" dirty="0" smtClean="0">
                <a:latin typeface="Sabon LT Std" panose="02020602060506020403" pitchFamily="18" charset="0"/>
              </a:rPr>
              <a:t>MANIPAL SCHOOL OF</a:t>
            </a:r>
            <a:r>
              <a:rPr lang="en-US" sz="1200" b="1" baseline="0" dirty="0" smtClean="0">
                <a:latin typeface="Sabon LT Std" panose="02020602060506020403" pitchFamily="18" charset="0"/>
              </a:rPr>
              <a:t> INFORMATION SCIENCES</a:t>
            </a:r>
            <a:r>
              <a:rPr lang="en-US" sz="1200" b="1" dirty="0" smtClean="0">
                <a:latin typeface="Sabon LT Std" panose="02020602060506020403" pitchFamily="18" charset="0"/>
              </a:rPr>
              <a:t>, MAHE</a:t>
            </a:r>
            <a:r>
              <a:rPr lang="en-US" sz="1200" b="1" baseline="0" dirty="0" smtClean="0">
                <a:latin typeface="Sabon LT Std" panose="02020602060506020403" pitchFamily="18" charset="0"/>
              </a:rPr>
              <a:t> -</a:t>
            </a:r>
            <a:r>
              <a:rPr lang="en-US" sz="1200" b="1" dirty="0" smtClean="0">
                <a:latin typeface="Sabon LT Std" panose="02020602060506020403" pitchFamily="18" charset="0"/>
              </a:rPr>
              <a:t> MANIPAL</a:t>
            </a:r>
            <a:endParaRPr lang="en-US" sz="1200" b="1" dirty="0">
              <a:latin typeface="Sabon LT Std" panose="02020602060506020403" pitchFamily="18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70886" y="6550223"/>
            <a:ext cx="1214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4FF2BDA-0CCF-4808-8004-9C3749E0E8B5}" type="datetime1">
              <a:rPr lang="en-IN" sz="1400" b="1" smtClean="0">
                <a:latin typeface="Sabon LT Std" panose="02020602060506020403" pitchFamily="18" charset="0"/>
              </a:rPr>
              <a:pPr/>
              <a:t>08-08-2023</a:t>
            </a:fld>
            <a:endParaRPr lang="en-IN" sz="1400" b="1" dirty="0">
              <a:latin typeface="Sabon LT Std" panose="02020602060506020403" pitchFamily="18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8823623" y="6549395"/>
            <a:ext cx="1965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Sabon LT Std" panose="02020602060506020403" pitchFamily="18" charset="0"/>
              </a:rPr>
              <a:t>Project</a:t>
            </a:r>
            <a:r>
              <a:rPr lang="en-IN" sz="1400" dirty="0"/>
              <a:t> </a:t>
            </a:r>
            <a:fld id="{2B6BCCB2-68F9-4474-BBCE-CCA9053E752F}" type="slidenum">
              <a:rPr lang="en-IN" sz="1400" b="1" smtClean="0">
                <a:latin typeface="Sabon LT Std" panose="02020602060506020403" pitchFamily="18" charset="0"/>
              </a:rPr>
              <a:pPr/>
              <a:t>‹#›</a:t>
            </a:fld>
            <a:endParaRPr lang="en-IN" sz="1400" b="1" dirty="0">
              <a:latin typeface="Sabon LT Std" panose="02020602060506020403" pitchFamily="18" charset="0"/>
            </a:endParaRPr>
          </a:p>
        </p:txBody>
      </p:sp>
      <p:pic>
        <p:nvPicPr>
          <p:cNvPr id="10" name="Picture 9" descr="A sign in the dark&#10;&#10;Description generated with very high confidence">
            <a:extLst>
              <a:ext uri="{FF2B5EF4-FFF2-40B4-BE49-F238E27FC236}">
                <a16:creationId xmlns:a16="http://schemas.microsoft.com/office/drawing/2014/main" id="{03228479-1D6A-4559-AB1D-0A9FDB4EE8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6" y="0"/>
            <a:ext cx="2088635" cy="6184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88" y="274638"/>
            <a:ext cx="9719787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988" y="1600201"/>
            <a:ext cx="9719787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107" y="4406901"/>
            <a:ext cx="9179799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07" y="2906713"/>
            <a:ext cx="9179799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88" y="274638"/>
            <a:ext cx="9719787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988" y="1600201"/>
            <a:ext cx="476989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9880" y="1600201"/>
            <a:ext cx="476989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88" y="274638"/>
            <a:ext cx="9719787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88" y="1535113"/>
            <a:ext cx="477177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988" y="2174875"/>
            <a:ext cx="4771771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130" y="1535113"/>
            <a:ext cx="477364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130" y="2174875"/>
            <a:ext cx="477364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88" y="274638"/>
            <a:ext cx="9719787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0" y="723900"/>
            <a:ext cx="10829762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Text Box 10"/>
          <p:cNvSpPr txBox="1">
            <a:spLocks noChangeArrowheads="1"/>
          </p:cNvSpPr>
          <p:nvPr userDrawn="1"/>
        </p:nvSpPr>
        <p:spPr bwMode="auto">
          <a:xfrm>
            <a:off x="-719" y="6553200"/>
            <a:ext cx="10799763" cy="304800"/>
          </a:xfrm>
          <a:prstGeom prst="rect">
            <a:avLst/>
          </a:prstGeom>
          <a:solidFill>
            <a:srgbClr val="CC6600">
              <a:alpha val="8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 sz="1200" b="1" i="1"/>
          </a:p>
        </p:txBody>
      </p:sp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2609943" y="6572250"/>
            <a:ext cx="566987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200" b="1" dirty="0" smtClean="0">
                <a:latin typeface="Sabon LT Std" panose="02020602060506020403" pitchFamily="18" charset="0"/>
              </a:rPr>
              <a:t>MANIPAL SCHOOL </a:t>
            </a:r>
            <a:r>
              <a:rPr lang="en-US" sz="1200" b="1" dirty="0">
                <a:latin typeface="Sabon LT Std" panose="02020602060506020403" pitchFamily="18" charset="0"/>
              </a:rPr>
              <a:t>OF</a:t>
            </a:r>
            <a:r>
              <a:rPr lang="en-US" sz="1200" b="1" baseline="0" dirty="0">
                <a:latin typeface="Sabon LT Std" panose="02020602060506020403" pitchFamily="18" charset="0"/>
              </a:rPr>
              <a:t> INFORMATION SCIENCES</a:t>
            </a:r>
            <a:r>
              <a:rPr lang="en-US" sz="1200" b="1" dirty="0">
                <a:latin typeface="Sabon LT Std" panose="02020602060506020403" pitchFamily="18" charset="0"/>
              </a:rPr>
              <a:t>, </a:t>
            </a:r>
            <a:r>
              <a:rPr lang="en-US" sz="1200" b="1" dirty="0" smtClean="0">
                <a:latin typeface="Sabon LT Std" panose="02020602060506020403" pitchFamily="18" charset="0"/>
              </a:rPr>
              <a:t>MAHE - </a:t>
            </a:r>
            <a:r>
              <a:rPr lang="en-US" sz="1200" b="1" dirty="0">
                <a:latin typeface="Sabon LT Std" panose="02020602060506020403" pitchFamily="18" charset="0"/>
              </a:rPr>
              <a:t>MANIPAL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70886" y="6550223"/>
            <a:ext cx="1214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4FF2BDA-0CCF-4808-8004-9C3749E0E8B5}" type="datetime1">
              <a:rPr lang="en-IN" sz="1400" b="1" smtClean="0">
                <a:latin typeface="Sabon LT Std" panose="02020602060506020403" pitchFamily="18" charset="0"/>
              </a:rPr>
              <a:pPr/>
              <a:t>08-08-2023</a:t>
            </a:fld>
            <a:endParaRPr lang="en-IN" sz="1400" b="1" dirty="0">
              <a:latin typeface="Sabon LT Std" panose="02020602060506020403" pitchFamily="18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823623" y="6549395"/>
            <a:ext cx="1965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Sabon LT Std" panose="02020602060506020403" pitchFamily="18" charset="0"/>
              </a:rPr>
              <a:t>Project</a:t>
            </a:r>
            <a:r>
              <a:rPr lang="en-IN" sz="1400" dirty="0"/>
              <a:t> </a:t>
            </a:r>
            <a:fld id="{2B6BCCB2-68F9-4474-BBCE-CCA9053E752F}" type="slidenum">
              <a:rPr lang="en-IN" sz="1400" b="1" smtClean="0">
                <a:latin typeface="Sabon LT Std" panose="02020602060506020403" pitchFamily="18" charset="0"/>
              </a:rPr>
              <a:pPr/>
              <a:t>‹#›</a:t>
            </a:fld>
            <a:endParaRPr lang="en-IN" sz="1400" b="1" dirty="0">
              <a:latin typeface="Sabon LT Std" panose="02020602060506020403" pitchFamily="18" charset="0"/>
            </a:endParaRPr>
          </a:p>
        </p:txBody>
      </p:sp>
      <p:pic>
        <p:nvPicPr>
          <p:cNvPr id="7" name="Picture 6" descr="A sign in the dark&#10;&#10;Description generated with very high confidence">
            <a:extLst>
              <a:ext uri="{FF2B5EF4-FFF2-40B4-BE49-F238E27FC236}">
                <a16:creationId xmlns:a16="http://schemas.microsoft.com/office/drawing/2014/main" id="{99AC11E8-FD3B-40F3-B55A-C0B10FA721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8374"/>
            <a:ext cx="2609943" cy="772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8"/>
          <p:cNvSpPr>
            <a:spLocks noChangeShapeType="1"/>
          </p:cNvSpPr>
          <p:nvPr userDrawn="1"/>
        </p:nvSpPr>
        <p:spPr bwMode="auto">
          <a:xfrm>
            <a:off x="0" y="723900"/>
            <a:ext cx="10829762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Text Box 10"/>
          <p:cNvSpPr txBox="1">
            <a:spLocks noChangeArrowheads="1"/>
          </p:cNvSpPr>
          <p:nvPr userDrawn="1"/>
        </p:nvSpPr>
        <p:spPr bwMode="auto">
          <a:xfrm>
            <a:off x="0" y="6553200"/>
            <a:ext cx="10799763" cy="304800"/>
          </a:xfrm>
          <a:prstGeom prst="rect">
            <a:avLst/>
          </a:prstGeom>
          <a:solidFill>
            <a:srgbClr val="CC6600">
              <a:alpha val="8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 sz="1200" b="1" i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89" y="273050"/>
            <a:ext cx="355304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2407" y="273051"/>
            <a:ext cx="6037368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989" y="1435101"/>
            <a:ext cx="355304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Box 5"/>
          <p:cNvSpPr txBox="1">
            <a:spLocks noChangeArrowheads="1"/>
          </p:cNvSpPr>
          <p:nvPr userDrawn="1"/>
        </p:nvSpPr>
        <p:spPr bwMode="auto">
          <a:xfrm>
            <a:off x="2609943" y="6572250"/>
            <a:ext cx="566987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200" b="1" dirty="0" smtClean="0">
                <a:latin typeface="Sabon LT Std" panose="02020602060506020403" pitchFamily="18" charset="0"/>
              </a:rPr>
              <a:t>MANIPAL SCHOOL </a:t>
            </a:r>
            <a:r>
              <a:rPr lang="en-US" sz="1200" b="1" dirty="0">
                <a:latin typeface="Sabon LT Std" panose="02020602060506020403" pitchFamily="18" charset="0"/>
              </a:rPr>
              <a:t>OF</a:t>
            </a:r>
            <a:r>
              <a:rPr lang="en-US" sz="1200" b="1" baseline="0" dirty="0">
                <a:latin typeface="Sabon LT Std" panose="02020602060506020403" pitchFamily="18" charset="0"/>
              </a:rPr>
              <a:t> INFORMATION SCIENCES</a:t>
            </a:r>
            <a:r>
              <a:rPr lang="en-US" sz="1200" b="1" dirty="0">
                <a:latin typeface="Sabon LT Std" panose="02020602060506020403" pitchFamily="18" charset="0"/>
              </a:rPr>
              <a:t>, </a:t>
            </a:r>
            <a:r>
              <a:rPr lang="en-US" sz="1200" b="1" dirty="0" smtClean="0">
                <a:latin typeface="Sabon LT Std" panose="02020602060506020403" pitchFamily="18" charset="0"/>
              </a:rPr>
              <a:t>MAHE</a:t>
            </a:r>
            <a:r>
              <a:rPr lang="en-US" sz="1200" b="1" baseline="0" dirty="0" smtClean="0">
                <a:latin typeface="Sabon LT Std" panose="02020602060506020403" pitchFamily="18" charset="0"/>
              </a:rPr>
              <a:t> -</a:t>
            </a:r>
            <a:r>
              <a:rPr lang="en-US" sz="1200" b="1" dirty="0" smtClean="0">
                <a:latin typeface="Sabon LT Std" panose="02020602060506020403" pitchFamily="18" charset="0"/>
              </a:rPr>
              <a:t> </a:t>
            </a:r>
            <a:r>
              <a:rPr lang="en-US" sz="1200" b="1" dirty="0">
                <a:latin typeface="Sabon LT Std" panose="02020602060506020403" pitchFamily="18" charset="0"/>
              </a:rPr>
              <a:t>MANIPAL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70886" y="6550223"/>
            <a:ext cx="1214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4FF2BDA-0CCF-4808-8004-9C3749E0E8B5}" type="datetime1">
              <a:rPr lang="en-IN" sz="1400" b="1" smtClean="0">
                <a:latin typeface="Sabon LT Std" panose="02020602060506020403" pitchFamily="18" charset="0"/>
              </a:rPr>
              <a:pPr/>
              <a:t>08-08-2023</a:t>
            </a:fld>
            <a:endParaRPr lang="en-IN" sz="1400" b="1" dirty="0">
              <a:latin typeface="Sabon LT Std" panose="02020602060506020403" pitchFamily="18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8823623" y="6549395"/>
            <a:ext cx="1965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Sabon LT Std" panose="02020602060506020403" pitchFamily="18" charset="0"/>
              </a:rPr>
              <a:t>Project</a:t>
            </a:r>
            <a:r>
              <a:rPr lang="en-IN" sz="1400" dirty="0"/>
              <a:t> </a:t>
            </a:r>
            <a:fld id="{2B6BCCB2-68F9-4474-BBCE-CCA9053E752F}" type="slidenum">
              <a:rPr lang="en-IN" sz="1400" b="1" smtClean="0">
                <a:latin typeface="Sabon LT Std" panose="02020602060506020403" pitchFamily="18" charset="0"/>
              </a:rPr>
              <a:pPr/>
              <a:t>‹#›</a:t>
            </a:fld>
            <a:endParaRPr lang="en-IN" sz="1400" b="1" dirty="0">
              <a:latin typeface="Sabon LT Std" panose="02020602060506020403" pitchFamily="18" charset="0"/>
            </a:endParaRPr>
          </a:p>
        </p:txBody>
      </p:sp>
      <p:pic>
        <p:nvPicPr>
          <p:cNvPr id="11" name="Picture 10" descr="A sign in the dark&#10;&#10;Description generated with very high confidence">
            <a:extLst>
              <a:ext uri="{FF2B5EF4-FFF2-40B4-BE49-F238E27FC236}">
                <a16:creationId xmlns:a16="http://schemas.microsoft.com/office/drawing/2014/main" id="{EA04BEC8-6F6B-40C9-A38F-02E85B06B9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6" y="0"/>
            <a:ext cx="2088635" cy="6184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8"/>
          <p:cNvSpPr>
            <a:spLocks noChangeShapeType="1"/>
          </p:cNvSpPr>
          <p:nvPr userDrawn="1"/>
        </p:nvSpPr>
        <p:spPr bwMode="auto">
          <a:xfrm>
            <a:off x="0" y="723900"/>
            <a:ext cx="10829762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0" y="6543635"/>
            <a:ext cx="10799763" cy="314365"/>
          </a:xfrm>
          <a:prstGeom prst="rect">
            <a:avLst/>
          </a:prstGeom>
          <a:solidFill>
            <a:srgbClr val="CC6600">
              <a:alpha val="8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 sz="1200" b="1" i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6829" y="4800600"/>
            <a:ext cx="6479858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6829" y="612775"/>
            <a:ext cx="6479858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6829" y="5367338"/>
            <a:ext cx="647985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Box 5"/>
          <p:cNvSpPr txBox="1">
            <a:spLocks noChangeArrowheads="1"/>
          </p:cNvSpPr>
          <p:nvPr userDrawn="1"/>
        </p:nvSpPr>
        <p:spPr bwMode="auto">
          <a:xfrm>
            <a:off x="2609943" y="6572250"/>
            <a:ext cx="566987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200" b="1" dirty="0" smtClean="0">
                <a:latin typeface="Sabon LT Std" panose="02020602060506020403" pitchFamily="18" charset="0"/>
              </a:rPr>
              <a:t>MANIPAL SCHOOL OF</a:t>
            </a:r>
            <a:r>
              <a:rPr lang="en-US" sz="1200" b="1" baseline="0" dirty="0" smtClean="0">
                <a:latin typeface="Sabon LT Std" panose="02020602060506020403" pitchFamily="18" charset="0"/>
              </a:rPr>
              <a:t> INFORMATION SCIENCES</a:t>
            </a:r>
            <a:r>
              <a:rPr lang="en-US" sz="1200" b="1" dirty="0" smtClean="0">
                <a:latin typeface="Sabon LT Std" panose="02020602060506020403" pitchFamily="18" charset="0"/>
              </a:rPr>
              <a:t>, MAHE</a:t>
            </a:r>
            <a:r>
              <a:rPr lang="en-US" sz="1200" b="1" baseline="0" dirty="0" smtClean="0">
                <a:latin typeface="Sabon LT Std" panose="02020602060506020403" pitchFamily="18" charset="0"/>
              </a:rPr>
              <a:t> -</a:t>
            </a:r>
            <a:r>
              <a:rPr lang="en-US" sz="1200" b="1" dirty="0" smtClean="0">
                <a:latin typeface="Sabon LT Std" panose="02020602060506020403" pitchFamily="18" charset="0"/>
              </a:rPr>
              <a:t> MANIPAL</a:t>
            </a:r>
            <a:endParaRPr lang="en-US" sz="1200" b="1" dirty="0">
              <a:latin typeface="Sabon LT Std" panose="02020602060506020403" pitchFamily="18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70886" y="6550223"/>
            <a:ext cx="1214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4FF2BDA-0CCF-4808-8004-9C3749E0E8B5}" type="datetime1">
              <a:rPr lang="en-IN" sz="1400" b="1" smtClean="0">
                <a:latin typeface="Sabon LT Std" panose="02020602060506020403" pitchFamily="18" charset="0"/>
              </a:rPr>
              <a:pPr/>
              <a:t>08-08-2023</a:t>
            </a:fld>
            <a:endParaRPr lang="en-IN" sz="1400" b="1" dirty="0">
              <a:latin typeface="Sabon LT Std" panose="02020602060506020403" pitchFamily="18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8823623" y="6549395"/>
            <a:ext cx="1965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Sabon LT Std" panose="02020602060506020403" pitchFamily="18" charset="0"/>
              </a:rPr>
              <a:t>Project</a:t>
            </a:r>
            <a:r>
              <a:rPr lang="en-IN" sz="1400" dirty="0"/>
              <a:t> </a:t>
            </a:r>
            <a:fld id="{2B6BCCB2-68F9-4474-BBCE-CCA9053E752F}" type="slidenum">
              <a:rPr lang="en-IN" sz="1400" b="1" smtClean="0">
                <a:latin typeface="Sabon LT Std" panose="02020602060506020403" pitchFamily="18" charset="0"/>
              </a:rPr>
              <a:pPr/>
              <a:t>‹#›</a:t>
            </a:fld>
            <a:endParaRPr lang="en-IN" sz="1400" b="1" dirty="0">
              <a:latin typeface="Sabon LT Std" panose="02020602060506020403" pitchFamily="18" charset="0"/>
            </a:endParaRPr>
          </a:p>
        </p:txBody>
      </p:sp>
      <p:pic>
        <p:nvPicPr>
          <p:cNvPr id="12" name="Picture 11" descr="A sign in the dark&#10;&#10;Description generated with very high confidence">
            <a:extLst>
              <a:ext uri="{FF2B5EF4-FFF2-40B4-BE49-F238E27FC236}">
                <a16:creationId xmlns:a16="http://schemas.microsoft.com/office/drawing/2014/main" id="{10F9D83D-ED4F-4F68-91DF-27D7E1A5F09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6" y="0"/>
            <a:ext cx="2088635" cy="6184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0" y="723900"/>
            <a:ext cx="10829762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0" y="6553200"/>
            <a:ext cx="10799763" cy="304800"/>
          </a:xfrm>
          <a:prstGeom prst="rect">
            <a:avLst/>
          </a:prstGeom>
          <a:solidFill>
            <a:srgbClr val="CC6600">
              <a:alpha val="8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 sz="1200" b="1" i="1"/>
          </a:p>
        </p:txBody>
      </p:sp>
      <p:sp>
        <p:nvSpPr>
          <p:cNvPr id="11" name="Text Box 5"/>
          <p:cNvSpPr txBox="1">
            <a:spLocks noChangeArrowheads="1"/>
          </p:cNvSpPr>
          <p:nvPr userDrawn="1"/>
        </p:nvSpPr>
        <p:spPr bwMode="auto">
          <a:xfrm>
            <a:off x="2609943" y="6572250"/>
            <a:ext cx="566987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200" b="1" dirty="0" smtClean="0">
                <a:latin typeface="Sabon LT Std" panose="02020602060506020403" pitchFamily="18" charset="0"/>
              </a:rPr>
              <a:t>MANIPAL SCHOOL </a:t>
            </a:r>
            <a:r>
              <a:rPr lang="en-US" sz="1200" b="1" dirty="0">
                <a:latin typeface="Sabon LT Std" panose="02020602060506020403" pitchFamily="18" charset="0"/>
              </a:rPr>
              <a:t>OF</a:t>
            </a:r>
            <a:r>
              <a:rPr lang="en-US" sz="1200" b="1" baseline="0" dirty="0">
                <a:latin typeface="Sabon LT Std" panose="02020602060506020403" pitchFamily="18" charset="0"/>
              </a:rPr>
              <a:t> INFORMATION SCIENCES</a:t>
            </a:r>
            <a:r>
              <a:rPr lang="en-US" sz="1200" b="1" dirty="0">
                <a:latin typeface="Sabon LT Std" panose="02020602060506020403" pitchFamily="18" charset="0"/>
              </a:rPr>
              <a:t>, </a:t>
            </a:r>
            <a:r>
              <a:rPr lang="en-US" sz="1200" b="1" dirty="0" smtClean="0">
                <a:latin typeface="Sabon LT Std" panose="02020602060506020403" pitchFamily="18" charset="0"/>
              </a:rPr>
              <a:t>MAHE</a:t>
            </a:r>
            <a:r>
              <a:rPr lang="en-US" sz="1200" b="1" baseline="0" dirty="0" smtClean="0">
                <a:latin typeface="Sabon LT Std" panose="02020602060506020403" pitchFamily="18" charset="0"/>
              </a:rPr>
              <a:t> -</a:t>
            </a:r>
            <a:r>
              <a:rPr lang="en-US" sz="1200" b="1" dirty="0" smtClean="0">
                <a:latin typeface="Sabon LT Std" panose="02020602060506020403" pitchFamily="18" charset="0"/>
              </a:rPr>
              <a:t> </a:t>
            </a:r>
            <a:r>
              <a:rPr lang="en-US" sz="1200" b="1" dirty="0">
                <a:latin typeface="Sabon LT Std" panose="02020602060506020403" pitchFamily="18" charset="0"/>
              </a:rPr>
              <a:t>MANIPAL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0886" y="6550223"/>
            <a:ext cx="1214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4FF2BDA-0CCF-4808-8004-9C3749E0E8B5}" type="datetime1">
              <a:rPr lang="en-IN" sz="1400" b="1" smtClean="0">
                <a:latin typeface="Sabon LT Std" panose="02020602060506020403" pitchFamily="18" charset="0"/>
              </a:rPr>
              <a:pPr/>
              <a:t>08-08-2023</a:t>
            </a:fld>
            <a:endParaRPr lang="en-IN" sz="1400" b="1" dirty="0">
              <a:latin typeface="Sabon LT Std" panose="02020602060506020403" pitchFamily="18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8823623" y="6549395"/>
            <a:ext cx="1965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Sabon LT Std" panose="02020602060506020403" pitchFamily="18" charset="0"/>
              </a:rPr>
              <a:t>Project</a:t>
            </a:r>
            <a:r>
              <a:rPr lang="en-IN" sz="1400" dirty="0"/>
              <a:t> </a:t>
            </a:r>
            <a:fld id="{2B6BCCB2-68F9-4474-BBCE-CCA9053E752F}" type="slidenum">
              <a:rPr lang="en-IN" sz="1400" b="1" smtClean="0">
                <a:latin typeface="Sabon LT Std" panose="02020602060506020403" pitchFamily="18" charset="0"/>
              </a:rPr>
              <a:pPr/>
              <a:t>‹#›</a:t>
            </a:fld>
            <a:endParaRPr lang="en-IN" sz="1400" b="1" dirty="0">
              <a:latin typeface="Sabon LT Std" panose="02020602060506020403" pitchFamily="18" charset="0"/>
            </a:endParaRPr>
          </a:p>
        </p:txBody>
      </p:sp>
      <p:pic>
        <p:nvPicPr>
          <p:cNvPr id="9" name="Picture 8" descr="A sign in the dark&#10;&#10;Description generated with very high confidence">
            <a:extLst>
              <a:ext uri="{FF2B5EF4-FFF2-40B4-BE49-F238E27FC236}">
                <a16:creationId xmlns:a16="http://schemas.microsoft.com/office/drawing/2014/main" id="{3550F69F-9161-4E22-9322-2C0D25799A0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8374"/>
            <a:ext cx="2609943" cy="7728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4"/>
          <p:cNvSpPr txBox="1">
            <a:spLocks noChangeArrowheads="1"/>
          </p:cNvSpPr>
          <p:nvPr/>
        </p:nvSpPr>
        <p:spPr bwMode="auto">
          <a:xfrm>
            <a:off x="2504281" y="176213"/>
            <a:ext cx="7315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400" b="1" dirty="0" smtClean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</a:t>
            </a:r>
            <a:endParaRPr lang="en-US" sz="2400" b="1" dirty="0">
              <a:solidFill>
                <a:srgbClr val="D47D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196081"/>
              </p:ext>
            </p:extLst>
          </p:nvPr>
        </p:nvGraphicFramePr>
        <p:xfrm>
          <a:off x="1151409" y="1484784"/>
          <a:ext cx="8534400" cy="4176464"/>
        </p:xfrm>
        <a:graphic>
          <a:graphicData uri="http://schemas.openxmlformats.org/drawingml/2006/table">
            <a:tbl>
              <a:tblPr/>
              <a:tblGrid>
                <a:gridCol w="2539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8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8464">
                  <a:extLst>
                    <a:ext uri="{9D8B030D-6E8A-4147-A177-3AD203B41FA5}">
                      <a16:colId xmlns:a16="http://schemas.microsoft.com/office/drawing/2014/main" val="2788499379"/>
                    </a:ext>
                  </a:extLst>
                </a:gridCol>
                <a:gridCol w="1998464">
                  <a:extLst>
                    <a:ext uri="{9D8B030D-6E8A-4147-A177-3AD203B41FA5}">
                      <a16:colId xmlns:a16="http://schemas.microsoft.com/office/drawing/2014/main" val="2004038616"/>
                    </a:ext>
                  </a:extLst>
                </a:gridCol>
              </a:tblGrid>
              <a:tr h="151216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r>
                        <a:rPr lang="en-US" sz="1800" b="0" i="0" dirty="0">
                          <a:effectLst/>
                          <a:latin typeface="Times New Roman"/>
                        </a:rPr>
                        <a:t>Name</a:t>
                      </a:r>
                      <a:endParaRPr lang="en-US" sz="1800" b="0" i="1" dirty="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l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endParaRPr lang="en-US" sz="1800" b="0" i="0" dirty="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r>
                        <a:rPr lang="en-US" sz="1800" b="0" i="0" dirty="0">
                          <a:effectLst/>
                          <a:latin typeface="Times New Roman"/>
                        </a:rPr>
                        <a:t>Registration </a:t>
                      </a:r>
                      <a:r>
                        <a:rPr lang="en-US" sz="1800" b="0" i="0" dirty="0" smtClean="0">
                          <a:effectLst/>
                          <a:latin typeface="Times New Roman"/>
                        </a:rPr>
                        <a:t>Numbers</a:t>
                      </a:r>
                      <a:endParaRPr lang="en-US" sz="1800" b="0" i="1" dirty="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310"/>
                        </a:spcBef>
                        <a:spcAft>
                          <a:spcPts val="310"/>
                        </a:spcAft>
                        <a:buNone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310"/>
                        </a:spcBef>
                        <a:spcAft>
                          <a:spcPts val="310"/>
                        </a:spcAft>
                        <a:buNone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310"/>
                        </a:spcBef>
                        <a:spcAft>
                          <a:spcPts val="310"/>
                        </a:spcAft>
                        <a:buNone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r>
                        <a:rPr lang="en-US" sz="1800" b="0" i="0" dirty="0" smtClean="0">
                          <a:effectLst/>
                          <a:latin typeface="Times New Roman"/>
                        </a:rPr>
                        <a:t>Branch</a:t>
                      </a:r>
                      <a:endParaRPr lang="en-US" sz="1800" b="0" i="0" dirty="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vl="0" algn="l">
                        <a:spcBef>
                          <a:spcPts val="310"/>
                        </a:spcBef>
                        <a:spcAft>
                          <a:spcPts val="310"/>
                        </a:spcAft>
                        <a:buNone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l">
                        <a:spcBef>
                          <a:spcPts val="310"/>
                        </a:spcBef>
                        <a:spcAft>
                          <a:spcPts val="310"/>
                        </a:spcAft>
                        <a:buNone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l">
                        <a:spcBef>
                          <a:spcPts val="310"/>
                        </a:spcBef>
                        <a:spcAft>
                          <a:spcPts val="310"/>
                        </a:spcAft>
                        <a:buNone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981560"/>
                  </a:ext>
                </a:extLst>
              </a:tr>
              <a:tr h="113553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r>
                        <a:rPr lang="en-US" sz="1800" b="0" i="0" dirty="0" smtClean="0">
                          <a:effectLst/>
                          <a:latin typeface="Times New Roman"/>
                        </a:rPr>
                        <a:t>Project</a:t>
                      </a:r>
                      <a:r>
                        <a:rPr lang="en-US" sz="1800" b="0" i="0" baseline="0" dirty="0" smtClean="0">
                          <a:effectLst/>
                          <a:latin typeface="Times New Roman"/>
                        </a:rPr>
                        <a:t> Title</a:t>
                      </a:r>
                      <a:endParaRPr lang="en-US" sz="1800" b="0" i="1" dirty="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endParaRPr lang="en-IN" sz="18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64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r>
                        <a:rPr lang="en-US" sz="1800" b="0" i="0" dirty="0" smtClean="0">
                          <a:effectLst/>
                          <a:latin typeface="Times New Roman"/>
                        </a:rPr>
                        <a:t>Guide</a:t>
                      </a:r>
                      <a:endParaRPr lang="en-US" sz="1800" b="0" i="1" dirty="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vl="0" algn="l">
                        <a:spcBef>
                          <a:spcPts val="310"/>
                        </a:spcBef>
                        <a:spcAft>
                          <a:spcPts val="310"/>
                        </a:spcAft>
                        <a:buNone/>
                      </a:pPr>
                      <a:endParaRPr lang="en-US" dirty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A313F9-BB8D-44F1-9DB3-B36A5B02C958}"/>
              </a:ext>
            </a:extLst>
          </p:cNvPr>
          <p:cNvSpPr txBox="1"/>
          <p:nvPr/>
        </p:nvSpPr>
        <p:spPr>
          <a:xfrm>
            <a:off x="7344097" y="188640"/>
            <a:ext cx="3594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F5B72-1C01-48AA-BB4B-F5D7980AD148}"/>
              </a:ext>
            </a:extLst>
          </p:cNvPr>
          <p:cNvSpPr txBox="1"/>
          <p:nvPr/>
        </p:nvSpPr>
        <p:spPr>
          <a:xfrm>
            <a:off x="647353" y="1772816"/>
            <a:ext cx="9433048" cy="41919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35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5539" y="1982450"/>
            <a:ext cx="7148684" cy="144655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98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8064177" y="188640"/>
            <a:ext cx="2418656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7353" y="1772816"/>
            <a:ext cx="8839200" cy="42473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2000" dirty="0">
                <a:latin typeface="Times New Roman"/>
                <a:cs typeface="Times New Roman"/>
              </a:rPr>
              <a:t>Introduction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2000" dirty="0" smtClean="0">
                <a:latin typeface="Times New Roman"/>
                <a:cs typeface="Times New Roman"/>
              </a:rPr>
              <a:t>Literature Review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2000" dirty="0">
                <a:latin typeface="Times New Roman"/>
                <a:cs typeface="Times New Roman"/>
              </a:rPr>
              <a:t>Objective</a:t>
            </a:r>
            <a:endParaRPr lang="en-US" sz="2000" dirty="0">
              <a:latin typeface="Times New Roman"/>
              <a:cs typeface="Times New Roman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Flow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Done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27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60121" y="188640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187B90-23F6-4416-A139-0D1D53F1CBCB}"/>
              </a:ext>
            </a:extLst>
          </p:cNvPr>
          <p:cNvSpPr txBox="1"/>
          <p:nvPr/>
        </p:nvSpPr>
        <p:spPr>
          <a:xfrm>
            <a:off x="647353" y="1772816"/>
            <a:ext cx="9433048" cy="41919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24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54133" y="188640"/>
            <a:ext cx="4524183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54F019-708A-454D-8724-F3011E518121}"/>
              </a:ext>
            </a:extLst>
          </p:cNvPr>
          <p:cNvSpPr txBox="1"/>
          <p:nvPr/>
        </p:nvSpPr>
        <p:spPr>
          <a:xfrm>
            <a:off x="647353" y="1772816"/>
            <a:ext cx="9433048" cy="41919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60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48153" y="188640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187B90-23F6-4416-A139-0D1D53F1CBCB}"/>
              </a:ext>
            </a:extLst>
          </p:cNvPr>
          <p:cNvSpPr txBox="1"/>
          <p:nvPr/>
        </p:nvSpPr>
        <p:spPr>
          <a:xfrm>
            <a:off x="647353" y="1772816"/>
            <a:ext cx="9433048" cy="41919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70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54133" y="188640"/>
            <a:ext cx="4524183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OPERATIONAL 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54F019-708A-454D-8724-F3011E518121}"/>
              </a:ext>
            </a:extLst>
          </p:cNvPr>
          <p:cNvSpPr txBox="1"/>
          <p:nvPr/>
        </p:nvSpPr>
        <p:spPr>
          <a:xfrm>
            <a:off x="647353" y="1772816"/>
            <a:ext cx="9433048" cy="41919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29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A313F9-BB8D-44F1-9DB3-B36A5B02C958}"/>
              </a:ext>
            </a:extLst>
          </p:cNvPr>
          <p:cNvSpPr txBox="1"/>
          <p:nvPr/>
        </p:nvSpPr>
        <p:spPr>
          <a:xfrm>
            <a:off x="5428798" y="188640"/>
            <a:ext cx="4818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F5B72-1C01-48AA-BB4B-F5D7980AD148}"/>
              </a:ext>
            </a:extLst>
          </p:cNvPr>
          <p:cNvSpPr txBox="1"/>
          <p:nvPr/>
        </p:nvSpPr>
        <p:spPr>
          <a:xfrm>
            <a:off x="647353" y="1772816"/>
            <a:ext cx="9433048" cy="41919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A313F9-BB8D-44F1-9DB3-B36A5B02C958}"/>
              </a:ext>
            </a:extLst>
          </p:cNvPr>
          <p:cNvSpPr txBox="1"/>
          <p:nvPr/>
        </p:nvSpPr>
        <p:spPr>
          <a:xfrm>
            <a:off x="6912049" y="188640"/>
            <a:ext cx="3594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F5B72-1C01-48AA-BB4B-F5D7980AD148}"/>
              </a:ext>
            </a:extLst>
          </p:cNvPr>
          <p:cNvSpPr txBox="1"/>
          <p:nvPr/>
        </p:nvSpPr>
        <p:spPr>
          <a:xfrm>
            <a:off x="647353" y="1772816"/>
            <a:ext cx="9433048" cy="41919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50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A313F9-BB8D-44F1-9DB3-B36A5B02C958}"/>
              </a:ext>
            </a:extLst>
          </p:cNvPr>
          <p:cNvSpPr txBox="1"/>
          <p:nvPr/>
        </p:nvSpPr>
        <p:spPr>
          <a:xfrm>
            <a:off x="7344097" y="188640"/>
            <a:ext cx="3594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DONE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F5B72-1C01-48AA-BB4B-F5D7980AD148}"/>
              </a:ext>
            </a:extLst>
          </p:cNvPr>
          <p:cNvSpPr txBox="1"/>
          <p:nvPr/>
        </p:nvSpPr>
        <p:spPr>
          <a:xfrm>
            <a:off x="647353" y="1772816"/>
            <a:ext cx="9433048" cy="41919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55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21193</TotalTime>
  <Words>41</Words>
  <Application>Microsoft Office PowerPoint</Application>
  <PresentationFormat>Custom</PresentationFormat>
  <Paragraphs>85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Sabon LT Std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MAHE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MAHE</dc:creator>
  <cp:lastModifiedBy>Events [MAHE-MSIS]</cp:lastModifiedBy>
  <cp:revision>886</cp:revision>
  <dcterms:created xsi:type="dcterms:W3CDTF">2007-08-14T09:37:21Z</dcterms:created>
  <dcterms:modified xsi:type="dcterms:W3CDTF">2023-08-08T07:06:32Z</dcterms:modified>
</cp:coreProperties>
</file>