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2" r:id="rId18"/>
    <p:sldId id="270" r:id="rId19"/>
    <p:sldId id="27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28A5D-F36C-4760-850D-64EF1607DFFB}" v="1" dt="2021-02-11T09:27:53.919"/>
    <p1510:client id="{129F6D6C-6210-457C-93EB-0EB0C4671EFD}" v="4" dt="2021-02-11T18:06:08.728"/>
    <p1510:client id="{3017D0FB-363F-4718-B4D6-057ACDD515DF}" v="12" dt="2021-02-10T13:46:36.637"/>
    <p1510:client id="{3606D19F-AD6A-405F-86D0-A1FF139CBF18}" v="1" dt="2023-11-03T12:04:06.360"/>
    <p1510:client id="{4B9017B1-95EE-4FB2-B1C9-6FE6F415D215}" v="8" dt="2021-02-11T09:28:20.073"/>
    <p1510:client id="{B2C51D4D-69CF-42D1-9FF9-0E8C71471E72}" v="2" dt="2021-02-23T05:22:24.113"/>
    <p1510:client id="{C1F72669-A67C-4512-97E6-A66BB698550F}" v="19" dt="2023-11-27T07:28:46.241"/>
    <p1510:client id="{CB8E8A56-5018-4146-8820-CF76A8ACBE04}" v="6" dt="2021-02-10T16:47:37.700"/>
    <p1510:client id="{CCA18E7F-12DF-4B83-9FAE-04A5D64A9B29}" v="2" dt="2021-02-10T16:36:21.576"/>
    <p1510:client id="{E78376D0-36F6-42E8-8163-5E10106904B3}" v="89" dt="2021-02-10T13:46:1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PRAKASH S - 201046018" userId="S::bhanuprakash.s@learner.manipal.edu::a983d4cc-973e-42f1-80e1-a1de98f96342" providerId="AD" clId="Web-{4B9017B1-95EE-4FB2-B1C9-6FE6F415D215}"/>
    <pc:docChg chg="modSld">
      <pc:chgData name="BHANUPRAKASH S - 201046018" userId="S::bhanuprakash.s@learner.manipal.edu::a983d4cc-973e-42f1-80e1-a1de98f96342" providerId="AD" clId="Web-{4B9017B1-95EE-4FB2-B1C9-6FE6F415D215}" dt="2021-02-11T09:28:20.057" v="3" actId="20577"/>
      <pc:docMkLst>
        <pc:docMk/>
      </pc:docMkLst>
      <pc:sldChg chg="modSp">
        <pc:chgData name="BHANUPRAKASH S - 201046018" userId="S::bhanuprakash.s@learner.manipal.edu::a983d4cc-973e-42f1-80e1-a1de98f96342" providerId="AD" clId="Web-{4B9017B1-95EE-4FB2-B1C9-6FE6F415D215}" dt="2021-02-11T09:28:20.057" v="3" actId="20577"/>
        <pc:sldMkLst>
          <pc:docMk/>
          <pc:sldMk cId="3250649603" sldId="258"/>
        </pc:sldMkLst>
        <pc:spChg chg="mod">
          <ac:chgData name="BHANUPRAKASH S - 201046018" userId="S::bhanuprakash.s@learner.manipal.edu::a983d4cc-973e-42f1-80e1-a1de98f96342" providerId="AD" clId="Web-{4B9017B1-95EE-4FB2-B1C9-6FE6F415D215}" dt="2021-02-11T09:28:20.057" v="3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ADITYA N BHATT                           - 231057015 - MSISMPL" userId="S::aditya.msismpl2023@learner.manipal.edu::ad47c53f-4d77-4488-bdbf-dbd5378d0840" providerId="AD" clId="Web-{C1F72669-A67C-4512-97E6-A66BB698550F}"/>
    <pc:docChg chg="addSld modSld sldOrd">
      <pc:chgData name="ADITYA N BHATT                           - 231057015 - MSISMPL" userId="S::aditya.msismpl2023@learner.manipal.edu::ad47c53f-4d77-4488-bdbf-dbd5378d0840" providerId="AD" clId="Web-{C1F72669-A67C-4512-97E6-A66BB698550F}" dt="2023-11-27T07:28:46.241" v="18"/>
      <pc:docMkLst>
        <pc:docMk/>
      </pc:docMkLst>
      <pc:sldChg chg="modSp">
        <pc:chgData name="ADITYA N BHATT                           - 231057015 - MSISMPL" userId="S::aditya.msismpl2023@learner.manipal.edu::ad47c53f-4d77-4488-bdbf-dbd5378d0840" providerId="AD" clId="Web-{C1F72669-A67C-4512-97E6-A66BB698550F}" dt="2023-11-27T06:57:04.145" v="0" actId="1076"/>
        <pc:sldMkLst>
          <pc:docMk/>
          <pc:sldMk cId="3250649603" sldId="258"/>
        </pc:sldMkLst>
        <pc:spChg chg="mod">
          <ac:chgData name="ADITYA N BHATT                           - 231057015 - MSISMPL" userId="S::aditya.msismpl2023@learner.manipal.edu::ad47c53f-4d77-4488-bdbf-dbd5378d0840" providerId="AD" clId="Web-{C1F72669-A67C-4512-97E6-A66BB698550F}" dt="2023-11-27T06:57:04.145" v="0" actId="1076"/>
          <ac:spMkLst>
            <pc:docMk/>
            <pc:sldMk cId="3250649603" sldId="258"/>
            <ac:spMk id="2" creationId="{00000000-0000-0000-0000-000000000000}"/>
          </ac:spMkLst>
        </pc:spChg>
      </pc:sldChg>
      <pc:sldChg chg="ord">
        <pc:chgData name="ADITYA N BHATT                           - 231057015 - MSISMPL" userId="S::aditya.msismpl2023@learner.manipal.edu::ad47c53f-4d77-4488-bdbf-dbd5378d0840" providerId="AD" clId="Web-{C1F72669-A67C-4512-97E6-A66BB698550F}" dt="2023-11-27T07:28:46.225" v="13"/>
        <pc:sldMkLst>
          <pc:docMk/>
          <pc:sldMk cId="2938892840" sldId="268"/>
        </pc:sldMkLst>
      </pc:sldChg>
      <pc:sldChg chg="ord">
        <pc:chgData name="ADITYA N BHATT                           - 231057015 - MSISMPL" userId="S::aditya.msismpl2023@learner.manipal.edu::ad47c53f-4d77-4488-bdbf-dbd5378d0840" providerId="AD" clId="Web-{C1F72669-A67C-4512-97E6-A66BB698550F}" dt="2023-11-27T07:28:46.225" v="14"/>
        <pc:sldMkLst>
          <pc:docMk/>
          <pc:sldMk cId="1033181854" sldId="269"/>
        </pc:sldMkLst>
      </pc:sldChg>
      <pc:sldChg chg="ord">
        <pc:chgData name="ADITYA N BHATT                           - 231057015 - MSISMPL" userId="S::aditya.msismpl2023@learner.manipal.edu::ad47c53f-4d77-4488-bdbf-dbd5378d0840" providerId="AD" clId="Web-{C1F72669-A67C-4512-97E6-A66BB698550F}" dt="2023-11-27T07:28:46.241" v="17"/>
        <pc:sldMkLst>
          <pc:docMk/>
          <pc:sldMk cId="2994455309" sldId="270"/>
        </pc:sldMkLst>
      </pc:sldChg>
      <pc:sldChg chg="ord">
        <pc:chgData name="ADITYA N BHATT                           - 231057015 - MSISMPL" userId="S::aditya.msismpl2023@learner.manipal.edu::ad47c53f-4d77-4488-bdbf-dbd5378d0840" providerId="AD" clId="Web-{C1F72669-A67C-4512-97E6-A66BB698550F}" dt="2023-11-27T07:28:46.241" v="18"/>
        <pc:sldMkLst>
          <pc:docMk/>
          <pc:sldMk cId="1152924184" sldId="271"/>
        </pc:sldMkLst>
      </pc:sldChg>
      <pc:sldChg chg="ord">
        <pc:chgData name="ADITYA N BHATT                           - 231057015 - MSISMPL" userId="S::aditya.msismpl2023@learner.manipal.edu::ad47c53f-4d77-4488-bdbf-dbd5378d0840" providerId="AD" clId="Web-{C1F72669-A67C-4512-97E6-A66BB698550F}" dt="2023-11-27T07:28:46.241" v="16"/>
        <pc:sldMkLst>
          <pc:docMk/>
          <pc:sldMk cId="2444815229" sldId="272"/>
        </pc:sldMkLst>
      </pc:sldChg>
      <pc:sldChg chg="new ord">
        <pc:chgData name="ADITYA N BHATT                           - 231057015 - MSISMPL" userId="S::aditya.msismpl2023@learner.manipal.edu::ad47c53f-4d77-4488-bdbf-dbd5378d0840" providerId="AD" clId="Web-{C1F72669-A67C-4512-97E6-A66BB698550F}" dt="2023-11-27T07:28:46.225" v="15"/>
        <pc:sldMkLst>
          <pc:docMk/>
          <pc:sldMk cId="565589354" sldId="274"/>
        </pc:sldMkLst>
      </pc:sldChg>
    </pc:docChg>
  </pc:docChgLst>
  <pc:docChgLst>
    <pc:chgData name="MANOJ V KALLIHAL - 201046004" userId="S::manoj.kallihal@learner.manipal.edu::a3d497b4-5641-445a-9067-82e01be64243" providerId="AD" clId="Web-{CCA18E7F-12DF-4B83-9FAE-04A5D64A9B29}"/>
    <pc:docChg chg="modSld">
      <pc:chgData name="MANOJ V KALLIHAL - 201046004" userId="S::manoj.kallihal@learner.manipal.edu::a3d497b4-5641-445a-9067-82e01be64243" providerId="AD" clId="Web-{CCA18E7F-12DF-4B83-9FAE-04A5D64A9B29}" dt="2021-02-10T16:36:21.576" v="1" actId="1076"/>
      <pc:docMkLst>
        <pc:docMk/>
      </pc:docMkLst>
      <pc:sldChg chg="modSp">
        <pc:chgData name="MANOJ V KALLIHAL - 201046004" userId="S::manoj.kallihal@learner.manipal.edu::a3d497b4-5641-445a-9067-82e01be64243" providerId="AD" clId="Web-{CCA18E7F-12DF-4B83-9FAE-04A5D64A9B29}" dt="2021-02-10T16:36:21.576" v="1" actId="1076"/>
        <pc:sldMkLst>
          <pc:docMk/>
          <pc:sldMk cId="3250649603" sldId="258"/>
        </pc:sldMkLst>
        <pc:spChg chg="mod">
          <ac:chgData name="MANOJ V KALLIHAL - 201046004" userId="S::manoj.kallihal@learner.manipal.edu::a3d497b4-5641-445a-9067-82e01be64243" providerId="AD" clId="Web-{CCA18E7F-12DF-4B83-9FAE-04A5D64A9B29}" dt="2021-02-10T16:36:21.576" v="1" actId="1076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K.P.DEEPALI - 201049003" userId="S::deepali.k@learner.manipal.edu::ca9b2830-839a-4bb9-9fe8-51b2048b7640" providerId="AD" clId="Web-{3017D0FB-363F-4718-B4D6-057ACDD515DF}"/>
    <pc:docChg chg="modSld">
      <pc:chgData name="K.P.DEEPALI - 201049003" userId="S::deepali.k@learner.manipal.edu::ca9b2830-839a-4bb9-9fe8-51b2048b7640" providerId="AD" clId="Web-{3017D0FB-363F-4718-B4D6-057ACDD515DF}" dt="2021-02-10T13:46:36.637" v="5" actId="20577"/>
      <pc:docMkLst>
        <pc:docMk/>
      </pc:docMkLst>
      <pc:sldChg chg="modSp">
        <pc:chgData name="K.P.DEEPALI - 201049003" userId="S::deepali.k@learner.manipal.edu::ca9b2830-839a-4bb9-9fe8-51b2048b7640" providerId="AD" clId="Web-{3017D0FB-363F-4718-B4D6-057ACDD515DF}" dt="2021-02-10T13:46:36.637" v="5" actId="20577"/>
        <pc:sldMkLst>
          <pc:docMk/>
          <pc:sldMk cId="520495761" sldId="260"/>
        </pc:sldMkLst>
        <pc:spChg chg="mod">
          <ac:chgData name="K.P.DEEPALI - 201049003" userId="S::deepali.k@learner.manipal.edu::ca9b2830-839a-4bb9-9fe8-51b2048b7640" providerId="AD" clId="Web-{3017D0FB-363F-4718-B4D6-057ACDD515DF}" dt="2021-02-10T13:46:36.637" v="5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SKANDA HEGDE M R - 201051014" userId="S::skanda.r@learner.manipal.edu::5790184f-eb40-4d3c-a602-3ea3dd5e32a9" providerId="AD" clId="Web-{CB8E8A56-5018-4146-8820-CF76A8ACBE04}"/>
    <pc:docChg chg="modSld">
      <pc:chgData name="SKANDA HEGDE M R - 201051014" userId="S::skanda.r@learner.manipal.edu::5790184f-eb40-4d3c-a602-3ea3dd5e32a9" providerId="AD" clId="Web-{CB8E8A56-5018-4146-8820-CF76A8ACBE04}" dt="2021-02-10T16:47:37.700" v="4" actId="20577"/>
      <pc:docMkLst>
        <pc:docMk/>
      </pc:docMkLst>
      <pc:sldChg chg="modSp">
        <pc:chgData name="SKANDA HEGDE M R - 201051014" userId="S::skanda.r@learner.manipal.edu::5790184f-eb40-4d3c-a602-3ea3dd5e32a9" providerId="AD" clId="Web-{CB8E8A56-5018-4146-8820-CF76A8ACBE04}" dt="2021-02-10T16:47:37.700" v="4" actId="20577"/>
        <pc:sldMkLst>
          <pc:docMk/>
          <pc:sldMk cId="3250649603" sldId="258"/>
        </pc:sldMkLst>
        <pc:spChg chg="mod">
          <ac:chgData name="SKANDA HEGDE M R - 201051014" userId="S::skanda.r@learner.manipal.edu::5790184f-eb40-4d3c-a602-3ea3dd5e32a9" providerId="AD" clId="Web-{CB8E8A56-5018-4146-8820-CF76A8ACBE04}" dt="2021-02-10T16:47:37.700" v="4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SHREYA RAMDAS NAYAK - 201046033" userId="S::shreya.nayak1@learner.manipal.edu::2ddba161-4d69-4df4-b0d3-3a09a5778ce5" providerId="AD" clId="Web-{B2C51D4D-69CF-42D1-9FF9-0E8C71471E72}"/>
    <pc:docChg chg="sldOrd">
      <pc:chgData name="SHREYA RAMDAS NAYAK - 201046033" userId="S::shreya.nayak1@learner.manipal.edu::2ddba161-4d69-4df4-b0d3-3a09a5778ce5" providerId="AD" clId="Web-{B2C51D4D-69CF-42D1-9FF9-0E8C71471E72}" dt="2021-02-23T05:22:24.113" v="1"/>
      <pc:docMkLst>
        <pc:docMk/>
      </pc:docMkLst>
      <pc:sldChg chg="ord">
        <pc:chgData name="SHREYA RAMDAS NAYAK - 201046033" userId="S::shreya.nayak1@learner.manipal.edu::2ddba161-4d69-4df4-b0d3-3a09a5778ce5" providerId="AD" clId="Web-{B2C51D4D-69CF-42D1-9FF9-0E8C71471E72}" dt="2021-02-23T05:22:24.113" v="1"/>
        <pc:sldMkLst>
          <pc:docMk/>
          <pc:sldMk cId="520495761" sldId="260"/>
        </pc:sldMkLst>
      </pc:sldChg>
    </pc:docChg>
  </pc:docChgLst>
  <pc:docChgLst>
    <pc:chgData name="SKANDA HEGDE M R - 201051014" userId="S::skanda.r@learner.manipal.edu::5790184f-eb40-4d3c-a602-3ea3dd5e32a9" providerId="AD" clId="Web-{E78376D0-36F6-42E8-8163-5E10106904B3}"/>
    <pc:docChg chg="modSld">
      <pc:chgData name="SKANDA HEGDE M R - 201051014" userId="S::skanda.r@learner.manipal.edu::5790184f-eb40-4d3c-a602-3ea3dd5e32a9" providerId="AD" clId="Web-{E78376D0-36F6-42E8-8163-5E10106904B3}" dt="2021-02-10T13:46:16.851" v="43" actId="20577"/>
      <pc:docMkLst>
        <pc:docMk/>
      </pc:docMkLst>
      <pc:sldChg chg="modSp">
        <pc:chgData name="SKANDA HEGDE M R - 201051014" userId="S::skanda.r@learner.manipal.edu::5790184f-eb40-4d3c-a602-3ea3dd5e32a9" providerId="AD" clId="Web-{E78376D0-36F6-42E8-8163-5E10106904B3}" dt="2021-02-10T13:46:16.851" v="43" actId="20577"/>
        <pc:sldMkLst>
          <pc:docMk/>
          <pc:sldMk cId="520495761" sldId="260"/>
        </pc:sldMkLst>
        <pc:spChg chg="mod">
          <ac:chgData name="SKANDA HEGDE M R - 201051014" userId="S::skanda.r@learner.manipal.edu::5790184f-eb40-4d3c-a602-3ea3dd5e32a9" providerId="AD" clId="Web-{E78376D0-36F6-42E8-8163-5E10106904B3}" dt="2021-02-10T13:46:16.851" v="43" actId="20577"/>
          <ac:spMkLst>
            <pc:docMk/>
            <pc:sldMk cId="520495761" sldId="260"/>
            <ac:spMk id="2" creationId="{00000000-0000-0000-0000-000000000000}"/>
          </ac:spMkLst>
        </pc:spChg>
        <pc:spChg chg="mod">
          <ac:chgData name="SKANDA HEGDE M R - 201051014" userId="S::skanda.r@learner.manipal.edu::5790184f-eb40-4d3c-a602-3ea3dd5e32a9" providerId="AD" clId="Web-{E78376D0-36F6-42E8-8163-5E10106904B3}" dt="2021-02-10T13:45:39.085" v="29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129F6D6C-6210-457C-93EB-0EB0C4671EFD}"/>
    <pc:docChg chg="modSld">
      <pc:chgData name="MANOJ V KALLIHAL - 201046004" userId="S::manoj.kallihal@learner.manipal.edu::a3d497b4-5641-445a-9067-82e01be64243" providerId="AD" clId="Web-{129F6D6C-6210-457C-93EB-0EB0C4671EFD}" dt="2021-02-11T18:06:08.728" v="3" actId="1076"/>
      <pc:docMkLst>
        <pc:docMk/>
      </pc:docMkLst>
      <pc:sldChg chg="modSp">
        <pc:chgData name="MANOJ V KALLIHAL - 201046004" userId="S::manoj.kallihal@learner.manipal.edu::a3d497b4-5641-445a-9067-82e01be64243" providerId="AD" clId="Web-{129F6D6C-6210-457C-93EB-0EB0C4671EFD}" dt="2021-02-11T17:59:03.140" v="0" actId="1076"/>
        <pc:sldMkLst>
          <pc:docMk/>
          <pc:sldMk cId="3841432691" sldId="257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7:59:03.140" v="0" actId="1076"/>
          <ac:picMkLst>
            <pc:docMk/>
            <pc:sldMk cId="3841432691" sldId="257"/>
            <ac:picMk id="4" creationId="{00000000-0000-0000-0000-000000000000}"/>
          </ac:picMkLst>
        </pc:picChg>
      </pc:sldChg>
      <pc:sldChg chg="modSp">
        <pc:chgData name="MANOJ V KALLIHAL - 201046004" userId="S::manoj.kallihal@learner.manipal.edu::a3d497b4-5641-445a-9067-82e01be64243" providerId="AD" clId="Web-{129F6D6C-6210-457C-93EB-0EB0C4671EFD}" dt="2021-02-11T18:06:08.728" v="3" actId="1076"/>
        <pc:sldMkLst>
          <pc:docMk/>
          <pc:sldMk cId="2994455309" sldId="270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8:06:08.728" v="3" actId="1076"/>
          <ac:picMkLst>
            <pc:docMk/>
            <pc:sldMk cId="2994455309" sldId="270"/>
            <ac:picMk id="4" creationId="{00000000-0000-0000-0000-000000000000}"/>
          </ac:picMkLst>
        </pc:picChg>
      </pc:sldChg>
    </pc:docChg>
  </pc:docChgLst>
  <pc:docChgLst>
    <pc:chgData name="DIVYA G B - 201046017" userId="S::divya.b2@learner.manipal.edu::ce43396c-74ad-4863-af2d-5884534530b7" providerId="AD" clId="Web-{06528A5D-F36C-4760-850D-64EF1607DFFB}"/>
    <pc:docChg chg="modSld">
      <pc:chgData name="DIVYA G B - 201046017" userId="S::divya.b2@learner.manipal.edu::ce43396c-74ad-4863-af2d-5884534530b7" providerId="AD" clId="Web-{06528A5D-F36C-4760-850D-64EF1607DFFB}" dt="2021-02-11T09:27:53.919" v="0" actId="1076"/>
      <pc:docMkLst>
        <pc:docMk/>
      </pc:docMkLst>
      <pc:sldChg chg="modSp">
        <pc:chgData name="DIVYA G B - 201046017" userId="S::divya.b2@learner.manipal.edu::ce43396c-74ad-4863-af2d-5884534530b7" providerId="AD" clId="Web-{06528A5D-F36C-4760-850D-64EF1607DFFB}" dt="2021-02-11T09:27:53.919" v="0" actId="1076"/>
        <pc:sldMkLst>
          <pc:docMk/>
          <pc:sldMk cId="3059892458" sldId="256"/>
        </pc:sldMkLst>
        <pc:spChg chg="mod">
          <ac:chgData name="DIVYA G B - 201046017" userId="S::divya.b2@learner.manipal.edu::ce43396c-74ad-4863-af2d-5884534530b7" providerId="AD" clId="Web-{06528A5D-F36C-4760-850D-64EF1607DFFB}" dt="2021-02-11T09:27:53.919" v="0" actId="1076"/>
          <ac:spMkLst>
            <pc:docMk/>
            <pc:sldMk cId="3059892458" sldId="256"/>
            <ac:spMk id="2" creationId="{00000000-0000-0000-0000-000000000000}"/>
          </ac:spMkLst>
        </pc:spChg>
      </pc:sldChg>
    </pc:docChg>
  </pc:docChgLst>
  <pc:docChgLst>
    <pc:chgData name="MILAN M SHETTY                           - 231057016 - MSISMPL" userId="S::milan.msismpl2023@learner.manipal.edu::688af596-3fe0-4fd6-8db5-986119c81d3d" providerId="AD" clId="Web-{3606D19F-AD6A-405F-86D0-A1FF139CBF18}"/>
    <pc:docChg chg="sldOrd">
      <pc:chgData name="MILAN M SHETTY                           - 231057016 - MSISMPL" userId="S::milan.msismpl2023@learner.manipal.edu::688af596-3fe0-4fd6-8db5-986119c81d3d" providerId="AD" clId="Web-{3606D19F-AD6A-405F-86D0-A1FF139CBF18}" dt="2023-11-03T12:04:06.360" v="0"/>
      <pc:docMkLst>
        <pc:docMk/>
      </pc:docMkLst>
      <pc:sldChg chg="ord">
        <pc:chgData name="MILAN M SHETTY                           - 231057016 - MSISMPL" userId="S::milan.msismpl2023@learner.manipal.edu::688af596-3fe0-4fd6-8db5-986119c81d3d" providerId="AD" clId="Web-{3606D19F-AD6A-405F-86D0-A1FF139CBF18}" dt="2023-11-03T12:04:06.360" v="0"/>
        <pc:sldMkLst>
          <pc:docMk/>
          <pc:sldMk cId="520495761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11/26/2023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428" y="1216563"/>
            <a:ext cx="9966960" cy="3035808"/>
          </a:xfrm>
        </p:spPr>
        <p:txBody>
          <a:bodyPr/>
          <a:lstStyle/>
          <a:p>
            <a:r>
              <a:rPr lang="en-IN"/>
              <a:t>Designing Data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/>
          </a:p>
          <a:p>
            <a:pPr algn="just"/>
            <a:r>
              <a:rPr lang="en-US" sz="2800"/>
              <a:t>Appropriate when you have a whole bunch of data and you’re not sure what’s in it</a:t>
            </a:r>
          </a:p>
          <a:p>
            <a:pPr algn="just"/>
            <a:r>
              <a:rPr lang="en-US" sz="2800"/>
              <a:t>Exploration is generally best done at a high level of granularity.</a:t>
            </a:r>
          </a:p>
          <a:p>
            <a:pPr algn="just"/>
            <a:r>
              <a:rPr lang="en-US" sz="2800"/>
              <a:t>This type of visualization is typically part of the data analysis phase, and is used to find the story the data has to tell you.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8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/>
              <a:t>Appropriate when you already know what the data has to say</a:t>
            </a:r>
          </a:p>
          <a:p>
            <a:pPr algn="just"/>
            <a:r>
              <a:rPr lang="en-US" sz="2800"/>
              <a:t>You’ll need to make certain editorial decisions about which information stays in, and which is distracting or irrelevant and should come out.</a:t>
            </a:r>
          </a:p>
          <a:p>
            <a:pPr algn="just"/>
            <a:r>
              <a:rPr lang="en-US" sz="2800"/>
              <a:t>If exploratory data visualization is part of the data analysis phase, then explanatory data visualization is part of the presentation phase.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93889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Hybrids: Exploratory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Which involves a curated dataset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Lets the reader choose and constrain certain parameters, thereby discovering for herself whatever insights the dataset may have to offer.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 hybrid designs there is a certain freedom-of-discovery aspect to the information presented, but it is usually not totally raw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8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7B2A-2E21-DB35-1FFA-4F647293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725A-2812-F29D-2746-97610CD82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Persuasive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 persuasive visualization primarily serves the relationship between the designer and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Represents a very specific point of view, and advocates a change of opinion or action on the part of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data represented is specifically chosen for the purpose of supporting the designer’s point of view, and is presented carefully so as to convince the reader of same. 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 versus Persuasive versus Visual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44461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Categories of explanatory visualizations based on the relationships between the three necessary players: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designer,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reader,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Refers to explanatory (or hybrid) visualizations exclusively, because it discusses designing visualizations of data with known parameters and stories.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62" y="2275590"/>
            <a:ext cx="4872445" cy="38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5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 informative visualization primarily serves the relationship between the reader and the data.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Aims for a neutral presentation of the facts in such a way that will educate the reader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Informative visualizations are often associated with broad data sets, and seek to distill the content into a manageably consumable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Burning Man Infographic is an example of informative visualization.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Visual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Primarily serves the relationship between the designer and the data.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is unlike the previous two categories in that it often entails unidirectional encoding of information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merely translates the data into a visual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designer may intend only to condense it, translate it into a new medium, or make it beautiful;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93291"/>
            <a:ext cx="10058400" cy="1609344"/>
          </a:xfrm>
        </p:spPr>
        <p:txBody>
          <a:bodyPr/>
          <a:lstStyle/>
          <a:p>
            <a:r>
              <a:rPr lang="en-IN"/>
              <a:t>Why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6" y="232193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Arial"/>
                <a:cs typeface="Arial"/>
              </a:rPr>
              <a:t>Visualization leverages the incredible capabilities and bandwidth of the visual system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takes advantage of our brains’ built-in “software” to identify patterns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can inspire new questions and further exploration. 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helps identify sub-problems. 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>
                <a:latin typeface="Arial"/>
                <a:cs typeface="Arial"/>
              </a:rPr>
              <a:t>Visualization is really good for identifying trends and outliers, discovering or searching for interesting or specific data points in a larger field</a:t>
            </a:r>
            <a:endParaRPr lang="en-I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6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42" y="3084141"/>
            <a:ext cx="10058400" cy="1609344"/>
          </a:xfrm>
        </p:spPr>
        <p:txBody>
          <a:bodyPr/>
          <a:lstStyle/>
          <a:p>
            <a:r>
              <a:rPr lang="en-IN"/>
              <a:t>Classifications of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77929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 versus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Infographic to refer to representations of information perceived as casual, funny, or frivolous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Visualization to refer to designs perceived to be more serious, rigorous, or academic.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 though the art of representing statistical information visually is hundreds of years old, the vocabulary of the field is still evolving and settling.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difference between infographics and data visualization may be loosely determined by the method of generation, the quantity of data represented, and the degree of aesthetic treatment applied.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Complexity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7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Arial"/>
                <a:cs typeface="Arial"/>
              </a:rPr>
              <a:t>One way to classify a data visualization is by different data dimensions it represents.</a:t>
            </a:r>
          </a:p>
          <a:p>
            <a:pPr algn="just"/>
            <a:r>
              <a:rPr lang="en-US">
                <a:latin typeface="Arial"/>
                <a:cs typeface="Arial"/>
              </a:rPr>
              <a:t>Count of the number of data dimensions can be described as the level of complexity of the visualization.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/>
                <a:cs typeface="Arial"/>
              </a:rPr>
              <a:t>As visualizations become more complex, they are more challenging to design</a:t>
            </a:r>
          </a:p>
          <a:p>
            <a:pPr algn="just"/>
            <a:r>
              <a:rPr lang="en-US">
                <a:latin typeface="Arial"/>
                <a:cs typeface="Arial"/>
              </a:rPr>
              <a:t>Adding more volume or data points of the same data dimension doesn’t increase complexity.</a:t>
            </a:r>
          </a:p>
          <a:p>
            <a:pPr marL="0" indent="0" algn="just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Challenges to designing more complex visualizations: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More dimensions you need to encode visually, the more individual visual properties you need to use.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Relatively few well-known conventions, metaphors, defaults, and best practices to rely on.</a:t>
            </a:r>
          </a:p>
          <a:p>
            <a:endParaRPr lang="en-IN"/>
          </a:p>
          <a:p>
            <a:pPr>
              <a:buClr>
                <a:srgbClr val="9E3611"/>
              </a:buClr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9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/>
              <a:t>Infographics is useful for referring:</a:t>
            </a:r>
            <a:endParaRPr lang="en-IN" sz="2400"/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Manually drawn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/>
              <a:t>Specific to the data at hand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Aesthetically rich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Relatively data-poor</a:t>
            </a:r>
          </a:p>
          <a:p>
            <a:pPr algn="just"/>
            <a:r>
              <a:rPr lang="en-US" sz="2400"/>
              <a:t>Infographics are illustrations where the data representation is manually laid out or sketched, probably with drawing software such as Adobe Illustrator. </a:t>
            </a:r>
          </a:p>
          <a:p>
            <a:pPr algn="just"/>
            <a:r>
              <a:rPr lang="en-US" sz="2400"/>
              <a:t>Difficult to change or update the data in an infographic, as any changes must be implemented manually.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1223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701763"/>
            <a:ext cx="8921931" cy="54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Terms data visualization and information visualization are useful for referring to any visual representation of data that is: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Algorithmically drawn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Easy to regenerate with different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Often aesthetically barren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Relatively data-rich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Relatively simple to update or regenerate the visualization with more or new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Show great volumes of data, information visualizations are often less aesthetically rich than infographics. 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9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 versus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Two categories of data visualization: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7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834B5A9DFC0C4AA3AB9D5FE72919EF" ma:contentTypeVersion="11" ma:contentTypeDescription="Create a new document." ma:contentTypeScope="" ma:versionID="ad8e0e44697e53635fb9e7fdfab1570b">
  <xsd:schema xmlns:xsd="http://www.w3.org/2001/XMLSchema" xmlns:xs="http://www.w3.org/2001/XMLSchema" xmlns:p="http://schemas.microsoft.com/office/2006/metadata/properties" xmlns:ns2="f7d61cfb-f8b0-4f80-aef2-b60d40310483" xmlns:ns3="f7331a60-71e6-49fc-9231-4c8ca950f6f7" targetNamespace="http://schemas.microsoft.com/office/2006/metadata/properties" ma:root="true" ma:fieldsID="3aad06a4e9d46997a567f73c91f12a58" ns2:_="" ns3:_="">
    <xsd:import namespace="f7d61cfb-f8b0-4f80-aef2-b60d40310483"/>
    <xsd:import namespace="f7331a60-71e6-49fc-9231-4c8ca950f6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61cfb-f8b0-4f80-aef2-b60d403104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1a60-71e6-49fc-9231-4c8ca950f6f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9d74580-4f2d-411a-b01b-2385554453bf}" ma:internalName="TaxCatchAll" ma:showField="CatchAllData" ma:web="f7331a60-71e6-49fc-9231-4c8ca950f6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7331a60-71e6-49fc-9231-4c8ca950f6f7" xsi:nil="true"/>
    <lcf76f155ced4ddcb4097134ff3c332f xmlns="f7d61cfb-f8b0-4f80-aef2-b60d403104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6ECB5E0-2663-4886-9B41-C17F1B0471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d61cfb-f8b0-4f80-aef2-b60d40310483"/>
    <ds:schemaRef ds:uri="f7331a60-71e6-49fc-9231-4c8ca950f6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ED12D4-EB45-4B1F-9234-C93EB85236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E1BAA5-8547-4F38-8E32-95A6AB1A703E}">
  <ds:schemaRefs>
    <ds:schemaRef ds:uri="http://schemas.microsoft.com/office/2006/metadata/properties"/>
    <ds:schemaRef ds:uri="http://schemas.microsoft.com/office/infopath/2007/PartnerControls"/>
    <ds:schemaRef ds:uri="f7331a60-71e6-49fc-9231-4c8ca950f6f7"/>
    <ds:schemaRef ds:uri="f7d61cfb-f8b0-4f80-aef2-b60d403104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</TotalTime>
  <Words>722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Wood Type</vt:lpstr>
      <vt:lpstr>Designing Data Visualizations</vt:lpstr>
      <vt:lpstr>Why Visualization?</vt:lpstr>
      <vt:lpstr>Classifications of Visualizations </vt:lpstr>
      <vt:lpstr>Infographics versus Data Visualization</vt:lpstr>
      <vt:lpstr>Complexity </vt:lpstr>
      <vt:lpstr>Infographics</vt:lpstr>
      <vt:lpstr>PowerPoint Presentation</vt:lpstr>
      <vt:lpstr>Data Visualization</vt:lpstr>
      <vt:lpstr>Exploration versus Explanation</vt:lpstr>
      <vt:lpstr>Exploration</vt:lpstr>
      <vt:lpstr>Explanation</vt:lpstr>
      <vt:lpstr>Hybrids: Exploratory Explanation</vt:lpstr>
      <vt:lpstr>PowerPoint Presentation</vt:lpstr>
      <vt:lpstr>Persuasive</vt:lpstr>
      <vt:lpstr>Informative versus Persuasive versus Visual Art</vt:lpstr>
      <vt:lpstr>Informative</vt:lpstr>
      <vt:lpstr>Visual 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Prathviraj N [MAHE-MSOIS]</dc:creator>
  <cp:lastModifiedBy>Prathviraj N [MAHE-MSOIS]</cp:lastModifiedBy>
  <cp:revision>14</cp:revision>
  <dcterms:created xsi:type="dcterms:W3CDTF">2021-01-03T13:46:51Z</dcterms:created>
  <dcterms:modified xsi:type="dcterms:W3CDTF">2023-11-27T07:28:49Z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0x0101007C834B5A9DFC0C4AA3AB9D5FE72919EF</vt:lpwstr>
  </property>
  <property fmtid="{D5CDD505-2E9C-101B-9397-08002B2CF9AE}" pid="3" name="MediaServiceImageTags">
    <vt:lpwstr/>
  </property>
</Properties>
</file>