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74" r:id="rId8"/>
    <p:sldId id="275" r:id="rId9"/>
    <p:sldId id="276" r:id="rId10"/>
    <p:sldId id="262" r:id="rId11"/>
    <p:sldId id="277" r:id="rId12"/>
    <p:sldId id="278" r:id="rId13"/>
    <p:sldId id="293" r:id="rId14"/>
    <p:sldId id="265" r:id="rId15"/>
    <p:sldId id="289" r:id="rId16"/>
    <p:sldId id="290" r:id="rId17"/>
    <p:sldId id="258" r:id="rId18"/>
    <p:sldId id="259" r:id="rId19"/>
    <p:sldId id="260" r:id="rId20"/>
    <p:sldId id="268" r:id="rId21"/>
    <p:sldId id="269" r:id="rId22"/>
    <p:sldId id="282" r:id="rId23"/>
    <p:sldId id="279" r:id="rId24"/>
    <p:sldId id="263" r:id="rId25"/>
    <p:sldId id="264" r:id="rId26"/>
    <p:sldId id="286" r:id="rId27"/>
    <p:sldId id="287" r:id="rId28"/>
    <p:sldId id="288" r:id="rId29"/>
    <p:sldId id="281" r:id="rId30"/>
    <p:sldId id="295" r:id="rId31"/>
    <p:sldId id="291" r:id="rId32"/>
    <p:sldId id="292" r:id="rId33"/>
    <p:sldId id="294" r:id="rId34"/>
    <p:sldId id="283" r:id="rId35"/>
    <p:sldId id="284" r:id="rId36"/>
    <p:sldId id="266" r:id="rId37"/>
    <p:sldId id="2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1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E3D0-425D-46D9-B21D-6C9B960FBB2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E692-5CCC-45FF-84EB-C2830294B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7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Docker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127" y="2268609"/>
            <a:ext cx="7661564" cy="41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 Architecture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36" y="2240033"/>
            <a:ext cx="8922328" cy="40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 vs Virtual Machine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145"/>
            <a:ext cx="10515600" cy="45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Containers vs VMs</a:t>
            </a:r>
            <a:endParaRPr lang="en-US" dirty="0"/>
          </a:p>
        </p:txBody>
      </p:sp>
      <p:pic>
        <p:nvPicPr>
          <p:cNvPr id="2050" name="Picture 2" descr="Image result for docker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69" y="1438508"/>
            <a:ext cx="10844671" cy="50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Web application  Architecture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825625"/>
            <a:ext cx="102203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Monolithic Application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73" y="2454780"/>
            <a:ext cx="6594764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Microservice</a:t>
            </a:r>
            <a:r>
              <a:rPr lang="en-US" dirty="0" smtClean="0">
                <a:solidFill>
                  <a:schemeClr val="accent1"/>
                </a:solidFill>
              </a:rPr>
              <a:t> Architecture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1901031"/>
            <a:ext cx="7800108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2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Microservice</a:t>
            </a:r>
            <a:r>
              <a:rPr lang="en-US" dirty="0" smtClean="0">
                <a:solidFill>
                  <a:schemeClr val="accent1"/>
                </a:solidFill>
              </a:rPr>
              <a:t> architecture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087635"/>
            <a:ext cx="8229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7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Deploy </a:t>
            </a:r>
            <a:r>
              <a:rPr lang="en-US" dirty="0" err="1" smtClean="0">
                <a:solidFill>
                  <a:schemeClr val="accent1"/>
                </a:solidFill>
              </a:rPr>
              <a:t>Microservices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68" y="2040673"/>
            <a:ext cx="8957641" cy="398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0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9BD5"/>
                </a:solidFill>
              </a:rPr>
              <a:t>Deploy </a:t>
            </a:r>
            <a:r>
              <a:rPr lang="en-US" dirty="0" err="1" smtClean="0">
                <a:solidFill>
                  <a:srgbClr val="5B9BD5"/>
                </a:solidFill>
              </a:rPr>
              <a:t>Microservices</a:t>
            </a:r>
            <a:r>
              <a:rPr lang="en-US" dirty="0" smtClean="0">
                <a:solidFill>
                  <a:srgbClr val="5B9BD5"/>
                </a:solidFill>
              </a:rPr>
              <a:t> using Docker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36" y="2101056"/>
            <a:ext cx="8617528" cy="4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8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Web application development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472" y="2140888"/>
            <a:ext cx="7698798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 Components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2262981"/>
            <a:ext cx="9648825" cy="40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5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B9BD5"/>
                </a:solidFill>
              </a:rPr>
              <a:t>Docker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7" y="2739231"/>
            <a:ext cx="9420225" cy="31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1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Docker Components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1825625"/>
            <a:ext cx="96012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Docker </a:t>
            </a:r>
            <a:r>
              <a:rPr lang="en-US" dirty="0" smtClean="0">
                <a:solidFill>
                  <a:schemeClr val="accent1"/>
                </a:solidFill>
              </a:rPr>
              <a:t>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9508"/>
            <a:ext cx="10515600" cy="42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Docker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940646"/>
            <a:ext cx="10048875" cy="41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28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Docker </a:t>
            </a:r>
            <a:r>
              <a:rPr lang="en-US" dirty="0" smtClean="0">
                <a:solidFill>
                  <a:schemeClr val="accent1"/>
                </a:solidFill>
              </a:rPr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2313709"/>
            <a:ext cx="10277475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1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 Example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535" y="1853334"/>
            <a:ext cx="9852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4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04493"/>
            <a:ext cx="10910455" cy="40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6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Dockerfile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897"/>
            <a:ext cx="10820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2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 Compose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7564"/>
            <a:ext cx="10515600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Web application Deployment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39" y="2445687"/>
            <a:ext cx="74866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Docker Volumes</a:t>
            </a:r>
            <a:endParaRPr lang="en-IN" dirty="0"/>
          </a:p>
        </p:txBody>
      </p:sp>
      <p:pic>
        <p:nvPicPr>
          <p:cNvPr id="1026" name="Picture 2" descr="volumes on the Docker h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81" y="2133601"/>
            <a:ext cx="8401047" cy="42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77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 Swarm – Container Orchestrati</a:t>
            </a:r>
            <a:r>
              <a:rPr lang="en-US" dirty="0" smtClean="0"/>
              <a:t>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82" y="1825625"/>
            <a:ext cx="76477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8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 Swarm App Service Deploy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27" y="1972469"/>
            <a:ext cx="8617528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6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swarm commands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80" y="1690688"/>
            <a:ext cx="10617820" cy="4486275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swarm </a:t>
            </a:r>
            <a:r>
              <a:rPr lang="en-IN" dirty="0" err="1" smtClean="0"/>
              <a:t>init</a:t>
            </a:r>
            <a:r>
              <a:rPr lang="en-IN" dirty="0" smtClean="0"/>
              <a:t> –</a:t>
            </a:r>
            <a:r>
              <a:rPr lang="en-IN" dirty="0" err="1" smtClean="0"/>
              <a:t>adervetise-addr</a:t>
            </a:r>
            <a:r>
              <a:rPr lang="en-IN" dirty="0" smtClean="0"/>
              <a:t>=&lt;</a:t>
            </a:r>
            <a:r>
              <a:rPr lang="en-IN" dirty="0" err="1" smtClean="0"/>
              <a:t>ipaddr</a:t>
            </a:r>
            <a:r>
              <a:rPr lang="en-IN" dirty="0" smtClean="0"/>
              <a:t>&gt;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swarm join with token on workers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node ls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service create –name apache –replicas 5 –p 82:80 sreedocker123/apache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service ls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service scale apache=2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service </a:t>
            </a:r>
            <a:r>
              <a:rPr lang="en-IN" dirty="0" err="1" smtClean="0"/>
              <a:t>rm</a:t>
            </a:r>
            <a:r>
              <a:rPr lang="en-IN" dirty="0" smtClean="0"/>
              <a:t> apache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swarm leave </a:t>
            </a:r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swarm leave --force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904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Case study of Docker : Indiana University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7438"/>
            <a:ext cx="10515600" cy="36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40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Case study of Docker : Indiana University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9784"/>
            <a:ext cx="10515600" cy="40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69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 Datacenter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717" y="2065121"/>
            <a:ext cx="79914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33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Docker Datacenter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564" y="2348706"/>
            <a:ext cx="8597611" cy="38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Web application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1901248"/>
            <a:ext cx="986443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Problem ?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582" y="2325326"/>
            <a:ext cx="9254836" cy="34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Why We need Docker 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99" y="1878374"/>
            <a:ext cx="9724593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Solution to the Problem ?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361"/>
            <a:ext cx="10515600" cy="4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Solution to the Problem 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600"/>
            <a:ext cx="10515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Answer is ?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209" y="1853334"/>
            <a:ext cx="10087581" cy="47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166</Words>
  <Application>Microsoft Office PowerPoint</Application>
  <PresentationFormat>Widescreen</PresentationFormat>
  <Paragraphs>46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Docker</vt:lpstr>
      <vt:lpstr>Web application development </vt:lpstr>
      <vt:lpstr>Web application Deployment</vt:lpstr>
      <vt:lpstr>Web application Deployment</vt:lpstr>
      <vt:lpstr>Problem ?</vt:lpstr>
      <vt:lpstr>Why We need Docker ?</vt:lpstr>
      <vt:lpstr>Solution to the Problem ?</vt:lpstr>
      <vt:lpstr>Solution to the Problem ?</vt:lpstr>
      <vt:lpstr>Answer is ?</vt:lpstr>
      <vt:lpstr>Docker </vt:lpstr>
      <vt:lpstr>Docker Architecture</vt:lpstr>
      <vt:lpstr>Docker vs Virtual Machine</vt:lpstr>
      <vt:lpstr>Containers vs VMs</vt:lpstr>
      <vt:lpstr>Web application  Architecture</vt:lpstr>
      <vt:lpstr>Monolithic Application</vt:lpstr>
      <vt:lpstr>Microservice Architecture</vt:lpstr>
      <vt:lpstr>Microservice architecture</vt:lpstr>
      <vt:lpstr>Deploy Microservices</vt:lpstr>
      <vt:lpstr>Deploy Microservices using Docker</vt:lpstr>
      <vt:lpstr>Docker Components</vt:lpstr>
      <vt:lpstr>Docker Components</vt:lpstr>
      <vt:lpstr>Docker Components</vt:lpstr>
      <vt:lpstr>Docker Workflow</vt:lpstr>
      <vt:lpstr>Docker Workflow</vt:lpstr>
      <vt:lpstr>Docker Example</vt:lpstr>
      <vt:lpstr>Docker Example</vt:lpstr>
      <vt:lpstr>Docker Example</vt:lpstr>
      <vt:lpstr>Dockerfile</vt:lpstr>
      <vt:lpstr>Docker Compose</vt:lpstr>
      <vt:lpstr>Docker Volumes</vt:lpstr>
      <vt:lpstr>Docker Swarm – Container Orchestration </vt:lpstr>
      <vt:lpstr>Docker Swarm App Service Deploy</vt:lpstr>
      <vt:lpstr>Docker swarm commands </vt:lpstr>
      <vt:lpstr>Case study of Docker : Indiana University</vt:lpstr>
      <vt:lpstr>Case study of Docker : Indiana University</vt:lpstr>
      <vt:lpstr>Docker Datacenter</vt:lpstr>
      <vt:lpstr>Docker Datacenter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SHV</dc:creator>
  <cp:lastModifiedBy>Sreepathy H V [MAHE-MSOIS]</cp:lastModifiedBy>
  <cp:revision>25</cp:revision>
  <dcterms:created xsi:type="dcterms:W3CDTF">2019-09-04T06:31:05Z</dcterms:created>
  <dcterms:modified xsi:type="dcterms:W3CDTF">2021-04-13T10:27:06Z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1218780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