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0" r:id="rId15"/>
    <p:sldId id="257" r:id="rId16"/>
    <p:sldId id="258" r:id="rId17"/>
    <p:sldId id="259" r:id="rId18"/>
    <p:sldId id="262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409C-B5DA-449B-B18C-C84DF162C34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2DF-AA48-472C-884E-90FA463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97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409C-B5DA-449B-B18C-C84DF162C34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2DF-AA48-472C-884E-90FA463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13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409C-B5DA-449B-B18C-C84DF162C34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2DF-AA48-472C-884E-90FA463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9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409C-B5DA-449B-B18C-C84DF162C34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2DF-AA48-472C-884E-90FA463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8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409C-B5DA-449B-B18C-C84DF162C34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2DF-AA48-472C-884E-90FA463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95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409C-B5DA-449B-B18C-C84DF162C34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2DF-AA48-472C-884E-90FA463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409C-B5DA-449B-B18C-C84DF162C34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2DF-AA48-472C-884E-90FA463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32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409C-B5DA-449B-B18C-C84DF162C34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2DF-AA48-472C-884E-90FA463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409C-B5DA-449B-B18C-C84DF162C34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2DF-AA48-472C-884E-90FA463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5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409C-B5DA-449B-B18C-C84DF162C34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2DF-AA48-472C-884E-90FA463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409C-B5DA-449B-B18C-C84DF162C34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2DF-AA48-472C-884E-90FA463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8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409C-B5DA-449B-B18C-C84DF162C34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C2DF-AA48-472C-884E-90FA463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76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Container Orchestration –Kubernetes(k8s)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9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Kubernetes </a:t>
            </a:r>
            <a:r>
              <a:rPr lang="en-IN" dirty="0" smtClean="0">
                <a:solidFill>
                  <a:schemeClr val="accent1"/>
                </a:solidFill>
              </a:rPr>
              <a:t>Architecture and Components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42" y="1580337"/>
            <a:ext cx="105822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Kubernetes </a:t>
            </a:r>
            <a:r>
              <a:rPr lang="en-IN" dirty="0" smtClean="0">
                <a:solidFill>
                  <a:schemeClr val="accent1"/>
                </a:solidFill>
              </a:rPr>
              <a:t>Architecture and Components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35" y="1898146"/>
            <a:ext cx="110871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Kubernetes </a:t>
            </a:r>
            <a:r>
              <a:rPr lang="en-IN" dirty="0" smtClean="0">
                <a:solidFill>
                  <a:schemeClr val="accent1"/>
                </a:solidFill>
              </a:rPr>
              <a:t>Architecture and Components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64" y="1534221"/>
            <a:ext cx="882642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Kubernetes </a:t>
            </a:r>
            <a:r>
              <a:rPr lang="en-IN" dirty="0" smtClean="0">
                <a:solidFill>
                  <a:schemeClr val="accent1"/>
                </a:solidFill>
              </a:rPr>
              <a:t>Architecture and Components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61" y="1502327"/>
            <a:ext cx="11636298" cy="52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Kubernetes Container Deployment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kubernetes container deploy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68" y="2105934"/>
            <a:ext cx="9266664" cy="44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9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805" y="275915"/>
            <a:ext cx="10515600" cy="132556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Kubernetes Architecture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mage result for kubernetes clus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47566"/>
            <a:ext cx="8318809" cy="47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3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Kubernetes Working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Image result for kubernetes work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53" y="1859079"/>
            <a:ext cx="81180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Kubernetes Pod and Network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076" name="Picture 4" descr="Image result for kubernetes work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27" y="2230243"/>
            <a:ext cx="7995423" cy="386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Kubernetes Container Deployment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146" name="Picture 2" descr="Image result for kubernetes container deploy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20" y="1847927"/>
            <a:ext cx="89098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Kubernetes Service and Deployments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122" name="Picture 2" descr="Image result for kubernetes container deploy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36" y="2193615"/>
            <a:ext cx="79619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Containers Problems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94" y="1645616"/>
            <a:ext cx="11040869" cy="52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Problems with Containers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263363" cy="45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0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Kubernetes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086" y="2093255"/>
            <a:ext cx="101478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Features of Kubernetes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3" y="1825625"/>
            <a:ext cx="10663989" cy="47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Why Kubernetes ?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68" y="1690688"/>
            <a:ext cx="99917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Kubernetes Architecture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89" y="1690688"/>
            <a:ext cx="10446487" cy="449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Kubernetes Architecture and Working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794649"/>
            <a:ext cx="114966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Kubernetes </a:t>
            </a:r>
            <a:r>
              <a:rPr lang="en-IN" dirty="0" smtClean="0">
                <a:solidFill>
                  <a:schemeClr val="accent1"/>
                </a:solidFill>
              </a:rPr>
              <a:t>Architecture and Components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5" y="1860545"/>
            <a:ext cx="10859429" cy="47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9783</TotalTime>
  <Words>61</Words>
  <Application>Microsoft Office PowerPoint</Application>
  <PresentationFormat>Widescreen</PresentationFormat>
  <Paragraphs>19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Container Orchestration –Kubernetes(k8s)</vt:lpstr>
      <vt:lpstr>Containers Problems</vt:lpstr>
      <vt:lpstr>Problems with Containers</vt:lpstr>
      <vt:lpstr>Kubernetes</vt:lpstr>
      <vt:lpstr>Features of Kubernetes</vt:lpstr>
      <vt:lpstr>Why Kubernetes ?</vt:lpstr>
      <vt:lpstr>Kubernetes Architecture</vt:lpstr>
      <vt:lpstr>Kubernetes Architecture and Working</vt:lpstr>
      <vt:lpstr>Kubernetes Architecture and Components</vt:lpstr>
      <vt:lpstr>Kubernetes Architecture and Components</vt:lpstr>
      <vt:lpstr>Kubernetes Architecture and Components</vt:lpstr>
      <vt:lpstr>Kubernetes Architecture and Components</vt:lpstr>
      <vt:lpstr>Kubernetes Architecture and Components</vt:lpstr>
      <vt:lpstr>Kubernetes Container Deployment</vt:lpstr>
      <vt:lpstr>Kubernetes Architecture</vt:lpstr>
      <vt:lpstr>Kubernetes Working</vt:lpstr>
      <vt:lpstr>Kubernetes Pod and Network</vt:lpstr>
      <vt:lpstr>Kubernetes Container Deployment</vt:lpstr>
      <vt:lpstr>Kubernetes Service and Deployments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Orchestration –Kubernetes(k8s)</dc:title>
  <dc:creator>Windows User</dc:creator>
  <cp:lastModifiedBy>Sreepathy H V [MAHE-MSOIS]</cp:lastModifiedBy>
  <cp:revision>13</cp:revision>
  <dcterms:created xsi:type="dcterms:W3CDTF">2019-09-20T07:54:45Z</dcterms:created>
  <dcterms:modified xsi:type="dcterms:W3CDTF">2021-01-06T12:08:48Z</dcterms:modified>
</cp:coreProperties>
</file>