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DF4-8096-4A45-BDF8-91C55703BD0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7EA-8A52-4977-8328-E1627D13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9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DF4-8096-4A45-BDF8-91C55703BD0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7EA-8A52-4977-8328-E1627D13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5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DF4-8096-4A45-BDF8-91C55703BD0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7EA-8A52-4977-8328-E1627D13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DF4-8096-4A45-BDF8-91C55703BD0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7EA-8A52-4977-8328-E1627D13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2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DF4-8096-4A45-BDF8-91C55703BD0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7EA-8A52-4977-8328-E1627D13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6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DF4-8096-4A45-BDF8-91C55703BD0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7EA-8A52-4977-8328-E1627D13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6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DF4-8096-4A45-BDF8-91C55703BD0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7EA-8A52-4977-8328-E1627D13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DF4-8096-4A45-BDF8-91C55703BD0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7EA-8A52-4977-8328-E1627D13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0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DF4-8096-4A45-BDF8-91C55703BD0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7EA-8A52-4977-8328-E1627D13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4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DF4-8096-4A45-BDF8-91C55703BD0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7EA-8A52-4977-8328-E1627D13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7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DF4-8096-4A45-BDF8-91C55703BD0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7EA-8A52-4977-8328-E1627D13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9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ADF4-8096-4A45-BDF8-91C55703BD0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CE7EA-8A52-4977-8328-E1627D13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8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Configuration Management -</a:t>
            </a:r>
            <a:r>
              <a:rPr lang="en-US" dirty="0" err="1" smtClean="0">
                <a:solidFill>
                  <a:schemeClr val="accent1"/>
                </a:solidFill>
              </a:rPr>
              <a:t>Ansible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0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Why Configuration Management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963"/>
            <a:ext cx="10515600" cy="2257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1" y="3838575"/>
            <a:ext cx="10808278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1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Configuration Management Tools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717" y="1867189"/>
            <a:ext cx="95945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7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Ansible</a:t>
            </a:r>
            <a:r>
              <a:rPr lang="en-US" dirty="0" smtClean="0">
                <a:solidFill>
                  <a:schemeClr val="accent1"/>
                </a:solidFill>
              </a:rPr>
              <a:t> Features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789" y="2001477"/>
            <a:ext cx="9538421" cy="457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7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Ansible</a:t>
            </a:r>
            <a:r>
              <a:rPr lang="en-US" dirty="0">
                <a:solidFill>
                  <a:schemeClr val="accent1"/>
                </a:solidFill>
              </a:rPr>
              <a:t>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463" y="2193943"/>
            <a:ext cx="10661073" cy="41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7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Case Study of NASA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2515827"/>
            <a:ext cx="101727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7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Case Study of NASA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0002"/>
            <a:ext cx="10515600" cy="43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Case Study of NASA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63" y="1825625"/>
            <a:ext cx="10310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0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Ansible</a:t>
            </a:r>
            <a:r>
              <a:rPr lang="en-US" dirty="0" smtClean="0">
                <a:solidFill>
                  <a:schemeClr val="accent1"/>
                </a:solidFill>
              </a:rPr>
              <a:t> Tower Dash Board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55" y="2088861"/>
            <a:ext cx="89450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2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Ansible</a:t>
            </a:r>
            <a:r>
              <a:rPr lang="en-US" dirty="0" smtClean="0">
                <a:solidFill>
                  <a:schemeClr val="accent1"/>
                </a:solidFill>
              </a:rPr>
              <a:t> Architecture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055"/>
            <a:ext cx="10515600" cy="44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6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Ansible</a:t>
            </a:r>
            <a:r>
              <a:rPr lang="en-US" dirty="0" smtClean="0">
                <a:solidFill>
                  <a:schemeClr val="accent1"/>
                </a:solidFill>
              </a:rPr>
              <a:t> Playbook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092" y="1825625"/>
            <a:ext cx="99498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1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accent1"/>
                </a:solidFill>
              </a:rPr>
              <a:t>DevOps Introduction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050474"/>
            <a:ext cx="10515600" cy="41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Playbook Example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636" y="2129631"/>
            <a:ext cx="7318664" cy="40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91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Ansible</a:t>
            </a:r>
            <a:r>
              <a:rPr lang="en-US" dirty="0" smtClean="0">
                <a:solidFill>
                  <a:schemeClr val="accent1"/>
                </a:solidFill>
              </a:rPr>
              <a:t> operations(Functions)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654"/>
            <a:ext cx="10515600" cy="431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57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Ansible</a:t>
            </a:r>
            <a:r>
              <a:rPr lang="en-US" dirty="0" smtClean="0">
                <a:solidFill>
                  <a:schemeClr val="accent1"/>
                </a:solidFill>
              </a:rPr>
              <a:t> - Orchestration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751" y="1825625"/>
            <a:ext cx="101884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57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Ansible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- Provision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2977"/>
            <a:ext cx="10515600" cy="43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28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Ansible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– Configuration </a:t>
            </a:r>
            <a:r>
              <a:rPr lang="en-US" dirty="0" err="1" smtClean="0">
                <a:solidFill>
                  <a:schemeClr val="accent1"/>
                </a:solidFill>
              </a:rPr>
              <a:t>Managment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517" y="1825625"/>
            <a:ext cx="93149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31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Ansible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– Application Deployment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2593"/>
            <a:ext cx="10515600" cy="409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29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Ansible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- Security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048"/>
            <a:ext cx="10515600" cy="419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3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Devops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0085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Continuous Delivery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981" y="1825625"/>
            <a:ext cx="103540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Continuous Deployment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8138"/>
            <a:ext cx="10515600" cy="460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How </a:t>
            </a:r>
            <a:r>
              <a:rPr lang="en-US" dirty="0" err="1" smtClean="0">
                <a:solidFill>
                  <a:schemeClr val="accent1"/>
                </a:solidFill>
              </a:rPr>
              <a:t>Devops</a:t>
            </a:r>
            <a:r>
              <a:rPr lang="en-US" dirty="0" smtClean="0">
                <a:solidFill>
                  <a:schemeClr val="accent1"/>
                </a:solidFill>
              </a:rPr>
              <a:t> Works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818" y="2047297"/>
            <a:ext cx="103839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Why Configuration Management ?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6910"/>
            <a:ext cx="10515600" cy="45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7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9BD5"/>
                </a:solidFill>
              </a:rPr>
              <a:t>Why Configuration Management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54" y="2017367"/>
            <a:ext cx="10515600" cy="42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8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Why Configuration Management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4731"/>
            <a:ext cx="10515600" cy="44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5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79</Words>
  <Application>Microsoft Office PowerPoint</Application>
  <PresentationFormat>Widescreen</PresentationFormat>
  <Paragraphs>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Configuration Management -Ansible</vt:lpstr>
      <vt:lpstr>DevOps Introduction</vt:lpstr>
      <vt:lpstr>Devops </vt:lpstr>
      <vt:lpstr>Continuous Delivery</vt:lpstr>
      <vt:lpstr>Continuous Deployment</vt:lpstr>
      <vt:lpstr>How Devops Works </vt:lpstr>
      <vt:lpstr>Why Configuration Management ?</vt:lpstr>
      <vt:lpstr>Why Configuration Management ?</vt:lpstr>
      <vt:lpstr>Why Configuration Management ?</vt:lpstr>
      <vt:lpstr>Why Configuration Management ?</vt:lpstr>
      <vt:lpstr>Configuration Management Tools</vt:lpstr>
      <vt:lpstr>Ansible Features</vt:lpstr>
      <vt:lpstr>Ansible Features</vt:lpstr>
      <vt:lpstr>Case Study of NASA</vt:lpstr>
      <vt:lpstr>Case Study of NASA</vt:lpstr>
      <vt:lpstr>Case Study of NASA</vt:lpstr>
      <vt:lpstr>Ansible Tower Dash Board</vt:lpstr>
      <vt:lpstr>Ansible Architecture</vt:lpstr>
      <vt:lpstr>Ansible Playbook</vt:lpstr>
      <vt:lpstr>Playbook Example</vt:lpstr>
      <vt:lpstr>Ansible operations(Functions)</vt:lpstr>
      <vt:lpstr>Ansible - Orchestration</vt:lpstr>
      <vt:lpstr>Ansible - Provision</vt:lpstr>
      <vt:lpstr>Ansible – Configuration Managment</vt:lpstr>
      <vt:lpstr>Ansible – Application Deployment</vt:lpstr>
      <vt:lpstr>Ansible -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Management -Ansible</dc:title>
  <dc:creator>SHV</dc:creator>
  <cp:lastModifiedBy>Sreepathy H V [MAHE-MSIS]</cp:lastModifiedBy>
  <cp:revision>10</cp:revision>
  <dcterms:created xsi:type="dcterms:W3CDTF">2019-10-10T08:45:44Z</dcterms:created>
  <dcterms:modified xsi:type="dcterms:W3CDTF">2021-12-28T10:42:55Z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551159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