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1" r:id="rId5"/>
    <p:sldId id="257" r:id="rId6"/>
    <p:sldId id="258" r:id="rId7"/>
    <p:sldId id="259" r:id="rId8"/>
    <p:sldId id="260" r:id="rId9"/>
    <p:sldId id="266" r:id="rId10"/>
    <p:sldId id="267" r:id="rId11"/>
    <p:sldId id="262" r:id="rId12"/>
    <p:sldId id="263" r:id="rId13"/>
    <p:sldId id="264" r:id="rId14"/>
    <p:sldId id="265" r:id="rId15"/>
    <p:sldId id="268" r:id="rId16"/>
    <p:sldId id="26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49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647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45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747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26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202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025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25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614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82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2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2B969-1DB9-4336-8D74-34A623F79EB1}" type="datetimeFigureOut">
              <a:rPr lang="en-US" smtClean="0"/>
              <a:t>1/1/2022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237C2-8093-4263-8CC5-B390C0493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18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Continuous Monitoring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7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Continuous Monitoring Phases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01091" y="1908752"/>
            <a:ext cx="8225994" cy="4755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466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Continuous Monitoring Tools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09" y="2051765"/>
            <a:ext cx="10515600" cy="4037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96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Nagios Architecture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3509" y="2396837"/>
            <a:ext cx="10515600" cy="3796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1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Nagios Features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2353"/>
            <a:ext cx="10515600" cy="466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358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Nagios Architecture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351169"/>
            <a:ext cx="10515600" cy="3799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5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Nagios Monitoring Remote Hosts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0510"/>
            <a:ext cx="10515600" cy="456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40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Nagios Case Study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58091" y="1790094"/>
            <a:ext cx="10515600" cy="4735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64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Continuous Deployment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48138"/>
            <a:ext cx="10515600" cy="460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63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How </a:t>
            </a:r>
            <a:r>
              <a:rPr lang="en-US" dirty="0" err="1" smtClean="0">
                <a:solidFill>
                  <a:schemeClr val="accent1"/>
                </a:solidFill>
              </a:rPr>
              <a:t>Devops</a:t>
            </a:r>
            <a:r>
              <a:rPr lang="en-US" dirty="0" smtClean="0">
                <a:solidFill>
                  <a:schemeClr val="accent1"/>
                </a:solidFill>
              </a:rPr>
              <a:t> Works 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69818" y="2047297"/>
            <a:ext cx="10383982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389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What is Continuous Monitoring ?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39479"/>
            <a:ext cx="1018277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082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Why Continuous Monitoring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7616" y="1853839"/>
            <a:ext cx="10191750" cy="4754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67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Why Continuous Monitoring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0157" y="1825624"/>
            <a:ext cx="9311686" cy="4630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3575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Why Continuous Monitoring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1172" y="2241261"/>
            <a:ext cx="986631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959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Why Continuous Monitoring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6224" y="2201501"/>
            <a:ext cx="9306358" cy="418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28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>
                <a:solidFill>
                  <a:schemeClr val="accent1"/>
                </a:solidFill>
              </a:rPr>
              <a:t>Continuous Monitoring Phases</a:t>
            </a:r>
            <a:endParaRPr lang="en-US" dirty="0">
              <a:solidFill>
                <a:schemeClr val="accent1"/>
              </a:solidFill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9596" y="1991879"/>
            <a:ext cx="761280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5356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4670</TotalTime>
  <Words>46</Words>
  <Application>Microsoft Office PowerPoint</Application>
  <PresentationFormat>Widescreen</PresentationFormat>
  <Paragraphs>16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Continuous Monitoring</vt:lpstr>
      <vt:lpstr>Continuous Deployment</vt:lpstr>
      <vt:lpstr>How Devops Works </vt:lpstr>
      <vt:lpstr>What is Continuous Monitoring ?</vt:lpstr>
      <vt:lpstr>Why Continuous Monitoring</vt:lpstr>
      <vt:lpstr>Why Continuous Monitoring</vt:lpstr>
      <vt:lpstr>Why Continuous Monitoring</vt:lpstr>
      <vt:lpstr>Why Continuous Monitoring</vt:lpstr>
      <vt:lpstr>Continuous Monitoring Phases</vt:lpstr>
      <vt:lpstr>Continuous Monitoring Phases</vt:lpstr>
      <vt:lpstr>Continuous Monitoring Tools</vt:lpstr>
      <vt:lpstr>Nagios Architecture</vt:lpstr>
      <vt:lpstr>Nagios Features</vt:lpstr>
      <vt:lpstr>Nagios Architecture</vt:lpstr>
      <vt:lpstr>Nagios Monitoring Remote Hosts</vt:lpstr>
      <vt:lpstr>Nagios Case Study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Continuous Monitoring</dc:title>
  <dc:creator>swathi r</dc:creator>
  <cp:lastModifiedBy>Sreepathy H V [MAHE-MSIS]</cp:lastModifiedBy>
  <cp:revision>7</cp:revision>
  <dcterms:created xsi:type="dcterms:W3CDTF">2019-10-20T09:51:14Z</dcterms:created>
  <dcterms:modified xsi:type="dcterms:W3CDTF">2022-01-04T11:54:40Z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435744</vt:lpwstr>
  </property>
  <property fmtid="{D5CDD505-2E9C-101B-9397-08002B2CF9AE}" pid="3" name="NXPowerLiteSettings">
    <vt:lpwstr>C7000400038000</vt:lpwstr>
  </property>
  <property fmtid="{D5CDD505-2E9C-101B-9397-08002B2CF9AE}" pid="4" name="NXPowerLiteVersion">
    <vt:lpwstr>S8.2.3</vt:lpwstr>
  </property>
</Properties>
</file>