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803" r:id="rId1"/>
  </p:sldMasterIdLst>
  <p:sldIdLst>
    <p:sldId id="267" r:id="rId2"/>
    <p:sldId id="268" r:id="rId7"/>
    <p:sldId id="269" r:id="rId8"/>
    <p:sldId id="270" r:id="rId9"/>
    <p:sldId id="271" r:id="rId10"/>
    <p:sldId id="27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4"/>
  </p:normalViewPr>
  <p:slideViewPr>
    <p:cSldViewPr snapToGrid="0" snapToObjects="1">
      <p:cViewPr varScale="1">
        <p:scale>
          <a:sx n="121" d="100"/>
          <a:sy n="121" d="100"/>
        </p:scale>
        <p:origin x="136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2/16/20</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4363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83489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0905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529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64517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2932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6006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9324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035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75810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5411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2/16/20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79957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2/16/20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7422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2/16/20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7729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2/16/20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1489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6409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9050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2/16/20</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313804526"/>
      </p:ext>
    </p:extLst>
  </p:cSld>
  <p:clrMap bg1="lt1" tx1="dk1" bg2="lt2" tx2="dk2" accent1="accent1" accent2="accent2" accent3="accent3" accent4="accent4" accent5="accent5" accent6="accent6" hlink="hlink" folHlink="folHlink"/>
  <p:sldLayoutIdLst>
    <p:sldLayoutId id="2147485804" r:id="rId1"/>
    <p:sldLayoutId id="2147485805" r:id="rId2"/>
    <p:sldLayoutId id="2147485806" r:id="rId3"/>
    <p:sldLayoutId id="2147485807" r:id="rId4"/>
    <p:sldLayoutId id="2147485808" r:id="rId5"/>
    <p:sldLayoutId id="2147485809" r:id="rId6"/>
    <p:sldLayoutId id="2147485810" r:id="rId7"/>
    <p:sldLayoutId id="2147485811" r:id="rId8"/>
    <p:sldLayoutId id="2147485812" r:id="rId9"/>
    <p:sldLayoutId id="2147485813" r:id="rId10"/>
    <p:sldLayoutId id="2147485814" r:id="rId11"/>
    <p:sldLayoutId id="2147485815" r:id="rId12"/>
    <p:sldLayoutId id="2147485816" r:id="rId13"/>
    <p:sldLayoutId id="2147485817" r:id="rId14"/>
    <p:sldLayoutId id="2147485818" r:id="rId15"/>
    <p:sldLayoutId id="2147485819" r:id="rId16"/>
    <p:sldLayoutId id="2147485820"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Facebook Inc.</a:t>
            </a:r>
          </a:p>
        </p:txBody>
      </p:sp>
      <p:sp>
        <p:nvSpPr>
          <p:cNvPr id="3" name="Subtitle 2"/>
          <p:cNvSpPr>
            <a:spLocks noGrp="1"/>
          </p:cNvSpPr>
          <p:nvPr>
            <p:ph type="subTitle" idx="1"/>
          </p:nvPr>
        </p:nvSpPr>
        <p:spPr/>
        <p:txBody>
          <a:bodyPr/>
          <a:lstStyle/>
          <a:p>
            <a:endParaRPr/>
          </a:p>
          <a:p>
            <a:r>
              <a:t>Website : www.facebook.com</a:t>
            </a:r>
          </a:p>
          <a:p>
            <a:r>
              <a:t>data upto 2019 quarter 4</a:t>
            </a:r>
          </a:p>
          <a:p>
            <a:r>
              <a:t>Generated on 02-16-2020</a:t>
            </a:r>
          </a:p>
        </p:txBody>
      </p:sp>
      <p:pic>
        <p:nvPicPr>
          <p:cNvPr id="4" name="Picture 3" descr="image.png"/>
          <p:cNvPicPr>
            <a:picLocks noChangeAspect="1"/>
          </p:cNvPicPr>
          <p:nvPr/>
        </p:nvPicPr>
        <p:blipFill>
          <a:blip r:embed="rId2"/>
          <a:stretch>
            <a:fillRect/>
          </a:stretch>
        </p:blipFill>
        <p:spPr>
          <a:xfrm>
            <a:off x="914400" y="914400"/>
            <a:ext cx="1625600" cy="16256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Heineken</a:t>
            </a:r>
          </a:p>
        </p:txBody>
      </p:sp>
      <p:sp>
        <p:nvSpPr>
          <p:cNvPr id="3" name="Subtitle 2"/>
          <p:cNvSpPr>
            <a:spLocks noGrp="1"/>
          </p:cNvSpPr>
          <p:nvPr>
            <p:ph type="subTitle" idx="1"/>
          </p:nvPr>
        </p:nvSpPr>
        <p:spPr/>
        <p:txBody>
          <a:bodyPr/>
          <a:lstStyle/>
          <a:p/>
          <a:p>
            <a:r>
              <a:t>Website : www.theheinekencompany.com</a:t>
            </a:r>
          </a:p>
          <a:p>
            <a:r>
              <a:t>data upto 2019 quarter 4</a:t>
            </a:r>
          </a:p>
          <a:p>
            <a:r>
              <a:t>Generated on 02-16-2020</a:t>
            </a:r>
          </a:p>
        </p:txBody>
      </p:sp>
      <p:pic>
        <p:nvPicPr>
          <p:cNvPr id="4" name="Picture 3" descr="image.png"/>
          <p:cNvPicPr>
            <a:picLocks noChangeAspect="1"/>
          </p:cNvPicPr>
          <p:nvPr/>
        </p:nvPicPr>
        <p:blipFill>
          <a:blip r:embed="rId2"/>
          <a:stretch>
            <a:fillRect/>
          </a:stretch>
        </p:blipFill>
        <p:spPr>
          <a:xfrm>
            <a:off x="914400" y="914400"/>
            <a:ext cx="1625600" cy="11430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Company introduction</a:t>
            </a:r>
          </a:p>
        </p:txBody>
      </p:sp>
      <p:sp>
        <p:nvSpPr>
          <p:cNvPr id="3" name="Content Placeholder 2"/>
          <p:cNvSpPr>
            <a:spLocks noGrp="1"/>
          </p:cNvSpPr>
          <p:nvPr>
            <p:ph idx="1"/>
          </p:nvPr>
        </p:nvSpPr>
        <p:spPr/>
        <p:txBody>
          <a:bodyPr wrap="square"/>
          <a:lstStyle/>
          <a:p>
            <a:r>
              <a:t>Description of the company</a:t>
            </a:r>
          </a:p>
          <a:p>
            <a:pPr algn="just" lvl="1"/>
            <a:r>
              <a:t>The world's most international premium beer.</a:t>
            </a:r>
            <a:br/>
            <a:br/>
            <a:r>
              <a:t>Our content is intended for people of Legal Drinking Age, and shouldn't be shared with those who aren't. Please don't post inappropriate comments, thoughts or suggestions on our pages. If you do post somethi...</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Company introduction continued</a:t>
            </a:r>
          </a:p>
        </p:txBody>
      </p:sp>
      <p:sp>
        <p:nvSpPr>
          <p:cNvPr id="3" name="Content Placeholder 2"/>
          <p:cNvSpPr>
            <a:spLocks noGrp="1"/>
          </p:cNvSpPr>
          <p:nvPr>
            <p:ph idx="1"/>
          </p:nvPr>
        </p:nvSpPr>
        <p:spPr/>
        <p:txBody>
          <a:bodyPr/>
          <a:lstStyle/>
          <a:p>
            <a:r>
              <a:t>Details of the company</a:t>
            </a:r>
          </a:p>
          <a:p>
            <a:pPr algn="l" lvl="1"/>
            <a:r>
              <a:t>Year found : 1873</a:t>
            </a:r>
          </a:p>
          <a:p>
            <a:pPr algn="l" lvl="1"/>
            <a:r>
              <a:t>Company type : Public Company</a:t>
            </a:r>
          </a:p>
          <a:p>
            <a:pPr algn="l" lvl="1"/>
            <a:r>
              <a:t>Latest_revenue in millions : 26854.818823085</a:t>
            </a:r>
          </a:p>
          <a:p>
            <a:pPr algn="l" lvl="1"/>
            <a:r>
              <a:t>Revenue currency : EUR</a:t>
            </a:r>
          </a:p>
          <a:p>
            <a:pPr algn="l" lvl="1"/>
            <a:r>
              <a:t>Address : 21 Tweede Weteringplantsoen, Amsterdam, NH, 1017 ZD, NL</a:t>
            </a:r>
          </a:p>
          <a:p>
            <a:pPr algn="l" lvl="1"/>
            <a:r>
              <a:t>CEO : van Boxmeer, Jean-Francois</a:t>
            </a:r>
          </a:p>
          <a:p>
            <a:pPr algn="l" lvl="1"/>
            <a:r>
              <a:t>Country : NL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Yearly revenue of the company</a:t>
            </a:r>
          </a:p>
        </p:txBody>
      </p:sp>
      <p:pic>
        <p:nvPicPr>
          <p:cNvPr id="3" name="Picture Placeholder 2" descr="yearly_chart.jp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For many companies, revenue is largely equivalent to sales, but can also include other sources of income such as royalties or returns on investment.</a:t>
            </a:r>
          </a:p>
          <a:p/>
          <a:p>
            <a:r>
              <a:t>For a fuller picture of how a company’s revenue has changed over time, check out the revenue growth metric.</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Yearly revenue of the company</a:t>
            </a:r>
          </a:p>
        </p:txBody>
      </p:sp>
      <p:pic>
        <p:nvPicPr>
          <p:cNvPr id="3" name="Picture Placeholder 2" descr="2019_quarterly_chart.jp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For many companies, revenue is largely equivalent to sales, but can also include other sources of income such as royalties or returns on investment.</a:t>
            </a:r>
          </a:p>
          <a:p/>
          <a:p>
            <a:r>
              <a:t>For a fuller picture of how a company’s revenue has changed over time, check out the revenue growth metric.</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{580D00F5-CFD9-894B-8FC9-C9679244DE47}tf10001064</Template>
  <TotalTime>118</TotalTime>
  <Words>18</Words>
  <Application>Microsoft Macintosh PowerPoint</Application>
  <PresentationFormat>On-screen Show (4:3)</PresentationFormat>
  <Paragraphs>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Garamond</vt:lpstr>
      <vt:lpstr>Organic</vt:lpstr>
      <vt:lpstr>Facebook Inc.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Takappa Saunshi</dc:creator>
  <cp:lastModifiedBy>Nikhil Takappa Saunshi</cp:lastModifiedBy>
  <cp:revision>22</cp:revision>
  <dcterms:created xsi:type="dcterms:W3CDTF">2020-02-16T00:02:53Z</dcterms:created>
  <dcterms:modified xsi:type="dcterms:W3CDTF">2020-02-17T05:39:36Z</dcterms:modified>
</cp:coreProperties>
</file>