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481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35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867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1405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22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990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59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841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81046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80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601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12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1653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90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19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651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738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67318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24000" y="2971800"/>
            <a:ext cx="102870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NIKHIL KUMAR V</a:t>
            </a:r>
          </a:p>
          <a:p>
            <a:r>
              <a:rPr lang="en-US" sz="2400" b="1" dirty="0">
                <a:latin typeface="Times New Roman" panose="02020603050405020304" pitchFamily="18" charset="0"/>
                <a:cs typeface="Times New Roman" panose="02020603050405020304" pitchFamily="18" charset="0"/>
              </a:rPr>
              <a:t>REGISTER NO    : unm203bcm22071</a:t>
            </a:r>
          </a:p>
          <a:p>
            <a:r>
              <a:rPr lang="en-US" sz="2400" b="1" dirty="0">
                <a:latin typeface="Times New Roman" panose="02020603050405020304" pitchFamily="18" charset="0"/>
                <a:cs typeface="Times New Roman" panose="02020603050405020304" pitchFamily="18" charset="0"/>
              </a:rPr>
              <a:t>DEPARTMENT   :COMMERCE</a:t>
            </a:r>
          </a:p>
          <a:p>
            <a:r>
              <a:rPr lang="en-US" sz="2400" b="1" dirty="0">
                <a:latin typeface="Times New Roman" panose="02020603050405020304" pitchFamily="18" charset="0"/>
                <a:cs typeface="Times New Roman" panose="02020603050405020304" pitchFamily="18" charset="0"/>
              </a:rPr>
              <a:t>COLLEGE           </a:t>
            </a:r>
            <a:r>
              <a:rPr lang="en-US" sz="2400" b="1">
                <a:latin typeface="Times New Roman" panose="02020603050405020304" pitchFamily="18" charset="0"/>
                <a:cs typeface="Times New Roman" panose="02020603050405020304" pitchFamily="18" charset="0"/>
              </a:rPr>
              <a:t>: K.C.S. </a:t>
            </a:r>
            <a:r>
              <a:rPr lang="en-US" sz="2400" b="1" dirty="0">
                <a:latin typeface="Times New Roman" panose="02020603050405020304" pitchFamily="18" charset="0"/>
                <a:cs typeface="Times New Roman" panose="02020603050405020304" pitchFamily="18" charset="0"/>
              </a:rPr>
              <a:t>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7108825" cy="3046988"/>
          </a:xfrm>
          <a:prstGeom prst="rect">
            <a:avLst/>
          </a:prstGeom>
          <a:noFill/>
        </p:spPr>
        <p:txBody>
          <a:bodyPr wrap="square" rtlCol="0">
            <a:spAutoFit/>
          </a:bodyPr>
          <a:lstStyle/>
          <a:p>
            <a:pPr marL="514350" indent="-514350">
              <a:buFont typeface="+mj-lt"/>
              <a:buAutoNum type="romanLcPeriod"/>
            </a:pPr>
            <a:r>
              <a:rPr lang="en-US" sz="2400" b="1" dirty="0"/>
              <a:t>Data cleaning.</a:t>
            </a:r>
          </a:p>
          <a:p>
            <a:pPr marL="514350" indent="-514350">
              <a:buFont typeface="+mj-lt"/>
              <a:buAutoNum type="romanLcPeriod"/>
            </a:pPr>
            <a:r>
              <a:rPr lang="en-US" sz="2400" b="1" dirty="0"/>
              <a:t>Creating table.</a:t>
            </a:r>
          </a:p>
          <a:p>
            <a:pPr marL="514350" indent="-514350">
              <a:buFont typeface="+mj-lt"/>
              <a:buAutoNum type="romanLcPeriod"/>
            </a:pPr>
            <a:r>
              <a:rPr lang="en-US" sz="2400" b="1" dirty="0"/>
              <a:t>Creating pivot chart.</a:t>
            </a:r>
          </a:p>
          <a:p>
            <a:pPr marL="514350" indent="-514350">
              <a:buFont typeface="+mj-lt"/>
              <a:buAutoNum type="romanLcPeriod"/>
            </a:pPr>
            <a:r>
              <a:rPr lang="en-US" sz="2400" b="1" dirty="0"/>
              <a:t>Creating dashboard.</a:t>
            </a:r>
          </a:p>
          <a:p>
            <a:pPr marL="514350" indent="-514350">
              <a:buFont typeface="+mj-lt"/>
              <a:buAutoNum type="romanLcPeriod"/>
            </a:pPr>
            <a:r>
              <a:rPr lang="en-US" sz="2400" b="1" dirty="0"/>
              <a:t>Inserting pivot chart in dashboard.</a:t>
            </a:r>
          </a:p>
          <a:p>
            <a:pPr marL="514350" indent="-514350">
              <a:buFont typeface="+mj-lt"/>
              <a:buAutoNum type="romanLcPeriod"/>
            </a:pPr>
            <a:r>
              <a:rPr lang="en-US" sz="2400" b="1" dirty="0"/>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18" y="1357340"/>
            <a:ext cx="8275907" cy="4538635"/>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1537543743"/>
              </p:ext>
            </p:extLst>
          </p:nvPr>
        </p:nvGraphicFramePr>
        <p:xfrm>
          <a:off x="3908425" y="381000"/>
          <a:ext cx="1049338" cy="2517775"/>
        </p:xfrm>
        <a:graphic>
          <a:graphicData uri="http://schemas.openxmlformats.org/presentationml/2006/ole">
            <mc:AlternateContent xmlns:mc="http://schemas.openxmlformats.org/markup-compatibility/2006">
              <mc:Choice xmlns:v="urn:schemas-microsoft-com:vml" Requires="v">
                <p:oleObj name="Worksheet" showAsIcon="1" r:id="rId6" imgW="362520" imgH="868680" progId="Excel.Sheet.12">
                  <p:embed/>
                </p:oleObj>
              </mc:Choice>
              <mc:Fallback>
                <p:oleObj name="Worksheet" showAsIcon="1" r:id="rId6" imgW="362520" imgH="868680" progId="Excel.Sheet.12">
                  <p:embed/>
                  <p:pic>
                    <p:nvPicPr>
                      <p:cNvPr id="0" name=""/>
                      <p:cNvPicPr/>
                      <p:nvPr/>
                    </p:nvPicPr>
                    <p:blipFill>
                      <a:blip r:embed="rId7"/>
                      <a:stretch>
                        <a:fillRect/>
                      </a:stretch>
                    </p:blipFill>
                    <p:spPr>
                      <a:xfrm>
                        <a:off x="3908425" y="381000"/>
                        <a:ext cx="1049338" cy="2517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9684068" cy="3539430"/>
          </a:xfrm>
          <a:prstGeom prst="rect">
            <a:avLst/>
          </a:prstGeom>
          <a:noFill/>
        </p:spPr>
        <p:txBody>
          <a:bodyPr wrap="square" rtlCol="0">
            <a:spAutoFit/>
          </a:bodyPr>
          <a:lstStyle/>
          <a:p>
            <a:pPr algn="just"/>
            <a:r>
              <a:rPr lang="en-US" sz="2800" dirty="0"/>
              <a:t>“</a:t>
            </a:r>
            <a:r>
              <a:rPr lang="en-US" sz="3200" dirty="0">
                <a:latin typeface="Times New Roman" panose="02020603050405020304" pitchFamily="18" charset="0"/>
                <a:cs typeface="Times New Roman" panose="02020603050405020304" pitchFamily="18" charset="0"/>
              </a:rPr>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D0F6-8139-1904-0FD4-4567655C642A}"/>
              </a:ext>
            </a:extLst>
          </p:cNvPr>
          <p:cNvSpPr>
            <a:spLocks noGrp="1"/>
          </p:cNvSpPr>
          <p:nvPr>
            <p:ph type="ctrTitle"/>
          </p:nvPr>
        </p:nvSpPr>
        <p:spPr>
          <a:xfrm>
            <a:off x="1507067" y="685800"/>
            <a:ext cx="7766936" cy="914400"/>
          </a:xfrm>
        </p:spPr>
        <p:txBody>
          <a:bodyPr/>
          <a:lstStyle/>
          <a:p>
            <a:pPr algn="l"/>
            <a:r>
              <a:rPr lang="en-IN" dirty="0"/>
              <a:t>PROJECT TITLE </a:t>
            </a:r>
          </a:p>
        </p:txBody>
      </p:sp>
      <p:sp>
        <p:nvSpPr>
          <p:cNvPr id="3" name="Subtitle 2">
            <a:extLst>
              <a:ext uri="{FF2B5EF4-FFF2-40B4-BE49-F238E27FC236}">
                <a16:creationId xmlns:a16="http://schemas.microsoft.com/office/drawing/2014/main" id="{5A904528-D7FC-C80A-E26C-E5192D6D7C40}"/>
              </a:ext>
            </a:extLst>
          </p:cNvPr>
          <p:cNvSpPr>
            <a:spLocks noGrp="1"/>
          </p:cNvSpPr>
          <p:nvPr>
            <p:ph type="subTitle" idx="1"/>
          </p:nvPr>
        </p:nvSpPr>
        <p:spPr>
          <a:xfrm>
            <a:off x="1295400" y="2057401"/>
            <a:ext cx="8381999" cy="1828800"/>
          </a:xfrm>
        </p:spPr>
        <p:txBody>
          <a:bodyPr>
            <a:normAutofit/>
          </a:bodyPr>
          <a:lstStyle/>
          <a:p>
            <a:pPr algn="l"/>
            <a:r>
              <a:rPr lang="en-IN" sz="3600" b="1" dirty="0">
                <a:latin typeface="Times New Roman" panose="02020603050405020304" pitchFamily="18" charset="0"/>
                <a:cs typeface="Times New Roman" panose="02020603050405020304" pitchFamily="18" charset="0"/>
              </a:rPr>
              <a:t>Employee Data Analysis</a:t>
            </a:r>
          </a:p>
        </p:txBody>
      </p:sp>
    </p:spTree>
    <p:extLst>
      <p:ext uri="{BB962C8B-B14F-4D97-AF65-F5344CB8AC3E}">
        <p14:creationId xmlns:p14="http://schemas.microsoft.com/office/powerpoint/2010/main" val="39296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56FA-39BA-A99E-80F4-C8E76C2829F0}"/>
              </a:ext>
            </a:extLst>
          </p:cNvPr>
          <p:cNvSpPr>
            <a:spLocks noGrp="1"/>
          </p:cNvSpPr>
          <p:nvPr>
            <p:ph type="ctrTitle"/>
          </p:nvPr>
        </p:nvSpPr>
        <p:spPr>
          <a:xfrm>
            <a:off x="1507067" y="533400"/>
            <a:ext cx="7766936" cy="990600"/>
          </a:xfrm>
        </p:spPr>
        <p:txBody>
          <a:bodyPr/>
          <a:lstStyle/>
          <a:p>
            <a:pPr algn="l"/>
            <a:r>
              <a:rPr lang="en-IN" dirty="0"/>
              <a:t>AGENDA</a:t>
            </a:r>
          </a:p>
        </p:txBody>
      </p:sp>
      <p:sp>
        <p:nvSpPr>
          <p:cNvPr id="3" name="Subtitle 2">
            <a:extLst>
              <a:ext uri="{FF2B5EF4-FFF2-40B4-BE49-F238E27FC236}">
                <a16:creationId xmlns:a16="http://schemas.microsoft.com/office/drawing/2014/main" id="{C0405687-CE44-404A-0B3F-C56E64A12561}"/>
              </a:ext>
            </a:extLst>
          </p:cNvPr>
          <p:cNvSpPr>
            <a:spLocks noGrp="1"/>
          </p:cNvSpPr>
          <p:nvPr>
            <p:ph type="subTitle" idx="1"/>
          </p:nvPr>
        </p:nvSpPr>
        <p:spPr>
          <a:xfrm>
            <a:off x="1507067" y="1676400"/>
            <a:ext cx="7766936" cy="3886199"/>
          </a:xfrm>
        </p:spPr>
        <p:txBody>
          <a:bodyPr>
            <a:normAutofit lnSpcReduction="10000"/>
          </a:bodyPr>
          <a:lstStyle/>
          <a:p>
            <a:pPr marL="342900" indent="-342900" algn="l">
              <a:buFont typeface="+mj-lt"/>
              <a:buAutoNum type="arabicPeriod"/>
            </a:pPr>
            <a:r>
              <a:rPr lang="en-IN" sz="2400" dirty="0"/>
              <a:t>Problem Statement</a:t>
            </a:r>
          </a:p>
          <a:p>
            <a:pPr marL="342900" indent="-342900" algn="l">
              <a:buFont typeface="+mj-lt"/>
              <a:buAutoNum type="arabicPeriod"/>
            </a:pPr>
            <a:r>
              <a:rPr lang="en-IN" sz="2400" dirty="0"/>
              <a:t>Project Overview</a:t>
            </a:r>
          </a:p>
          <a:p>
            <a:pPr marL="342900" indent="-342900" algn="l">
              <a:buFont typeface="+mj-lt"/>
              <a:buAutoNum type="arabicPeriod"/>
            </a:pPr>
            <a:r>
              <a:rPr lang="en-IN" sz="2400" dirty="0"/>
              <a:t>End Users</a:t>
            </a:r>
          </a:p>
          <a:p>
            <a:pPr marL="342900" indent="-342900" algn="l">
              <a:buFont typeface="+mj-lt"/>
              <a:buAutoNum type="arabicPeriod"/>
            </a:pPr>
            <a:r>
              <a:rPr lang="en-IN" sz="2400" dirty="0"/>
              <a:t>Our Solution And Proposition </a:t>
            </a:r>
          </a:p>
          <a:p>
            <a:pPr marL="342900" indent="-342900" algn="l">
              <a:buFont typeface="+mj-lt"/>
              <a:buAutoNum type="arabicPeriod"/>
            </a:pPr>
            <a:r>
              <a:rPr lang="en-IN" sz="2400" dirty="0"/>
              <a:t>Dataset Description </a:t>
            </a:r>
          </a:p>
          <a:p>
            <a:pPr marL="342900" indent="-342900" algn="l">
              <a:buFont typeface="+mj-lt"/>
              <a:buAutoNum type="arabicPeriod"/>
            </a:pPr>
            <a:r>
              <a:rPr lang="en-IN" sz="2400" dirty="0"/>
              <a:t>Modelling Approach</a:t>
            </a:r>
          </a:p>
          <a:p>
            <a:pPr marL="342900" indent="-342900" algn="l">
              <a:buFont typeface="+mj-lt"/>
              <a:buAutoNum type="arabicPeriod"/>
            </a:pPr>
            <a:r>
              <a:rPr lang="en-IN" sz="2400" dirty="0"/>
              <a:t>Results And Discussion </a:t>
            </a:r>
          </a:p>
          <a:p>
            <a:pPr marL="342900" indent="-342900" algn="l">
              <a:buFont typeface="+mj-lt"/>
              <a:buAutoNum type="arabicPeriod"/>
            </a:pPr>
            <a:r>
              <a:rPr lang="en-IN" sz="2400" dirty="0"/>
              <a:t>Conclusion </a:t>
            </a:r>
          </a:p>
        </p:txBody>
      </p:sp>
    </p:spTree>
    <p:extLst>
      <p:ext uri="{BB962C8B-B14F-4D97-AF65-F5344CB8AC3E}">
        <p14:creationId xmlns:p14="http://schemas.microsoft.com/office/powerpoint/2010/main" val="3827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74002" y="3148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399" y="1600200"/>
            <a:ext cx="10102678"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THE EMPLOYEES  DATA  ACCORDING THEIR Employee name	,Employee ID, Department, Gender, Recruitment Source, Salary per month .																				</a:t>
            </a:r>
            <a:r>
              <a:rPr lang="en-US" sz="3200" b="1" dirty="0">
                <a:latin typeface="Times New Roman" panose="02020603050405020304" pitchFamily="18" charset="0"/>
                <a:cs typeface="Times New Roman" panose="02020603050405020304" pitchFamily="18" charset="0"/>
              </a:rPr>
              <a:t>								</a:t>
            </a:r>
          </a:p>
          <a:p>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868025"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IM GOING TO EASE THE PROCESS OF IDENTIFY THE EMPLOYEES SALARY,RECRUITMENT SOURCE,DEPARTMENT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CHART(LINE CHART,PIE CHART &amp; BAR CHART).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8693468" cy="480131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Overview:</a:t>
            </a:r>
          </a:p>
          <a:p>
            <a:pPr algn="just"/>
            <a:r>
              <a:rPr lang="en-US" sz="24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analyses the project progress metrics.</a:t>
            </a:r>
          </a:p>
          <a:p>
            <a:pPr algn="just"/>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name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Recruitment Source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 Salary per month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539</TotalTime>
  <Words>434</Words>
  <Application>Microsoft Office PowerPoint</Application>
  <PresentationFormat>Widescreen</PresentationFormat>
  <Paragraphs>83</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 Vinotha</cp:lastModifiedBy>
  <cp:revision>33</cp:revision>
  <dcterms:created xsi:type="dcterms:W3CDTF">2024-03-29T15:07:22Z</dcterms:created>
  <dcterms:modified xsi:type="dcterms:W3CDTF">2024-08-26T06:04:32Z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