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7" r:id="rId2"/>
    <p:sldId id="257" r:id="rId3"/>
    <p:sldId id="303" r:id="rId4"/>
    <p:sldId id="304" r:id="rId5"/>
    <p:sldId id="276" r:id="rId6"/>
    <p:sldId id="300" r:id="rId7"/>
    <p:sldId id="301" r:id="rId8"/>
    <p:sldId id="302" r:id="rId9"/>
    <p:sldId id="28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EC3DAF-796D-4248-A82F-FE4FC1FFE276}">
          <p14:sldIdLst>
            <p14:sldId id="287"/>
            <p14:sldId id="257"/>
            <p14:sldId id="303"/>
            <p14:sldId id="304"/>
            <p14:sldId id="276"/>
            <p14:sldId id="300"/>
            <p14:sldId id="301"/>
            <p14:sldId id="302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434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012CA5-3234-4045-B6F0-1293A860C315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9822876-05EF-46AF-A50E-F097C7B2B59C}">
      <dgm:prSet custT="1"/>
      <dgm:spPr/>
      <dgm:t>
        <a:bodyPr/>
        <a:lstStyle/>
        <a:p>
          <a:r>
            <a:rPr lang="en-US" sz="1800" dirty="0"/>
            <a:t>Order Week</a:t>
          </a:r>
        </a:p>
      </dgm:t>
    </dgm:pt>
    <dgm:pt modelId="{4C7E6D76-4274-4F9B-B400-8BF68BC6D968}" type="parTrans" cxnId="{166866F7-5DE2-4887-9A4E-A84A868224EC}">
      <dgm:prSet/>
      <dgm:spPr/>
      <dgm:t>
        <a:bodyPr/>
        <a:lstStyle/>
        <a:p>
          <a:endParaRPr lang="en-US" sz="800"/>
        </a:p>
      </dgm:t>
    </dgm:pt>
    <dgm:pt modelId="{7D9739BC-D96C-42E2-A919-85D3A11B7BD6}" type="sibTrans" cxnId="{166866F7-5DE2-4887-9A4E-A84A868224EC}">
      <dgm:prSet/>
      <dgm:spPr/>
      <dgm:t>
        <a:bodyPr/>
        <a:lstStyle/>
        <a:p>
          <a:endParaRPr lang="en-US" sz="800"/>
        </a:p>
      </dgm:t>
    </dgm:pt>
    <dgm:pt modelId="{978DD078-22B7-4045-BA85-210DA5AC57A2}">
      <dgm:prSet custT="1"/>
      <dgm:spPr/>
      <dgm:t>
        <a:bodyPr/>
        <a:lstStyle/>
        <a:p>
          <a:r>
            <a:rPr lang="en-US" sz="1800" dirty="0"/>
            <a:t>Week number of the year in which the order was placed.</a:t>
          </a:r>
        </a:p>
      </dgm:t>
    </dgm:pt>
    <dgm:pt modelId="{6EFB2E91-22D9-471A-8325-E74F24B52E68}" type="parTrans" cxnId="{CCE4CD0F-4DF2-4879-A302-DF2ACF4540D0}">
      <dgm:prSet/>
      <dgm:spPr/>
      <dgm:t>
        <a:bodyPr/>
        <a:lstStyle/>
        <a:p>
          <a:endParaRPr lang="en-US" sz="800"/>
        </a:p>
      </dgm:t>
    </dgm:pt>
    <dgm:pt modelId="{044F2F8B-7C9C-4E33-AC4D-FD128B12E564}" type="sibTrans" cxnId="{CCE4CD0F-4DF2-4879-A302-DF2ACF4540D0}">
      <dgm:prSet/>
      <dgm:spPr/>
      <dgm:t>
        <a:bodyPr/>
        <a:lstStyle/>
        <a:p>
          <a:endParaRPr lang="en-US" sz="800"/>
        </a:p>
      </dgm:t>
    </dgm:pt>
    <dgm:pt modelId="{7A65DA34-163A-4E28-B391-5D6EEFB37FE5}">
      <dgm:prSet custT="1"/>
      <dgm:spPr/>
      <dgm:t>
        <a:bodyPr/>
        <a:lstStyle/>
        <a:p>
          <a:r>
            <a:rPr lang="en-US" sz="1800"/>
            <a:t>List Price</a:t>
          </a:r>
        </a:p>
      </dgm:t>
    </dgm:pt>
    <dgm:pt modelId="{DC5902A7-36FE-4AF3-AEB3-AB466057FE85}" type="parTrans" cxnId="{AA456BE9-0FC4-435E-962A-CD4FC2658A32}">
      <dgm:prSet/>
      <dgm:spPr/>
      <dgm:t>
        <a:bodyPr/>
        <a:lstStyle/>
        <a:p>
          <a:endParaRPr lang="en-US" sz="800"/>
        </a:p>
      </dgm:t>
    </dgm:pt>
    <dgm:pt modelId="{76735494-F97B-486C-95B2-A71121BD5F41}" type="sibTrans" cxnId="{AA456BE9-0FC4-435E-962A-CD4FC2658A32}">
      <dgm:prSet/>
      <dgm:spPr/>
      <dgm:t>
        <a:bodyPr/>
        <a:lstStyle/>
        <a:p>
          <a:endParaRPr lang="en-US" sz="800"/>
        </a:p>
      </dgm:t>
    </dgm:pt>
    <dgm:pt modelId="{C559F449-C395-4A01-9A7A-06BEFF6FF2F2}">
      <dgm:prSet custT="1"/>
      <dgm:spPr/>
      <dgm:t>
        <a:bodyPr/>
        <a:lstStyle/>
        <a:p>
          <a:r>
            <a:rPr lang="en-US" sz="1800" dirty="0"/>
            <a:t>Calculated by dividing GMV with no. of unit sold in the order</a:t>
          </a:r>
        </a:p>
      </dgm:t>
    </dgm:pt>
    <dgm:pt modelId="{6233AAAA-3AF2-414D-BB48-D8690C182970}" type="parTrans" cxnId="{57315EC1-2C5E-423F-AC06-30FCD73FBDC8}">
      <dgm:prSet/>
      <dgm:spPr/>
      <dgm:t>
        <a:bodyPr/>
        <a:lstStyle/>
        <a:p>
          <a:endParaRPr lang="en-US" sz="800"/>
        </a:p>
      </dgm:t>
    </dgm:pt>
    <dgm:pt modelId="{27F94B31-54E4-4509-9352-1B2402587D60}" type="sibTrans" cxnId="{57315EC1-2C5E-423F-AC06-30FCD73FBDC8}">
      <dgm:prSet/>
      <dgm:spPr/>
      <dgm:t>
        <a:bodyPr/>
        <a:lstStyle/>
        <a:p>
          <a:endParaRPr lang="en-US" sz="800"/>
        </a:p>
      </dgm:t>
    </dgm:pt>
    <dgm:pt modelId="{48066D2D-C847-4C9C-A539-5F4B6A9F17C9}">
      <dgm:prSet custT="1"/>
      <dgm:spPr/>
      <dgm:t>
        <a:bodyPr/>
        <a:lstStyle/>
        <a:p>
          <a:r>
            <a:rPr lang="en-US" sz="1800"/>
            <a:t>Discount %age</a:t>
          </a:r>
        </a:p>
      </dgm:t>
    </dgm:pt>
    <dgm:pt modelId="{3D129DE0-21EB-4ABC-8F54-714120F02FB4}" type="parTrans" cxnId="{50734E1C-D965-4FFE-90F8-3C9F4F5B96E5}">
      <dgm:prSet/>
      <dgm:spPr/>
      <dgm:t>
        <a:bodyPr/>
        <a:lstStyle/>
        <a:p>
          <a:endParaRPr lang="en-US" sz="800"/>
        </a:p>
      </dgm:t>
    </dgm:pt>
    <dgm:pt modelId="{255E8590-B84D-44FE-934F-309C60A59AFD}" type="sibTrans" cxnId="{50734E1C-D965-4FFE-90F8-3C9F4F5B96E5}">
      <dgm:prSet/>
      <dgm:spPr/>
      <dgm:t>
        <a:bodyPr/>
        <a:lstStyle/>
        <a:p>
          <a:endParaRPr lang="en-US" sz="800"/>
        </a:p>
      </dgm:t>
    </dgm:pt>
    <dgm:pt modelId="{A188C67D-915F-4A9D-8F6E-C279232A916B}">
      <dgm:prSet custT="1"/>
      <dgm:spPr/>
      <dgm:t>
        <a:bodyPr/>
        <a:lstStyle/>
        <a:p>
          <a:r>
            <a:rPr lang="en-US" sz="1800"/>
            <a:t>Difference between MRP and list price of the product</a:t>
          </a:r>
        </a:p>
      </dgm:t>
    </dgm:pt>
    <dgm:pt modelId="{12E0BC58-8FE3-4DAD-A618-150D142AA8E5}" type="parTrans" cxnId="{55EE7483-1CEE-4443-9633-157C41E0C255}">
      <dgm:prSet/>
      <dgm:spPr/>
      <dgm:t>
        <a:bodyPr/>
        <a:lstStyle/>
        <a:p>
          <a:endParaRPr lang="en-US" sz="800"/>
        </a:p>
      </dgm:t>
    </dgm:pt>
    <dgm:pt modelId="{4C0EB875-AC20-48DF-896E-F514D560A874}" type="sibTrans" cxnId="{55EE7483-1CEE-4443-9633-157C41E0C255}">
      <dgm:prSet/>
      <dgm:spPr/>
      <dgm:t>
        <a:bodyPr/>
        <a:lstStyle/>
        <a:p>
          <a:endParaRPr lang="en-US" sz="800"/>
        </a:p>
      </dgm:t>
    </dgm:pt>
    <dgm:pt modelId="{9E07D53A-9174-468C-B7CF-13AA8E949B32}">
      <dgm:prSet custT="1"/>
      <dgm:spPr/>
      <dgm:t>
        <a:bodyPr/>
        <a:lstStyle/>
        <a:p>
          <a:r>
            <a:rPr lang="en-US" sz="1800" dirty="0"/>
            <a:t>Premium Products</a:t>
          </a:r>
        </a:p>
      </dgm:t>
    </dgm:pt>
    <dgm:pt modelId="{30BD7D0E-0977-4C25-A6E6-43C1E5F6180D}" type="parTrans" cxnId="{7D19A91F-E31D-4AC4-8F01-26A268F96401}">
      <dgm:prSet/>
      <dgm:spPr/>
      <dgm:t>
        <a:bodyPr/>
        <a:lstStyle/>
        <a:p>
          <a:endParaRPr lang="en-US" sz="800"/>
        </a:p>
      </dgm:t>
    </dgm:pt>
    <dgm:pt modelId="{C76646CC-4409-49EE-B357-B2A3685138A9}" type="sibTrans" cxnId="{7D19A91F-E31D-4AC4-8F01-26A268F96401}">
      <dgm:prSet/>
      <dgm:spPr/>
      <dgm:t>
        <a:bodyPr/>
        <a:lstStyle/>
        <a:p>
          <a:endParaRPr lang="en-US" sz="800"/>
        </a:p>
      </dgm:t>
    </dgm:pt>
    <dgm:pt modelId="{439520DA-296E-43F2-AE52-4D683538C486}">
      <dgm:prSet custT="1"/>
      <dgm:spPr/>
      <dgm:t>
        <a:bodyPr/>
        <a:lstStyle/>
        <a:p>
          <a:r>
            <a:rPr lang="en-US" sz="1800"/>
            <a:t># of premium products sold as part of total orders in a week </a:t>
          </a:r>
        </a:p>
      </dgm:t>
    </dgm:pt>
    <dgm:pt modelId="{F8D1D25B-6A36-4084-80BB-990EC4859663}" type="parTrans" cxnId="{B8581BF8-A79C-4319-81F7-6F2E769A82BA}">
      <dgm:prSet/>
      <dgm:spPr/>
      <dgm:t>
        <a:bodyPr/>
        <a:lstStyle/>
        <a:p>
          <a:endParaRPr lang="en-US" sz="800"/>
        </a:p>
      </dgm:t>
    </dgm:pt>
    <dgm:pt modelId="{4C1F574B-08DF-4FA3-A352-BFAE51411BD9}" type="sibTrans" cxnId="{B8581BF8-A79C-4319-81F7-6F2E769A82BA}">
      <dgm:prSet/>
      <dgm:spPr/>
      <dgm:t>
        <a:bodyPr/>
        <a:lstStyle/>
        <a:p>
          <a:endParaRPr lang="en-US" sz="800"/>
        </a:p>
      </dgm:t>
    </dgm:pt>
    <dgm:pt modelId="{0C7F6A0D-E032-47B8-A6D6-9A2DEBE2871D}">
      <dgm:prSet custT="1"/>
      <dgm:spPr/>
      <dgm:t>
        <a:bodyPr/>
        <a:lstStyle/>
        <a:p>
          <a:r>
            <a:rPr lang="en-US" sz="1800"/>
            <a:t>Middle Products</a:t>
          </a:r>
        </a:p>
      </dgm:t>
    </dgm:pt>
    <dgm:pt modelId="{474734D1-7711-42B7-8227-B6CF658AFD7B}" type="parTrans" cxnId="{234FD815-FCFF-4053-8F83-41C825EABE9E}">
      <dgm:prSet/>
      <dgm:spPr/>
      <dgm:t>
        <a:bodyPr/>
        <a:lstStyle/>
        <a:p>
          <a:endParaRPr lang="en-US" sz="800"/>
        </a:p>
      </dgm:t>
    </dgm:pt>
    <dgm:pt modelId="{47EEB750-C0DA-471B-AF5B-3AD387ABC983}" type="sibTrans" cxnId="{234FD815-FCFF-4053-8F83-41C825EABE9E}">
      <dgm:prSet/>
      <dgm:spPr/>
      <dgm:t>
        <a:bodyPr/>
        <a:lstStyle/>
        <a:p>
          <a:endParaRPr lang="en-US" sz="800"/>
        </a:p>
      </dgm:t>
    </dgm:pt>
    <dgm:pt modelId="{4EB67256-FB24-440C-96FF-2A2E5F2265C9}">
      <dgm:prSet custT="1"/>
      <dgm:spPr/>
      <dgm:t>
        <a:bodyPr/>
        <a:lstStyle/>
        <a:p>
          <a:r>
            <a:rPr lang="en-US" sz="1800"/>
            <a:t># of middle products sold as part of total orders in a week</a:t>
          </a:r>
        </a:p>
      </dgm:t>
    </dgm:pt>
    <dgm:pt modelId="{CD9EC505-0600-4BED-AD62-80123157B0CF}" type="parTrans" cxnId="{80D32FC9-89EF-4429-BBE6-69EA17F98492}">
      <dgm:prSet/>
      <dgm:spPr/>
      <dgm:t>
        <a:bodyPr/>
        <a:lstStyle/>
        <a:p>
          <a:endParaRPr lang="en-US" sz="800"/>
        </a:p>
      </dgm:t>
    </dgm:pt>
    <dgm:pt modelId="{F494506B-37E3-4280-93A9-A3AF78516366}" type="sibTrans" cxnId="{80D32FC9-89EF-4429-BBE6-69EA17F98492}">
      <dgm:prSet/>
      <dgm:spPr/>
      <dgm:t>
        <a:bodyPr/>
        <a:lstStyle/>
        <a:p>
          <a:endParaRPr lang="en-US" sz="800"/>
        </a:p>
      </dgm:t>
    </dgm:pt>
    <dgm:pt modelId="{75F7F54A-F5D6-426B-9F74-A930B2C1DFF6}">
      <dgm:prSet custT="1"/>
      <dgm:spPr/>
      <dgm:t>
        <a:bodyPr/>
        <a:lstStyle/>
        <a:p>
          <a:r>
            <a:rPr lang="en-US" sz="1800" dirty="0"/>
            <a:t>Mass Products</a:t>
          </a:r>
        </a:p>
      </dgm:t>
    </dgm:pt>
    <dgm:pt modelId="{52A80EAD-10D7-4BED-A97E-427D54973690}" type="parTrans" cxnId="{148A1CA6-9AA6-4B4A-8628-52429D87A047}">
      <dgm:prSet/>
      <dgm:spPr/>
      <dgm:t>
        <a:bodyPr/>
        <a:lstStyle/>
        <a:p>
          <a:endParaRPr lang="en-US" sz="800"/>
        </a:p>
      </dgm:t>
    </dgm:pt>
    <dgm:pt modelId="{2560F892-237D-4632-BD06-4C8CF986BC8A}" type="sibTrans" cxnId="{148A1CA6-9AA6-4B4A-8628-52429D87A047}">
      <dgm:prSet/>
      <dgm:spPr/>
      <dgm:t>
        <a:bodyPr/>
        <a:lstStyle/>
        <a:p>
          <a:endParaRPr lang="en-US" sz="800"/>
        </a:p>
      </dgm:t>
    </dgm:pt>
    <dgm:pt modelId="{D512DA41-6D0B-42D6-A604-69AE2BBDD7F9}">
      <dgm:prSet custT="1"/>
      <dgm:spPr/>
      <dgm:t>
        <a:bodyPr/>
        <a:lstStyle/>
        <a:p>
          <a:r>
            <a:rPr lang="en-US" sz="1800" dirty="0"/>
            <a:t># of mass products sold as part of total orders in a week </a:t>
          </a:r>
        </a:p>
      </dgm:t>
    </dgm:pt>
    <dgm:pt modelId="{2969AA03-3D21-4C1B-B2CD-2D07F9831B1A}" type="parTrans" cxnId="{D7FE4E7E-0D3E-474D-A90F-1064CD6C3CA9}">
      <dgm:prSet/>
      <dgm:spPr/>
      <dgm:t>
        <a:bodyPr/>
        <a:lstStyle/>
        <a:p>
          <a:endParaRPr lang="en-US" sz="800"/>
        </a:p>
      </dgm:t>
    </dgm:pt>
    <dgm:pt modelId="{1A8DEEC9-5B8E-42BD-9E8F-CD98B93851DC}" type="sibTrans" cxnId="{D7FE4E7E-0D3E-474D-A90F-1064CD6C3CA9}">
      <dgm:prSet/>
      <dgm:spPr/>
      <dgm:t>
        <a:bodyPr/>
        <a:lstStyle/>
        <a:p>
          <a:endParaRPr lang="en-US" sz="800"/>
        </a:p>
      </dgm:t>
    </dgm:pt>
    <dgm:pt modelId="{7E3C2565-9C10-4974-B3FF-8C3690A9BF6E}" type="pres">
      <dgm:prSet presAssocID="{3E012CA5-3234-4045-B6F0-1293A860C315}" presName="Name0" presStyleCnt="0">
        <dgm:presLayoutVars>
          <dgm:dir/>
          <dgm:animLvl val="lvl"/>
          <dgm:resizeHandles val="exact"/>
        </dgm:presLayoutVars>
      </dgm:prSet>
      <dgm:spPr/>
    </dgm:pt>
    <dgm:pt modelId="{DD7D23C1-23FC-4348-8011-1D2EFF9F7C80}" type="pres">
      <dgm:prSet presAssocID="{99822876-05EF-46AF-A50E-F097C7B2B59C}" presName="linNode" presStyleCnt="0"/>
      <dgm:spPr/>
    </dgm:pt>
    <dgm:pt modelId="{9FD16AC0-8EB6-4689-A213-6226532E18CD}" type="pres">
      <dgm:prSet presAssocID="{99822876-05EF-46AF-A50E-F097C7B2B59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81026ADF-9FD9-4156-9876-56C8859243E4}" type="pres">
      <dgm:prSet presAssocID="{99822876-05EF-46AF-A50E-F097C7B2B59C}" presName="descendantText" presStyleLbl="alignAccFollowNode1" presStyleIdx="0" presStyleCnt="6">
        <dgm:presLayoutVars>
          <dgm:bulletEnabled val="1"/>
        </dgm:presLayoutVars>
      </dgm:prSet>
      <dgm:spPr/>
    </dgm:pt>
    <dgm:pt modelId="{9850F2FE-789D-4946-8B28-F3066B8087D7}" type="pres">
      <dgm:prSet presAssocID="{7D9739BC-D96C-42E2-A919-85D3A11B7BD6}" presName="sp" presStyleCnt="0"/>
      <dgm:spPr/>
    </dgm:pt>
    <dgm:pt modelId="{13D66B3F-3072-4D3E-848F-D2F6793956C9}" type="pres">
      <dgm:prSet presAssocID="{7A65DA34-163A-4E28-B391-5D6EEFB37FE5}" presName="linNode" presStyleCnt="0"/>
      <dgm:spPr/>
    </dgm:pt>
    <dgm:pt modelId="{F26B2B35-21CE-4C5E-B84F-362A6C01610D}" type="pres">
      <dgm:prSet presAssocID="{7A65DA34-163A-4E28-B391-5D6EEFB37FE5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073D70FD-7E61-478F-ADC8-6A8E41846873}" type="pres">
      <dgm:prSet presAssocID="{7A65DA34-163A-4E28-B391-5D6EEFB37FE5}" presName="descendantText" presStyleLbl="alignAccFollowNode1" presStyleIdx="1" presStyleCnt="6">
        <dgm:presLayoutVars>
          <dgm:bulletEnabled val="1"/>
        </dgm:presLayoutVars>
      </dgm:prSet>
      <dgm:spPr/>
    </dgm:pt>
    <dgm:pt modelId="{DFB6934A-3B69-47DF-966C-81E9C9C17285}" type="pres">
      <dgm:prSet presAssocID="{76735494-F97B-486C-95B2-A71121BD5F41}" presName="sp" presStyleCnt="0"/>
      <dgm:spPr/>
    </dgm:pt>
    <dgm:pt modelId="{E199E9DA-BD48-4CBA-9211-97A3136151B9}" type="pres">
      <dgm:prSet presAssocID="{48066D2D-C847-4C9C-A539-5F4B6A9F17C9}" presName="linNode" presStyleCnt="0"/>
      <dgm:spPr/>
    </dgm:pt>
    <dgm:pt modelId="{86C29B18-2670-43E7-80C8-374A257FBE09}" type="pres">
      <dgm:prSet presAssocID="{48066D2D-C847-4C9C-A539-5F4B6A9F17C9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34FDA4E4-6C4F-42BB-91CB-3E45D18ED03C}" type="pres">
      <dgm:prSet presAssocID="{48066D2D-C847-4C9C-A539-5F4B6A9F17C9}" presName="descendantText" presStyleLbl="alignAccFollowNode1" presStyleIdx="2" presStyleCnt="6">
        <dgm:presLayoutVars>
          <dgm:bulletEnabled val="1"/>
        </dgm:presLayoutVars>
      </dgm:prSet>
      <dgm:spPr/>
    </dgm:pt>
    <dgm:pt modelId="{1E2842EE-C7DF-4C6B-883D-DEE51A79A9CF}" type="pres">
      <dgm:prSet presAssocID="{255E8590-B84D-44FE-934F-309C60A59AFD}" presName="sp" presStyleCnt="0"/>
      <dgm:spPr/>
    </dgm:pt>
    <dgm:pt modelId="{62E8CAF0-4924-4E70-9B0F-CB7380E7680B}" type="pres">
      <dgm:prSet presAssocID="{9E07D53A-9174-468C-B7CF-13AA8E949B32}" presName="linNode" presStyleCnt="0"/>
      <dgm:spPr/>
    </dgm:pt>
    <dgm:pt modelId="{9E772C04-17E7-4D1C-A3E0-704AE69D462F}" type="pres">
      <dgm:prSet presAssocID="{9E07D53A-9174-468C-B7CF-13AA8E949B32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0DE0DAC0-7412-4BF0-8C53-D45675133D89}" type="pres">
      <dgm:prSet presAssocID="{9E07D53A-9174-468C-B7CF-13AA8E949B32}" presName="descendantText" presStyleLbl="alignAccFollowNode1" presStyleIdx="3" presStyleCnt="6">
        <dgm:presLayoutVars>
          <dgm:bulletEnabled val="1"/>
        </dgm:presLayoutVars>
      </dgm:prSet>
      <dgm:spPr/>
    </dgm:pt>
    <dgm:pt modelId="{53AA3FD6-381C-461D-A970-A63E74125C2D}" type="pres">
      <dgm:prSet presAssocID="{C76646CC-4409-49EE-B357-B2A3685138A9}" presName="sp" presStyleCnt="0"/>
      <dgm:spPr/>
    </dgm:pt>
    <dgm:pt modelId="{81179771-6BA7-4626-8EAD-399C9F08C0BB}" type="pres">
      <dgm:prSet presAssocID="{0C7F6A0D-E032-47B8-A6D6-9A2DEBE2871D}" presName="linNode" presStyleCnt="0"/>
      <dgm:spPr/>
    </dgm:pt>
    <dgm:pt modelId="{242E17F4-DB1E-441A-8EF5-E2EC9FF2E6E3}" type="pres">
      <dgm:prSet presAssocID="{0C7F6A0D-E032-47B8-A6D6-9A2DEBE2871D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0582AAA2-7A51-4C34-A2D9-1D5C4E703F60}" type="pres">
      <dgm:prSet presAssocID="{0C7F6A0D-E032-47B8-A6D6-9A2DEBE2871D}" presName="descendantText" presStyleLbl="alignAccFollowNode1" presStyleIdx="4" presStyleCnt="6">
        <dgm:presLayoutVars>
          <dgm:bulletEnabled val="1"/>
        </dgm:presLayoutVars>
      </dgm:prSet>
      <dgm:spPr/>
    </dgm:pt>
    <dgm:pt modelId="{7553B815-5C5C-4D32-8811-60B08367BA54}" type="pres">
      <dgm:prSet presAssocID="{47EEB750-C0DA-471B-AF5B-3AD387ABC983}" presName="sp" presStyleCnt="0"/>
      <dgm:spPr/>
    </dgm:pt>
    <dgm:pt modelId="{C168F355-8D89-4FE9-A0B7-AB387519D311}" type="pres">
      <dgm:prSet presAssocID="{75F7F54A-F5D6-426B-9F74-A930B2C1DFF6}" presName="linNode" presStyleCnt="0"/>
      <dgm:spPr/>
    </dgm:pt>
    <dgm:pt modelId="{44E1CE70-0C68-4C8C-981A-5B74524FE4FC}" type="pres">
      <dgm:prSet presAssocID="{75F7F54A-F5D6-426B-9F74-A930B2C1DFF6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F98C40A6-5994-4F5B-97B1-3902D873660C}" type="pres">
      <dgm:prSet presAssocID="{75F7F54A-F5D6-426B-9F74-A930B2C1DFF6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CCE4CD0F-4DF2-4879-A302-DF2ACF4540D0}" srcId="{99822876-05EF-46AF-A50E-F097C7B2B59C}" destId="{978DD078-22B7-4045-BA85-210DA5AC57A2}" srcOrd="0" destOrd="0" parTransId="{6EFB2E91-22D9-471A-8325-E74F24B52E68}" sibTransId="{044F2F8B-7C9C-4E33-AC4D-FD128B12E564}"/>
    <dgm:cxn modelId="{234FD815-FCFF-4053-8F83-41C825EABE9E}" srcId="{3E012CA5-3234-4045-B6F0-1293A860C315}" destId="{0C7F6A0D-E032-47B8-A6D6-9A2DEBE2871D}" srcOrd="4" destOrd="0" parTransId="{474734D1-7711-42B7-8227-B6CF658AFD7B}" sibTransId="{47EEB750-C0DA-471B-AF5B-3AD387ABC983}"/>
    <dgm:cxn modelId="{50734E1C-D965-4FFE-90F8-3C9F4F5B96E5}" srcId="{3E012CA5-3234-4045-B6F0-1293A860C315}" destId="{48066D2D-C847-4C9C-A539-5F4B6A9F17C9}" srcOrd="2" destOrd="0" parTransId="{3D129DE0-21EB-4ABC-8F54-714120F02FB4}" sibTransId="{255E8590-B84D-44FE-934F-309C60A59AFD}"/>
    <dgm:cxn modelId="{7D19A91F-E31D-4AC4-8F01-26A268F96401}" srcId="{3E012CA5-3234-4045-B6F0-1293A860C315}" destId="{9E07D53A-9174-468C-B7CF-13AA8E949B32}" srcOrd="3" destOrd="0" parTransId="{30BD7D0E-0977-4C25-A6E6-43C1E5F6180D}" sibTransId="{C76646CC-4409-49EE-B357-B2A3685138A9}"/>
    <dgm:cxn modelId="{4DF80C2A-F50A-4DE7-AC75-4A1D9D2498F5}" type="presOf" srcId="{48066D2D-C847-4C9C-A539-5F4B6A9F17C9}" destId="{86C29B18-2670-43E7-80C8-374A257FBE09}" srcOrd="0" destOrd="0" presId="urn:microsoft.com/office/officeart/2005/8/layout/vList5"/>
    <dgm:cxn modelId="{296AF02B-2192-4015-A428-2079FF561A19}" type="presOf" srcId="{0C7F6A0D-E032-47B8-A6D6-9A2DEBE2871D}" destId="{242E17F4-DB1E-441A-8EF5-E2EC9FF2E6E3}" srcOrd="0" destOrd="0" presId="urn:microsoft.com/office/officeart/2005/8/layout/vList5"/>
    <dgm:cxn modelId="{4FD66835-07F9-4C0D-975B-3DFADF4DA93E}" type="presOf" srcId="{439520DA-296E-43F2-AE52-4D683538C486}" destId="{0DE0DAC0-7412-4BF0-8C53-D45675133D89}" srcOrd="0" destOrd="0" presId="urn:microsoft.com/office/officeart/2005/8/layout/vList5"/>
    <dgm:cxn modelId="{8EE2283B-A541-4478-952F-153C2F7C9164}" type="presOf" srcId="{75F7F54A-F5D6-426B-9F74-A930B2C1DFF6}" destId="{44E1CE70-0C68-4C8C-981A-5B74524FE4FC}" srcOrd="0" destOrd="0" presId="urn:microsoft.com/office/officeart/2005/8/layout/vList5"/>
    <dgm:cxn modelId="{FA6B8D43-ECB8-4B3C-B505-C69DFDBE00CB}" type="presOf" srcId="{99822876-05EF-46AF-A50E-F097C7B2B59C}" destId="{9FD16AC0-8EB6-4689-A213-6226532E18CD}" srcOrd="0" destOrd="0" presId="urn:microsoft.com/office/officeart/2005/8/layout/vList5"/>
    <dgm:cxn modelId="{8B77294B-52DD-41A0-90E3-E24A48C99E93}" type="presOf" srcId="{9E07D53A-9174-468C-B7CF-13AA8E949B32}" destId="{9E772C04-17E7-4D1C-A3E0-704AE69D462F}" srcOrd="0" destOrd="0" presId="urn:microsoft.com/office/officeart/2005/8/layout/vList5"/>
    <dgm:cxn modelId="{3FF5CD54-BAD7-4A75-8A89-899FDA460189}" type="presOf" srcId="{978DD078-22B7-4045-BA85-210DA5AC57A2}" destId="{81026ADF-9FD9-4156-9876-56C8859243E4}" srcOrd="0" destOrd="0" presId="urn:microsoft.com/office/officeart/2005/8/layout/vList5"/>
    <dgm:cxn modelId="{D7FE4E7E-0D3E-474D-A90F-1064CD6C3CA9}" srcId="{75F7F54A-F5D6-426B-9F74-A930B2C1DFF6}" destId="{D512DA41-6D0B-42D6-A604-69AE2BBDD7F9}" srcOrd="0" destOrd="0" parTransId="{2969AA03-3D21-4C1B-B2CD-2D07F9831B1A}" sibTransId="{1A8DEEC9-5B8E-42BD-9E8F-CD98B93851DC}"/>
    <dgm:cxn modelId="{26EED37E-18C3-49B7-BAAE-EEF34291BC43}" type="presOf" srcId="{C559F449-C395-4A01-9A7A-06BEFF6FF2F2}" destId="{073D70FD-7E61-478F-ADC8-6A8E41846873}" srcOrd="0" destOrd="0" presId="urn:microsoft.com/office/officeart/2005/8/layout/vList5"/>
    <dgm:cxn modelId="{55EE7483-1CEE-4443-9633-157C41E0C255}" srcId="{48066D2D-C847-4C9C-A539-5F4B6A9F17C9}" destId="{A188C67D-915F-4A9D-8F6E-C279232A916B}" srcOrd="0" destOrd="0" parTransId="{12E0BC58-8FE3-4DAD-A618-150D142AA8E5}" sibTransId="{4C0EB875-AC20-48DF-896E-F514D560A874}"/>
    <dgm:cxn modelId="{069336A3-0122-4D71-8110-44F91679E35D}" type="presOf" srcId="{D512DA41-6D0B-42D6-A604-69AE2BBDD7F9}" destId="{F98C40A6-5994-4F5B-97B1-3902D873660C}" srcOrd="0" destOrd="0" presId="urn:microsoft.com/office/officeart/2005/8/layout/vList5"/>
    <dgm:cxn modelId="{65B31BA6-0A24-4743-B7B4-E6928542BAD3}" type="presOf" srcId="{4EB67256-FB24-440C-96FF-2A2E5F2265C9}" destId="{0582AAA2-7A51-4C34-A2D9-1D5C4E703F60}" srcOrd="0" destOrd="0" presId="urn:microsoft.com/office/officeart/2005/8/layout/vList5"/>
    <dgm:cxn modelId="{148A1CA6-9AA6-4B4A-8628-52429D87A047}" srcId="{3E012CA5-3234-4045-B6F0-1293A860C315}" destId="{75F7F54A-F5D6-426B-9F74-A930B2C1DFF6}" srcOrd="5" destOrd="0" parTransId="{52A80EAD-10D7-4BED-A97E-427D54973690}" sibTransId="{2560F892-237D-4632-BD06-4C8CF986BC8A}"/>
    <dgm:cxn modelId="{94C76DA6-F3C3-45FB-9B41-7D993A9D34E5}" type="presOf" srcId="{7A65DA34-163A-4E28-B391-5D6EEFB37FE5}" destId="{F26B2B35-21CE-4C5E-B84F-362A6C01610D}" srcOrd="0" destOrd="0" presId="urn:microsoft.com/office/officeart/2005/8/layout/vList5"/>
    <dgm:cxn modelId="{1AE7D6B9-70D9-475A-8A65-55E9260B641A}" type="presOf" srcId="{3E012CA5-3234-4045-B6F0-1293A860C315}" destId="{7E3C2565-9C10-4974-B3FF-8C3690A9BF6E}" srcOrd="0" destOrd="0" presId="urn:microsoft.com/office/officeart/2005/8/layout/vList5"/>
    <dgm:cxn modelId="{57315EC1-2C5E-423F-AC06-30FCD73FBDC8}" srcId="{7A65DA34-163A-4E28-B391-5D6EEFB37FE5}" destId="{C559F449-C395-4A01-9A7A-06BEFF6FF2F2}" srcOrd="0" destOrd="0" parTransId="{6233AAAA-3AF2-414D-BB48-D8690C182970}" sibTransId="{27F94B31-54E4-4509-9352-1B2402587D60}"/>
    <dgm:cxn modelId="{80D32FC9-89EF-4429-BBE6-69EA17F98492}" srcId="{0C7F6A0D-E032-47B8-A6D6-9A2DEBE2871D}" destId="{4EB67256-FB24-440C-96FF-2A2E5F2265C9}" srcOrd="0" destOrd="0" parTransId="{CD9EC505-0600-4BED-AD62-80123157B0CF}" sibTransId="{F494506B-37E3-4280-93A9-A3AF78516366}"/>
    <dgm:cxn modelId="{EEBE13E7-7FDD-44D0-8130-50893D16304F}" type="presOf" srcId="{A188C67D-915F-4A9D-8F6E-C279232A916B}" destId="{34FDA4E4-6C4F-42BB-91CB-3E45D18ED03C}" srcOrd="0" destOrd="0" presId="urn:microsoft.com/office/officeart/2005/8/layout/vList5"/>
    <dgm:cxn modelId="{AA456BE9-0FC4-435E-962A-CD4FC2658A32}" srcId="{3E012CA5-3234-4045-B6F0-1293A860C315}" destId="{7A65DA34-163A-4E28-B391-5D6EEFB37FE5}" srcOrd="1" destOrd="0" parTransId="{DC5902A7-36FE-4AF3-AEB3-AB466057FE85}" sibTransId="{76735494-F97B-486C-95B2-A71121BD5F41}"/>
    <dgm:cxn modelId="{166866F7-5DE2-4887-9A4E-A84A868224EC}" srcId="{3E012CA5-3234-4045-B6F0-1293A860C315}" destId="{99822876-05EF-46AF-A50E-F097C7B2B59C}" srcOrd="0" destOrd="0" parTransId="{4C7E6D76-4274-4F9B-B400-8BF68BC6D968}" sibTransId="{7D9739BC-D96C-42E2-A919-85D3A11B7BD6}"/>
    <dgm:cxn modelId="{B8581BF8-A79C-4319-81F7-6F2E769A82BA}" srcId="{9E07D53A-9174-468C-B7CF-13AA8E949B32}" destId="{439520DA-296E-43F2-AE52-4D683538C486}" srcOrd="0" destOrd="0" parTransId="{F8D1D25B-6A36-4084-80BB-990EC4859663}" sibTransId="{4C1F574B-08DF-4FA3-A352-BFAE51411BD9}"/>
    <dgm:cxn modelId="{957733EA-BB97-4B48-BF97-47F74A38E357}" type="presParOf" srcId="{7E3C2565-9C10-4974-B3FF-8C3690A9BF6E}" destId="{DD7D23C1-23FC-4348-8011-1D2EFF9F7C80}" srcOrd="0" destOrd="0" presId="urn:microsoft.com/office/officeart/2005/8/layout/vList5"/>
    <dgm:cxn modelId="{76BCBDA4-496F-4752-B183-079F70060D1D}" type="presParOf" srcId="{DD7D23C1-23FC-4348-8011-1D2EFF9F7C80}" destId="{9FD16AC0-8EB6-4689-A213-6226532E18CD}" srcOrd="0" destOrd="0" presId="urn:microsoft.com/office/officeart/2005/8/layout/vList5"/>
    <dgm:cxn modelId="{6576E042-2440-4C50-91A7-DBE0F3493231}" type="presParOf" srcId="{DD7D23C1-23FC-4348-8011-1D2EFF9F7C80}" destId="{81026ADF-9FD9-4156-9876-56C8859243E4}" srcOrd="1" destOrd="0" presId="urn:microsoft.com/office/officeart/2005/8/layout/vList5"/>
    <dgm:cxn modelId="{08C92C4C-5A4E-47D2-94FC-8B2837255647}" type="presParOf" srcId="{7E3C2565-9C10-4974-B3FF-8C3690A9BF6E}" destId="{9850F2FE-789D-4946-8B28-F3066B8087D7}" srcOrd="1" destOrd="0" presId="urn:microsoft.com/office/officeart/2005/8/layout/vList5"/>
    <dgm:cxn modelId="{C44B31DD-0D3E-405A-A47C-2E24070F8A95}" type="presParOf" srcId="{7E3C2565-9C10-4974-B3FF-8C3690A9BF6E}" destId="{13D66B3F-3072-4D3E-848F-D2F6793956C9}" srcOrd="2" destOrd="0" presId="urn:microsoft.com/office/officeart/2005/8/layout/vList5"/>
    <dgm:cxn modelId="{34018631-F061-418A-9C7B-059DD01F29A2}" type="presParOf" srcId="{13D66B3F-3072-4D3E-848F-D2F6793956C9}" destId="{F26B2B35-21CE-4C5E-B84F-362A6C01610D}" srcOrd="0" destOrd="0" presId="urn:microsoft.com/office/officeart/2005/8/layout/vList5"/>
    <dgm:cxn modelId="{A343D70A-7329-454E-B742-E7B9818706F7}" type="presParOf" srcId="{13D66B3F-3072-4D3E-848F-D2F6793956C9}" destId="{073D70FD-7E61-478F-ADC8-6A8E41846873}" srcOrd="1" destOrd="0" presId="urn:microsoft.com/office/officeart/2005/8/layout/vList5"/>
    <dgm:cxn modelId="{326B39DE-0AB2-4C90-BD89-DFF9FB730CDA}" type="presParOf" srcId="{7E3C2565-9C10-4974-B3FF-8C3690A9BF6E}" destId="{DFB6934A-3B69-47DF-966C-81E9C9C17285}" srcOrd="3" destOrd="0" presId="urn:microsoft.com/office/officeart/2005/8/layout/vList5"/>
    <dgm:cxn modelId="{0D3D9F79-871D-4303-AA36-CCD610B2C9AB}" type="presParOf" srcId="{7E3C2565-9C10-4974-B3FF-8C3690A9BF6E}" destId="{E199E9DA-BD48-4CBA-9211-97A3136151B9}" srcOrd="4" destOrd="0" presId="urn:microsoft.com/office/officeart/2005/8/layout/vList5"/>
    <dgm:cxn modelId="{847EB697-F24F-4130-BC8B-8881E280716A}" type="presParOf" srcId="{E199E9DA-BD48-4CBA-9211-97A3136151B9}" destId="{86C29B18-2670-43E7-80C8-374A257FBE09}" srcOrd="0" destOrd="0" presId="urn:microsoft.com/office/officeart/2005/8/layout/vList5"/>
    <dgm:cxn modelId="{CA344F2D-F370-4222-BAE4-C989DE30CD76}" type="presParOf" srcId="{E199E9DA-BD48-4CBA-9211-97A3136151B9}" destId="{34FDA4E4-6C4F-42BB-91CB-3E45D18ED03C}" srcOrd="1" destOrd="0" presId="urn:microsoft.com/office/officeart/2005/8/layout/vList5"/>
    <dgm:cxn modelId="{9A128712-D815-418A-A3DF-CC27EFC628EA}" type="presParOf" srcId="{7E3C2565-9C10-4974-B3FF-8C3690A9BF6E}" destId="{1E2842EE-C7DF-4C6B-883D-DEE51A79A9CF}" srcOrd="5" destOrd="0" presId="urn:microsoft.com/office/officeart/2005/8/layout/vList5"/>
    <dgm:cxn modelId="{634C8530-8745-4546-B5DF-FC2E30467A09}" type="presParOf" srcId="{7E3C2565-9C10-4974-B3FF-8C3690A9BF6E}" destId="{62E8CAF0-4924-4E70-9B0F-CB7380E7680B}" srcOrd="6" destOrd="0" presId="urn:microsoft.com/office/officeart/2005/8/layout/vList5"/>
    <dgm:cxn modelId="{91E2A825-6431-439E-83E1-F0D9B6E4363B}" type="presParOf" srcId="{62E8CAF0-4924-4E70-9B0F-CB7380E7680B}" destId="{9E772C04-17E7-4D1C-A3E0-704AE69D462F}" srcOrd="0" destOrd="0" presId="urn:microsoft.com/office/officeart/2005/8/layout/vList5"/>
    <dgm:cxn modelId="{F505CB83-8083-4158-957D-DF9C5BB2EC1A}" type="presParOf" srcId="{62E8CAF0-4924-4E70-9B0F-CB7380E7680B}" destId="{0DE0DAC0-7412-4BF0-8C53-D45675133D89}" srcOrd="1" destOrd="0" presId="urn:microsoft.com/office/officeart/2005/8/layout/vList5"/>
    <dgm:cxn modelId="{648710F4-5346-4108-9F12-F6185D01069C}" type="presParOf" srcId="{7E3C2565-9C10-4974-B3FF-8C3690A9BF6E}" destId="{53AA3FD6-381C-461D-A970-A63E74125C2D}" srcOrd="7" destOrd="0" presId="urn:microsoft.com/office/officeart/2005/8/layout/vList5"/>
    <dgm:cxn modelId="{67A40CEC-F881-414F-AABD-D43461159AE1}" type="presParOf" srcId="{7E3C2565-9C10-4974-B3FF-8C3690A9BF6E}" destId="{81179771-6BA7-4626-8EAD-399C9F08C0BB}" srcOrd="8" destOrd="0" presId="urn:microsoft.com/office/officeart/2005/8/layout/vList5"/>
    <dgm:cxn modelId="{66CC25A8-72B3-4251-B0B3-8569E22FE57E}" type="presParOf" srcId="{81179771-6BA7-4626-8EAD-399C9F08C0BB}" destId="{242E17F4-DB1E-441A-8EF5-E2EC9FF2E6E3}" srcOrd="0" destOrd="0" presId="urn:microsoft.com/office/officeart/2005/8/layout/vList5"/>
    <dgm:cxn modelId="{B8E5915A-A930-485B-B546-AC5820B55494}" type="presParOf" srcId="{81179771-6BA7-4626-8EAD-399C9F08C0BB}" destId="{0582AAA2-7A51-4C34-A2D9-1D5C4E703F60}" srcOrd="1" destOrd="0" presId="urn:microsoft.com/office/officeart/2005/8/layout/vList5"/>
    <dgm:cxn modelId="{102495F8-8E3D-42CA-BAB9-CD0C538ECE02}" type="presParOf" srcId="{7E3C2565-9C10-4974-B3FF-8C3690A9BF6E}" destId="{7553B815-5C5C-4D32-8811-60B08367BA54}" srcOrd="9" destOrd="0" presId="urn:microsoft.com/office/officeart/2005/8/layout/vList5"/>
    <dgm:cxn modelId="{ABBBED09-1BC1-46DD-AB5C-AFA1131DFF67}" type="presParOf" srcId="{7E3C2565-9C10-4974-B3FF-8C3690A9BF6E}" destId="{C168F355-8D89-4FE9-A0B7-AB387519D311}" srcOrd="10" destOrd="0" presId="urn:microsoft.com/office/officeart/2005/8/layout/vList5"/>
    <dgm:cxn modelId="{8F97B404-56C1-46EB-81F8-FCCCD313C301}" type="presParOf" srcId="{C168F355-8D89-4FE9-A0B7-AB387519D311}" destId="{44E1CE70-0C68-4C8C-981A-5B74524FE4FC}" srcOrd="0" destOrd="0" presId="urn:microsoft.com/office/officeart/2005/8/layout/vList5"/>
    <dgm:cxn modelId="{04775F31-FEA8-4EBC-B12F-FC90B5918B3D}" type="presParOf" srcId="{C168F355-8D89-4FE9-A0B7-AB387519D311}" destId="{F98C40A6-5994-4F5B-97B1-3902D873660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012CA5-3234-4045-B6F0-1293A860C315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095E72-8374-4328-80CB-874715F40233}">
      <dgm:prSet custT="1"/>
      <dgm:spPr/>
      <dgm:t>
        <a:bodyPr/>
        <a:lstStyle/>
        <a:p>
          <a:r>
            <a:rPr lang="en-US" sz="1800" dirty="0"/>
            <a:t>%age of Prepaid orders </a:t>
          </a:r>
        </a:p>
      </dgm:t>
    </dgm:pt>
    <dgm:pt modelId="{FF55DFE3-AE05-4BB2-BE95-CAA2A80CDEBF}" type="sibTrans" cxnId="{07039B5C-76DE-46C6-A52B-74F2819DFDC4}">
      <dgm:prSet/>
      <dgm:spPr/>
      <dgm:t>
        <a:bodyPr/>
        <a:lstStyle/>
        <a:p>
          <a:endParaRPr lang="en-US" sz="800"/>
        </a:p>
      </dgm:t>
    </dgm:pt>
    <dgm:pt modelId="{0CBCCF85-A0E0-477E-8DDC-9EE95B8DD359}" type="parTrans" cxnId="{07039B5C-76DE-46C6-A52B-74F2819DFDC4}">
      <dgm:prSet/>
      <dgm:spPr/>
      <dgm:t>
        <a:bodyPr/>
        <a:lstStyle/>
        <a:p>
          <a:endParaRPr lang="en-US" sz="800"/>
        </a:p>
      </dgm:t>
    </dgm:pt>
    <dgm:pt modelId="{DC632867-49C8-4FF4-8DDF-F69CC3582962}">
      <dgm:prSet custT="1"/>
      <dgm:spPr/>
      <dgm:t>
        <a:bodyPr/>
        <a:lstStyle/>
        <a:p>
          <a:r>
            <a:rPr lang="en-US" sz="1800" dirty="0"/>
            <a:t>% of prepaid orders out of total orders in a week </a:t>
          </a:r>
        </a:p>
      </dgm:t>
    </dgm:pt>
    <dgm:pt modelId="{39124A03-5CC2-47B8-AFB2-39569606D8F9}" type="sibTrans" cxnId="{3D894F70-5C61-49FD-AF4D-82195AE56397}">
      <dgm:prSet/>
      <dgm:spPr/>
      <dgm:t>
        <a:bodyPr/>
        <a:lstStyle/>
        <a:p>
          <a:endParaRPr lang="en-US" sz="800"/>
        </a:p>
      </dgm:t>
    </dgm:pt>
    <dgm:pt modelId="{2FE8718F-28F1-477D-85F5-0AFE3010D1FE}" type="parTrans" cxnId="{3D894F70-5C61-49FD-AF4D-82195AE56397}">
      <dgm:prSet/>
      <dgm:spPr/>
      <dgm:t>
        <a:bodyPr/>
        <a:lstStyle/>
        <a:p>
          <a:endParaRPr lang="en-US" sz="800"/>
        </a:p>
      </dgm:t>
    </dgm:pt>
    <dgm:pt modelId="{14C22DC9-AE1A-4D54-9056-FC3F41A06AB3}">
      <dgm:prSet custT="1"/>
      <dgm:spPr/>
      <dgm:t>
        <a:bodyPr/>
        <a:lstStyle/>
        <a:p>
          <a:r>
            <a:rPr lang="en-US" sz="1800" dirty="0"/>
            <a:t>%age of COD orders</a:t>
          </a:r>
        </a:p>
      </dgm:t>
    </dgm:pt>
    <dgm:pt modelId="{D1A4A1FF-8B3A-4F72-93CA-DA25B0183036}" type="sibTrans" cxnId="{21B0F5E0-29E2-4A27-85F4-D0AB0A269B68}">
      <dgm:prSet/>
      <dgm:spPr/>
      <dgm:t>
        <a:bodyPr/>
        <a:lstStyle/>
        <a:p>
          <a:endParaRPr lang="en-US" sz="800"/>
        </a:p>
      </dgm:t>
    </dgm:pt>
    <dgm:pt modelId="{880B3E61-7292-41C8-AB77-B0FCC491AC95}" type="parTrans" cxnId="{21B0F5E0-29E2-4A27-85F4-D0AB0A269B68}">
      <dgm:prSet/>
      <dgm:spPr/>
      <dgm:t>
        <a:bodyPr/>
        <a:lstStyle/>
        <a:p>
          <a:endParaRPr lang="en-US" sz="800"/>
        </a:p>
      </dgm:t>
    </dgm:pt>
    <dgm:pt modelId="{76E4EBF5-85AB-4C6B-B7F2-0C0588D7B614}">
      <dgm:prSet custT="1"/>
      <dgm:spPr/>
      <dgm:t>
        <a:bodyPr/>
        <a:lstStyle/>
        <a:p>
          <a:r>
            <a:rPr lang="en-US" sz="1800" dirty="0"/>
            <a:t>% of orders delivered on COD out of total orders in a week</a:t>
          </a:r>
        </a:p>
      </dgm:t>
    </dgm:pt>
    <dgm:pt modelId="{C52D5A90-ECAC-4769-ADF4-501FADF28938}" type="sibTrans" cxnId="{6A718030-E075-40FD-A76A-015FB17C84B9}">
      <dgm:prSet/>
      <dgm:spPr/>
      <dgm:t>
        <a:bodyPr/>
        <a:lstStyle/>
        <a:p>
          <a:endParaRPr lang="en-US" sz="800"/>
        </a:p>
      </dgm:t>
    </dgm:pt>
    <dgm:pt modelId="{6F57B536-68CA-492E-AADB-B14014D77ADE}" type="parTrans" cxnId="{6A718030-E075-40FD-A76A-015FB17C84B9}">
      <dgm:prSet/>
      <dgm:spPr/>
      <dgm:t>
        <a:bodyPr/>
        <a:lstStyle/>
        <a:p>
          <a:endParaRPr lang="en-US" sz="800"/>
        </a:p>
      </dgm:t>
    </dgm:pt>
    <dgm:pt modelId="{E05A0AAB-6F20-48EA-903F-42682AEE2F75}">
      <dgm:prSet custT="1"/>
      <dgm:spPr/>
      <dgm:t>
        <a:bodyPr/>
        <a:lstStyle/>
        <a:p>
          <a:r>
            <a:rPr lang="en-US" sz="1800" dirty="0"/>
            <a:t>Holiday Frequency</a:t>
          </a:r>
        </a:p>
      </dgm:t>
    </dgm:pt>
    <dgm:pt modelId="{58750619-5E05-4C0A-8A86-8A826A5BE945}" type="sibTrans" cxnId="{511583E6-0AB2-4F78-B70C-F1D3F30236D9}">
      <dgm:prSet/>
      <dgm:spPr/>
      <dgm:t>
        <a:bodyPr/>
        <a:lstStyle/>
        <a:p>
          <a:endParaRPr lang="en-US" sz="800"/>
        </a:p>
      </dgm:t>
    </dgm:pt>
    <dgm:pt modelId="{14F11036-5C5D-4F7B-A4F1-4711C70CB87D}" type="parTrans" cxnId="{511583E6-0AB2-4F78-B70C-F1D3F30236D9}">
      <dgm:prSet/>
      <dgm:spPr/>
      <dgm:t>
        <a:bodyPr/>
        <a:lstStyle/>
        <a:p>
          <a:endParaRPr lang="en-US" sz="800"/>
        </a:p>
      </dgm:t>
    </dgm:pt>
    <dgm:pt modelId="{69B6FF94-721E-439D-BCED-FCE8A3275EEC}">
      <dgm:prSet custT="1"/>
      <dgm:spPr/>
      <dgm:t>
        <a:bodyPr/>
        <a:lstStyle/>
        <a:p>
          <a:r>
            <a:rPr lang="en-US" sz="1800" dirty="0"/>
            <a:t>No. of holidays in a week</a:t>
          </a:r>
        </a:p>
      </dgm:t>
    </dgm:pt>
    <dgm:pt modelId="{A663F84F-0900-4C89-9274-C3210C505833}" type="sibTrans" cxnId="{E5F5E875-CE59-420D-86BD-DF6E975E366F}">
      <dgm:prSet/>
      <dgm:spPr/>
      <dgm:t>
        <a:bodyPr/>
        <a:lstStyle/>
        <a:p>
          <a:endParaRPr lang="en-US" sz="800"/>
        </a:p>
      </dgm:t>
    </dgm:pt>
    <dgm:pt modelId="{F0ED530B-6B6A-4146-91D0-589976259A99}" type="parTrans" cxnId="{E5F5E875-CE59-420D-86BD-DF6E975E366F}">
      <dgm:prSet/>
      <dgm:spPr/>
      <dgm:t>
        <a:bodyPr/>
        <a:lstStyle/>
        <a:p>
          <a:endParaRPr lang="en-US" sz="800"/>
        </a:p>
      </dgm:t>
    </dgm:pt>
    <dgm:pt modelId="{17D628FC-89FF-4AB2-950B-8F3B120FEC97}">
      <dgm:prSet custT="1"/>
      <dgm:spPr/>
      <dgm:t>
        <a:bodyPr/>
        <a:lstStyle/>
        <a:p>
          <a:r>
            <a:rPr lang="en-US" sz="1800" dirty="0"/>
            <a:t>Lag Variables:</a:t>
          </a:r>
        </a:p>
      </dgm:t>
    </dgm:pt>
    <dgm:pt modelId="{8A4DEC68-5204-4163-B010-AF03A67DFEF0}" type="sibTrans" cxnId="{3FFA600C-1AE4-4716-875F-741DBA189671}">
      <dgm:prSet/>
      <dgm:spPr/>
      <dgm:t>
        <a:bodyPr/>
        <a:lstStyle/>
        <a:p>
          <a:endParaRPr lang="en-US" sz="800"/>
        </a:p>
      </dgm:t>
    </dgm:pt>
    <dgm:pt modelId="{752A4132-951D-4BA2-9F90-1D2030F5EEBB}" type="parTrans" cxnId="{3FFA600C-1AE4-4716-875F-741DBA189671}">
      <dgm:prSet/>
      <dgm:spPr/>
      <dgm:t>
        <a:bodyPr/>
        <a:lstStyle/>
        <a:p>
          <a:endParaRPr lang="en-US" sz="800"/>
        </a:p>
      </dgm:t>
    </dgm:pt>
    <dgm:pt modelId="{EED04F04-83E1-4DBD-85F6-880F917FAEE7}">
      <dgm:prSet custT="1"/>
      <dgm:spPr/>
      <dgm:t>
        <a:bodyPr/>
        <a:lstStyle/>
        <a:p>
          <a:r>
            <a:rPr lang="en-US" sz="1600" dirty="0"/>
            <a:t>Lag of </a:t>
          </a:r>
          <a:r>
            <a:rPr lang="en-US" sz="1600" dirty="0" err="1"/>
            <a:t>upto</a:t>
          </a:r>
          <a:r>
            <a:rPr lang="en-US" sz="1600" dirty="0"/>
            <a:t> 3 for:</a:t>
          </a:r>
        </a:p>
      </dgm:t>
    </dgm:pt>
    <dgm:pt modelId="{54A168B1-3144-4549-9C40-54BBDE210679}" type="sibTrans" cxnId="{0590D34B-320D-4943-B19A-07D5622A99DD}">
      <dgm:prSet/>
      <dgm:spPr/>
      <dgm:t>
        <a:bodyPr/>
        <a:lstStyle/>
        <a:p>
          <a:endParaRPr lang="en-US" sz="800"/>
        </a:p>
      </dgm:t>
    </dgm:pt>
    <dgm:pt modelId="{169AE45A-690C-44D5-80E4-B5054CB552F6}" type="parTrans" cxnId="{0590D34B-320D-4943-B19A-07D5622A99DD}">
      <dgm:prSet/>
      <dgm:spPr/>
      <dgm:t>
        <a:bodyPr/>
        <a:lstStyle/>
        <a:p>
          <a:endParaRPr lang="en-US" sz="800"/>
        </a:p>
      </dgm:t>
    </dgm:pt>
    <dgm:pt modelId="{58CA060E-FC7B-40AE-8F3E-31CE9CE1BF14}">
      <dgm:prSet custT="1"/>
      <dgm:spPr/>
      <dgm:t>
        <a:bodyPr/>
        <a:lstStyle/>
        <a:p>
          <a:r>
            <a:rPr lang="en-US" sz="1800" dirty="0" err="1"/>
            <a:t>AdStock</a:t>
          </a:r>
          <a:r>
            <a:rPr lang="en-US" sz="1800" dirty="0"/>
            <a:t> </a:t>
          </a:r>
        </a:p>
      </dgm:t>
    </dgm:pt>
    <dgm:pt modelId="{4C080F2F-D6E4-43BF-B397-7EEEF612F82E}" type="sibTrans" cxnId="{DF38F518-E861-4471-8466-851075D90469}">
      <dgm:prSet/>
      <dgm:spPr/>
      <dgm:t>
        <a:bodyPr/>
        <a:lstStyle/>
        <a:p>
          <a:endParaRPr lang="en-US" sz="800"/>
        </a:p>
      </dgm:t>
    </dgm:pt>
    <dgm:pt modelId="{5CC72F05-CEC0-4FC9-8840-182E9929DC4C}" type="parTrans" cxnId="{DF38F518-E861-4471-8466-851075D90469}">
      <dgm:prSet/>
      <dgm:spPr/>
      <dgm:t>
        <a:bodyPr/>
        <a:lstStyle/>
        <a:p>
          <a:endParaRPr lang="en-US" sz="800"/>
        </a:p>
      </dgm:t>
    </dgm:pt>
    <dgm:pt modelId="{FE83D179-6412-42F4-AD11-8925447C4E9A}">
      <dgm:prSet custT="1"/>
      <dgm:spPr/>
      <dgm:t>
        <a:bodyPr/>
        <a:lstStyle/>
        <a:p>
          <a:r>
            <a:rPr lang="en-US" sz="1800" dirty="0" err="1"/>
            <a:t>Adstock</a:t>
          </a:r>
          <a:r>
            <a:rPr lang="en-US" sz="1800" dirty="0"/>
            <a:t> for all advertising medium assuming the effect of advertisement is decreases by 40% every week</a:t>
          </a:r>
        </a:p>
      </dgm:t>
    </dgm:pt>
    <dgm:pt modelId="{A9745F2B-1F49-4429-95D4-50113419BE1E}" type="sibTrans" cxnId="{EEFDBA3D-9819-464F-9D06-03E03F09CB37}">
      <dgm:prSet/>
      <dgm:spPr/>
      <dgm:t>
        <a:bodyPr/>
        <a:lstStyle/>
        <a:p>
          <a:endParaRPr lang="en-US" sz="800"/>
        </a:p>
      </dgm:t>
    </dgm:pt>
    <dgm:pt modelId="{F7DCCC0B-504D-4D29-BDA7-46DCB11C4659}" type="parTrans" cxnId="{EEFDBA3D-9819-464F-9D06-03E03F09CB37}">
      <dgm:prSet/>
      <dgm:spPr/>
      <dgm:t>
        <a:bodyPr/>
        <a:lstStyle/>
        <a:p>
          <a:endParaRPr lang="en-US" sz="800"/>
        </a:p>
      </dgm:t>
    </dgm:pt>
    <dgm:pt modelId="{3FC8DBFE-E05D-4839-B02E-1FD810396429}">
      <dgm:prSet custT="1"/>
      <dgm:spPr/>
      <dgm:t>
        <a:bodyPr/>
        <a:lstStyle/>
        <a:p>
          <a:r>
            <a:rPr lang="en-US" sz="1800" dirty="0"/>
            <a:t>Moving Average</a:t>
          </a:r>
        </a:p>
      </dgm:t>
    </dgm:pt>
    <dgm:pt modelId="{4A5F4290-8F5E-4F8B-930F-572A46CD4FA2}" type="sibTrans" cxnId="{0C319327-3DC6-4AB4-A5A2-0C90C574D39C}">
      <dgm:prSet/>
      <dgm:spPr/>
      <dgm:t>
        <a:bodyPr/>
        <a:lstStyle/>
        <a:p>
          <a:endParaRPr lang="en-US" sz="800"/>
        </a:p>
      </dgm:t>
    </dgm:pt>
    <dgm:pt modelId="{97F69FD6-6C5D-48E7-88A2-20FDDD3A17EB}" type="parTrans" cxnId="{0C319327-3DC6-4AB4-A5A2-0C90C574D39C}">
      <dgm:prSet/>
      <dgm:spPr/>
      <dgm:t>
        <a:bodyPr/>
        <a:lstStyle/>
        <a:p>
          <a:endParaRPr lang="en-US" sz="800"/>
        </a:p>
      </dgm:t>
    </dgm:pt>
    <dgm:pt modelId="{163B7D59-15CF-469F-895F-53340024185D}">
      <dgm:prSet custT="1"/>
      <dgm:spPr/>
      <dgm:t>
        <a:bodyPr/>
        <a:lstStyle/>
        <a:p>
          <a:r>
            <a:rPr lang="en-US" sz="1600" dirty="0"/>
            <a:t>3 week moving average for:</a:t>
          </a:r>
        </a:p>
      </dgm:t>
    </dgm:pt>
    <dgm:pt modelId="{D73670F5-DD07-411C-85EB-D91CF599AF63}" type="sibTrans" cxnId="{F8EB04F4-E1B5-4132-8E7D-A2BC298D3BE7}">
      <dgm:prSet/>
      <dgm:spPr/>
      <dgm:t>
        <a:bodyPr/>
        <a:lstStyle/>
        <a:p>
          <a:endParaRPr lang="en-US" sz="800"/>
        </a:p>
      </dgm:t>
    </dgm:pt>
    <dgm:pt modelId="{E6D85B51-96B8-42A2-AE7D-E2CF6506FB56}" type="parTrans" cxnId="{F8EB04F4-E1B5-4132-8E7D-A2BC298D3BE7}">
      <dgm:prSet/>
      <dgm:spPr/>
      <dgm:t>
        <a:bodyPr/>
        <a:lstStyle/>
        <a:p>
          <a:endParaRPr lang="en-US" sz="800"/>
        </a:p>
      </dgm:t>
    </dgm:pt>
    <dgm:pt modelId="{C51F86DF-F87D-4508-B84A-06F1C934E766}">
      <dgm:prSet custT="1"/>
      <dgm:spPr/>
      <dgm:t>
        <a:bodyPr/>
        <a:lstStyle/>
        <a:p>
          <a:r>
            <a:rPr lang="en-US" sz="1600" dirty="0"/>
            <a:t> List price</a:t>
          </a:r>
        </a:p>
      </dgm:t>
    </dgm:pt>
    <dgm:pt modelId="{674EF956-E1D6-4D7F-BAC1-0821609DFDFF}" type="parTrans" cxnId="{CFBFB374-C171-4F54-8533-C879AEC2FEA3}">
      <dgm:prSet/>
      <dgm:spPr/>
      <dgm:t>
        <a:bodyPr/>
        <a:lstStyle/>
        <a:p>
          <a:endParaRPr lang="en-US"/>
        </a:p>
      </dgm:t>
    </dgm:pt>
    <dgm:pt modelId="{5E734FB8-E9F7-466F-9C58-F133F722D852}" type="sibTrans" cxnId="{CFBFB374-C171-4F54-8533-C879AEC2FEA3}">
      <dgm:prSet/>
      <dgm:spPr/>
      <dgm:t>
        <a:bodyPr/>
        <a:lstStyle/>
        <a:p>
          <a:endParaRPr lang="en-US"/>
        </a:p>
      </dgm:t>
    </dgm:pt>
    <dgm:pt modelId="{35FBFFA2-02CD-48A9-A87A-D60517B0FD9D}">
      <dgm:prSet custT="1"/>
      <dgm:spPr/>
      <dgm:t>
        <a:bodyPr/>
        <a:lstStyle/>
        <a:p>
          <a:r>
            <a:rPr lang="en-US" sz="1600" dirty="0"/>
            <a:t>Discount %age</a:t>
          </a:r>
        </a:p>
      </dgm:t>
    </dgm:pt>
    <dgm:pt modelId="{9C6FF931-C0C0-46B0-ADBA-C4DBEFB9D424}" type="parTrans" cxnId="{2EBE8E3D-F280-4035-9582-CE0C335C9DFE}">
      <dgm:prSet/>
      <dgm:spPr/>
      <dgm:t>
        <a:bodyPr/>
        <a:lstStyle/>
        <a:p>
          <a:endParaRPr lang="en-US"/>
        </a:p>
      </dgm:t>
    </dgm:pt>
    <dgm:pt modelId="{8E793EBC-9252-4A02-AADC-995B51921107}" type="sibTrans" cxnId="{2EBE8E3D-F280-4035-9582-CE0C335C9DFE}">
      <dgm:prSet/>
      <dgm:spPr/>
      <dgm:t>
        <a:bodyPr/>
        <a:lstStyle/>
        <a:p>
          <a:endParaRPr lang="en-US"/>
        </a:p>
      </dgm:t>
    </dgm:pt>
    <dgm:pt modelId="{5682989B-22C8-4322-96B1-F8F78D9D2321}">
      <dgm:prSet custT="1"/>
      <dgm:spPr/>
      <dgm:t>
        <a:bodyPr/>
        <a:lstStyle/>
        <a:p>
          <a:r>
            <a:rPr lang="en-US" sz="1600" dirty="0"/>
            <a:t>List Price</a:t>
          </a:r>
        </a:p>
      </dgm:t>
    </dgm:pt>
    <dgm:pt modelId="{8C8D9065-9A2E-48B3-B5DA-08D95849ACD8}" type="parTrans" cxnId="{00A2B747-B3E5-4359-8006-C06ECCD9FE24}">
      <dgm:prSet/>
      <dgm:spPr/>
      <dgm:t>
        <a:bodyPr/>
        <a:lstStyle/>
        <a:p>
          <a:endParaRPr lang="en-US"/>
        </a:p>
      </dgm:t>
    </dgm:pt>
    <dgm:pt modelId="{5C878844-0D91-43CE-A5BB-8637A17FC93A}" type="sibTrans" cxnId="{00A2B747-B3E5-4359-8006-C06ECCD9FE24}">
      <dgm:prSet/>
      <dgm:spPr/>
      <dgm:t>
        <a:bodyPr/>
        <a:lstStyle/>
        <a:p>
          <a:endParaRPr lang="en-US"/>
        </a:p>
      </dgm:t>
    </dgm:pt>
    <dgm:pt modelId="{D04979A1-ECA4-4810-8479-AC789374DBE9}">
      <dgm:prSet custT="1"/>
      <dgm:spPr/>
      <dgm:t>
        <a:bodyPr/>
        <a:lstStyle/>
        <a:p>
          <a:r>
            <a:rPr lang="en-US" sz="1600" dirty="0"/>
            <a:t>Discount %age</a:t>
          </a:r>
        </a:p>
      </dgm:t>
    </dgm:pt>
    <dgm:pt modelId="{2C7E0C0A-1FC8-4114-BB2A-3E282FCEFFD6}" type="parTrans" cxnId="{28BE61C1-087C-44B2-9F84-911672E1D963}">
      <dgm:prSet/>
      <dgm:spPr/>
      <dgm:t>
        <a:bodyPr/>
        <a:lstStyle/>
        <a:p>
          <a:endParaRPr lang="en-US"/>
        </a:p>
      </dgm:t>
    </dgm:pt>
    <dgm:pt modelId="{942D0D4B-2F90-4D0B-97FC-8AF46F87F338}" type="sibTrans" cxnId="{28BE61C1-087C-44B2-9F84-911672E1D963}">
      <dgm:prSet/>
      <dgm:spPr/>
      <dgm:t>
        <a:bodyPr/>
        <a:lstStyle/>
        <a:p>
          <a:endParaRPr lang="en-US"/>
        </a:p>
      </dgm:t>
    </dgm:pt>
    <dgm:pt modelId="{7E3C2565-9C10-4974-B3FF-8C3690A9BF6E}" type="pres">
      <dgm:prSet presAssocID="{3E012CA5-3234-4045-B6F0-1293A860C315}" presName="Name0" presStyleCnt="0">
        <dgm:presLayoutVars>
          <dgm:dir/>
          <dgm:animLvl val="lvl"/>
          <dgm:resizeHandles val="exact"/>
        </dgm:presLayoutVars>
      </dgm:prSet>
      <dgm:spPr/>
    </dgm:pt>
    <dgm:pt modelId="{F75DBAC4-1082-40BD-92B2-0678CEFF64D1}" type="pres">
      <dgm:prSet presAssocID="{76095E72-8374-4328-80CB-874715F40233}" presName="linNode" presStyleCnt="0"/>
      <dgm:spPr/>
    </dgm:pt>
    <dgm:pt modelId="{5AC7EBF8-ED2B-4B5D-AE10-A1B274D2AD61}" type="pres">
      <dgm:prSet presAssocID="{76095E72-8374-4328-80CB-874715F40233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BDB303D5-8C68-41C2-8FE4-5C8BE78D4037}" type="pres">
      <dgm:prSet presAssocID="{76095E72-8374-4328-80CB-874715F40233}" presName="descendantText" presStyleLbl="alignAccFollowNode1" presStyleIdx="0" presStyleCnt="6">
        <dgm:presLayoutVars>
          <dgm:bulletEnabled val="1"/>
        </dgm:presLayoutVars>
      </dgm:prSet>
      <dgm:spPr/>
    </dgm:pt>
    <dgm:pt modelId="{47205CF9-A9DB-4E61-A914-6A732B3BB128}" type="pres">
      <dgm:prSet presAssocID="{FF55DFE3-AE05-4BB2-BE95-CAA2A80CDEBF}" presName="sp" presStyleCnt="0"/>
      <dgm:spPr/>
    </dgm:pt>
    <dgm:pt modelId="{F4E71AC2-328D-4CBD-8C35-B577EB3D7DF2}" type="pres">
      <dgm:prSet presAssocID="{14C22DC9-AE1A-4D54-9056-FC3F41A06AB3}" presName="linNode" presStyleCnt="0"/>
      <dgm:spPr/>
    </dgm:pt>
    <dgm:pt modelId="{2EBDA4C6-D805-4FFA-B347-54243C7AAA63}" type="pres">
      <dgm:prSet presAssocID="{14C22DC9-AE1A-4D54-9056-FC3F41A06AB3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E91A00CA-F6E6-47DC-832D-61F8BBF972FC}" type="pres">
      <dgm:prSet presAssocID="{14C22DC9-AE1A-4D54-9056-FC3F41A06AB3}" presName="descendantText" presStyleLbl="alignAccFollowNode1" presStyleIdx="1" presStyleCnt="6">
        <dgm:presLayoutVars>
          <dgm:bulletEnabled val="1"/>
        </dgm:presLayoutVars>
      </dgm:prSet>
      <dgm:spPr/>
    </dgm:pt>
    <dgm:pt modelId="{32DA6662-CA0B-4D96-B358-BC0D9FB36D3B}" type="pres">
      <dgm:prSet presAssocID="{D1A4A1FF-8B3A-4F72-93CA-DA25B0183036}" presName="sp" presStyleCnt="0"/>
      <dgm:spPr/>
    </dgm:pt>
    <dgm:pt modelId="{26E4EE2E-FAC2-4A46-A9EB-F32E7606242C}" type="pres">
      <dgm:prSet presAssocID="{E05A0AAB-6F20-48EA-903F-42682AEE2F75}" presName="linNode" presStyleCnt="0"/>
      <dgm:spPr/>
    </dgm:pt>
    <dgm:pt modelId="{508458C7-E3A6-4B11-AFA6-634F22CD5570}" type="pres">
      <dgm:prSet presAssocID="{E05A0AAB-6F20-48EA-903F-42682AEE2F75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0BB85DF4-B5DF-4B16-B9B9-ACE0D54C63A1}" type="pres">
      <dgm:prSet presAssocID="{E05A0AAB-6F20-48EA-903F-42682AEE2F75}" presName="descendantText" presStyleLbl="alignAccFollowNode1" presStyleIdx="2" presStyleCnt="6">
        <dgm:presLayoutVars>
          <dgm:bulletEnabled val="1"/>
        </dgm:presLayoutVars>
      </dgm:prSet>
      <dgm:spPr/>
    </dgm:pt>
    <dgm:pt modelId="{B118731D-FF67-4D23-A709-E4963BE8744F}" type="pres">
      <dgm:prSet presAssocID="{58750619-5E05-4C0A-8A86-8A826A5BE945}" presName="sp" presStyleCnt="0"/>
      <dgm:spPr/>
    </dgm:pt>
    <dgm:pt modelId="{24362871-BD6D-4C96-AFF9-CD6833BCF1BC}" type="pres">
      <dgm:prSet presAssocID="{17D628FC-89FF-4AB2-950B-8F3B120FEC97}" presName="linNode" presStyleCnt="0"/>
      <dgm:spPr/>
    </dgm:pt>
    <dgm:pt modelId="{E2B8142F-E7C4-4A90-B1D8-7BA52262D892}" type="pres">
      <dgm:prSet presAssocID="{17D628FC-89FF-4AB2-950B-8F3B120FEC97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076F41F0-3E2C-475B-BDEF-6AF649264A80}" type="pres">
      <dgm:prSet presAssocID="{17D628FC-89FF-4AB2-950B-8F3B120FEC97}" presName="descendantText" presStyleLbl="alignAccFollowNode1" presStyleIdx="3" presStyleCnt="6">
        <dgm:presLayoutVars>
          <dgm:bulletEnabled val="1"/>
        </dgm:presLayoutVars>
      </dgm:prSet>
      <dgm:spPr/>
    </dgm:pt>
    <dgm:pt modelId="{04760906-D0B7-4C23-98EE-681C382B03AC}" type="pres">
      <dgm:prSet presAssocID="{8A4DEC68-5204-4163-B010-AF03A67DFEF0}" presName="sp" presStyleCnt="0"/>
      <dgm:spPr/>
    </dgm:pt>
    <dgm:pt modelId="{EE01C6F1-637B-458B-9720-39E6CB6CB966}" type="pres">
      <dgm:prSet presAssocID="{58CA060E-FC7B-40AE-8F3E-31CE9CE1BF14}" presName="linNode" presStyleCnt="0"/>
      <dgm:spPr/>
    </dgm:pt>
    <dgm:pt modelId="{B71A80D3-5ADC-4DE0-9056-7D728CEBFA8E}" type="pres">
      <dgm:prSet presAssocID="{58CA060E-FC7B-40AE-8F3E-31CE9CE1BF14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C8E0CE8E-FD7B-4A99-A833-1899627904B6}" type="pres">
      <dgm:prSet presAssocID="{58CA060E-FC7B-40AE-8F3E-31CE9CE1BF14}" presName="descendantText" presStyleLbl="alignAccFollowNode1" presStyleIdx="4" presStyleCnt="6">
        <dgm:presLayoutVars>
          <dgm:bulletEnabled val="1"/>
        </dgm:presLayoutVars>
      </dgm:prSet>
      <dgm:spPr/>
    </dgm:pt>
    <dgm:pt modelId="{D20DA343-4A8A-4C4C-8C2C-F2008E6E8363}" type="pres">
      <dgm:prSet presAssocID="{4C080F2F-D6E4-43BF-B397-7EEEF612F82E}" presName="sp" presStyleCnt="0"/>
      <dgm:spPr/>
    </dgm:pt>
    <dgm:pt modelId="{20CB55E1-0641-4CE2-80AC-546B1DAB2E78}" type="pres">
      <dgm:prSet presAssocID="{3FC8DBFE-E05D-4839-B02E-1FD810396429}" presName="linNode" presStyleCnt="0"/>
      <dgm:spPr/>
    </dgm:pt>
    <dgm:pt modelId="{0E7CF6A8-389F-4155-87E5-1BD950EE0CE2}" type="pres">
      <dgm:prSet presAssocID="{3FC8DBFE-E05D-4839-B02E-1FD810396429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4F05393-F037-45E6-BCF1-0AF34393EADE}" type="pres">
      <dgm:prSet presAssocID="{3FC8DBFE-E05D-4839-B02E-1FD810396429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3FFA600C-1AE4-4716-875F-741DBA189671}" srcId="{3E012CA5-3234-4045-B6F0-1293A860C315}" destId="{17D628FC-89FF-4AB2-950B-8F3B120FEC97}" srcOrd="3" destOrd="0" parTransId="{752A4132-951D-4BA2-9F90-1D2030F5EEBB}" sibTransId="{8A4DEC68-5204-4163-B010-AF03A67DFEF0}"/>
    <dgm:cxn modelId="{302DD310-9BEB-4EC4-9316-E0D5C00A71A2}" type="presOf" srcId="{D04979A1-ECA4-4810-8479-AC789374DBE9}" destId="{076F41F0-3E2C-475B-BDEF-6AF649264A80}" srcOrd="0" destOrd="2" presId="urn:microsoft.com/office/officeart/2005/8/layout/vList5"/>
    <dgm:cxn modelId="{2FEB0D11-4F41-47B6-954A-D4DDC80FB84E}" type="presOf" srcId="{5682989B-22C8-4322-96B1-F8F78D9D2321}" destId="{076F41F0-3E2C-475B-BDEF-6AF649264A80}" srcOrd="0" destOrd="1" presId="urn:microsoft.com/office/officeart/2005/8/layout/vList5"/>
    <dgm:cxn modelId="{DF38F518-E861-4471-8466-851075D90469}" srcId="{3E012CA5-3234-4045-B6F0-1293A860C315}" destId="{58CA060E-FC7B-40AE-8F3E-31CE9CE1BF14}" srcOrd="4" destOrd="0" parTransId="{5CC72F05-CEC0-4FC9-8840-182E9929DC4C}" sibTransId="{4C080F2F-D6E4-43BF-B397-7EEEF612F82E}"/>
    <dgm:cxn modelId="{0C319327-3DC6-4AB4-A5A2-0C90C574D39C}" srcId="{3E012CA5-3234-4045-B6F0-1293A860C315}" destId="{3FC8DBFE-E05D-4839-B02E-1FD810396429}" srcOrd="5" destOrd="0" parTransId="{97F69FD6-6C5D-48E7-88A2-20FDDD3A17EB}" sibTransId="{4A5F4290-8F5E-4F8B-930F-572A46CD4FA2}"/>
    <dgm:cxn modelId="{6A718030-E075-40FD-A76A-015FB17C84B9}" srcId="{14C22DC9-AE1A-4D54-9056-FC3F41A06AB3}" destId="{76E4EBF5-85AB-4C6B-B7F2-0C0588D7B614}" srcOrd="0" destOrd="0" parTransId="{6F57B536-68CA-492E-AADB-B14014D77ADE}" sibTransId="{C52D5A90-ECAC-4769-ADF4-501FADF28938}"/>
    <dgm:cxn modelId="{2EBE8E3D-F280-4035-9582-CE0C335C9DFE}" srcId="{163B7D59-15CF-469F-895F-53340024185D}" destId="{35FBFFA2-02CD-48A9-A87A-D60517B0FD9D}" srcOrd="1" destOrd="0" parTransId="{9C6FF931-C0C0-46B0-ADBA-C4DBEFB9D424}" sibTransId="{8E793EBC-9252-4A02-AADC-995B51921107}"/>
    <dgm:cxn modelId="{EEFDBA3D-9819-464F-9D06-03E03F09CB37}" srcId="{58CA060E-FC7B-40AE-8F3E-31CE9CE1BF14}" destId="{FE83D179-6412-42F4-AD11-8925447C4E9A}" srcOrd="0" destOrd="0" parTransId="{F7DCCC0B-504D-4D29-BDA7-46DCB11C4659}" sibTransId="{A9745F2B-1F49-4429-95D4-50113419BE1E}"/>
    <dgm:cxn modelId="{3E72CE5B-31FF-4186-AB51-E9DAD83978C8}" type="presOf" srcId="{EED04F04-83E1-4DBD-85F6-880F917FAEE7}" destId="{076F41F0-3E2C-475B-BDEF-6AF649264A80}" srcOrd="0" destOrd="0" presId="urn:microsoft.com/office/officeart/2005/8/layout/vList5"/>
    <dgm:cxn modelId="{07039B5C-76DE-46C6-A52B-74F2819DFDC4}" srcId="{3E012CA5-3234-4045-B6F0-1293A860C315}" destId="{76095E72-8374-4328-80CB-874715F40233}" srcOrd="0" destOrd="0" parTransId="{0CBCCF85-A0E0-477E-8DDC-9EE95B8DD359}" sibTransId="{FF55DFE3-AE05-4BB2-BE95-CAA2A80CDEBF}"/>
    <dgm:cxn modelId="{00A2B747-B3E5-4359-8006-C06ECCD9FE24}" srcId="{EED04F04-83E1-4DBD-85F6-880F917FAEE7}" destId="{5682989B-22C8-4322-96B1-F8F78D9D2321}" srcOrd="0" destOrd="0" parTransId="{8C8D9065-9A2E-48B3-B5DA-08D95849ACD8}" sibTransId="{5C878844-0D91-43CE-A5BB-8637A17FC93A}"/>
    <dgm:cxn modelId="{0590D34B-320D-4943-B19A-07D5622A99DD}" srcId="{17D628FC-89FF-4AB2-950B-8F3B120FEC97}" destId="{EED04F04-83E1-4DBD-85F6-880F917FAEE7}" srcOrd="0" destOrd="0" parTransId="{169AE45A-690C-44D5-80E4-B5054CB552F6}" sibTransId="{54A168B1-3144-4549-9C40-54BBDE210679}"/>
    <dgm:cxn modelId="{3D894F70-5C61-49FD-AF4D-82195AE56397}" srcId="{76095E72-8374-4328-80CB-874715F40233}" destId="{DC632867-49C8-4FF4-8DDF-F69CC3582962}" srcOrd="0" destOrd="0" parTransId="{2FE8718F-28F1-477D-85F5-0AFE3010D1FE}" sibTransId="{39124A03-5CC2-47B8-AFB2-39569606D8F9}"/>
    <dgm:cxn modelId="{A0C97C54-F200-4CE9-A335-88BC86511887}" type="presOf" srcId="{14C22DC9-AE1A-4D54-9056-FC3F41A06AB3}" destId="{2EBDA4C6-D805-4FFA-B347-54243C7AAA63}" srcOrd="0" destOrd="0" presId="urn:microsoft.com/office/officeart/2005/8/layout/vList5"/>
    <dgm:cxn modelId="{CFBFB374-C171-4F54-8533-C879AEC2FEA3}" srcId="{163B7D59-15CF-469F-895F-53340024185D}" destId="{C51F86DF-F87D-4508-B84A-06F1C934E766}" srcOrd="0" destOrd="0" parTransId="{674EF956-E1D6-4D7F-BAC1-0821609DFDFF}" sibTransId="{5E734FB8-E9F7-466F-9C58-F133F722D852}"/>
    <dgm:cxn modelId="{90ED6A75-D8C6-4673-B90D-0F7B53E15E11}" type="presOf" srcId="{17D628FC-89FF-4AB2-950B-8F3B120FEC97}" destId="{E2B8142F-E7C4-4A90-B1D8-7BA52262D892}" srcOrd="0" destOrd="0" presId="urn:microsoft.com/office/officeart/2005/8/layout/vList5"/>
    <dgm:cxn modelId="{E5F5E875-CE59-420D-86BD-DF6E975E366F}" srcId="{E05A0AAB-6F20-48EA-903F-42682AEE2F75}" destId="{69B6FF94-721E-439D-BCED-FCE8A3275EEC}" srcOrd="0" destOrd="0" parTransId="{F0ED530B-6B6A-4146-91D0-589976259A99}" sibTransId="{A663F84F-0900-4C89-9274-C3210C505833}"/>
    <dgm:cxn modelId="{FF77A986-EE9E-48CA-BC11-F705453877A5}" type="presOf" srcId="{C51F86DF-F87D-4508-B84A-06F1C934E766}" destId="{D4F05393-F037-45E6-BCF1-0AF34393EADE}" srcOrd="0" destOrd="1" presId="urn:microsoft.com/office/officeart/2005/8/layout/vList5"/>
    <dgm:cxn modelId="{FE7CBB8D-C498-47F0-BE85-60FA9100DFAE}" type="presOf" srcId="{DC632867-49C8-4FF4-8DDF-F69CC3582962}" destId="{BDB303D5-8C68-41C2-8FE4-5C8BE78D4037}" srcOrd="0" destOrd="0" presId="urn:microsoft.com/office/officeart/2005/8/layout/vList5"/>
    <dgm:cxn modelId="{D5826D92-807C-40E0-9584-B4ADE12D4890}" type="presOf" srcId="{163B7D59-15CF-469F-895F-53340024185D}" destId="{D4F05393-F037-45E6-BCF1-0AF34393EADE}" srcOrd="0" destOrd="0" presId="urn:microsoft.com/office/officeart/2005/8/layout/vList5"/>
    <dgm:cxn modelId="{D5172F93-8C2B-4DCA-B1C6-C6D3A7456063}" type="presOf" srcId="{76E4EBF5-85AB-4C6B-B7F2-0C0588D7B614}" destId="{E91A00CA-F6E6-47DC-832D-61F8BBF972FC}" srcOrd="0" destOrd="0" presId="urn:microsoft.com/office/officeart/2005/8/layout/vList5"/>
    <dgm:cxn modelId="{D957FAA3-CE5E-49E1-9183-235FB133F678}" type="presOf" srcId="{69B6FF94-721E-439D-BCED-FCE8A3275EEC}" destId="{0BB85DF4-B5DF-4B16-B9B9-ACE0D54C63A1}" srcOrd="0" destOrd="0" presId="urn:microsoft.com/office/officeart/2005/8/layout/vList5"/>
    <dgm:cxn modelId="{A46FF1A5-077C-413B-AF3A-373B925EB198}" type="presOf" srcId="{35FBFFA2-02CD-48A9-A87A-D60517B0FD9D}" destId="{D4F05393-F037-45E6-BCF1-0AF34393EADE}" srcOrd="0" destOrd="2" presId="urn:microsoft.com/office/officeart/2005/8/layout/vList5"/>
    <dgm:cxn modelId="{335AF5AB-BD2E-4F8F-963B-F4D07DC57BD5}" type="presOf" srcId="{FE83D179-6412-42F4-AD11-8925447C4E9A}" destId="{C8E0CE8E-FD7B-4A99-A833-1899627904B6}" srcOrd="0" destOrd="0" presId="urn:microsoft.com/office/officeart/2005/8/layout/vList5"/>
    <dgm:cxn modelId="{941F48B0-08E7-4BDE-8DB1-3BE977F64E48}" type="presOf" srcId="{58CA060E-FC7B-40AE-8F3E-31CE9CE1BF14}" destId="{B71A80D3-5ADC-4DE0-9056-7D728CEBFA8E}" srcOrd="0" destOrd="0" presId="urn:microsoft.com/office/officeart/2005/8/layout/vList5"/>
    <dgm:cxn modelId="{FF4C87B4-DDD8-438B-9AA2-97B1D9FB3797}" type="presOf" srcId="{E05A0AAB-6F20-48EA-903F-42682AEE2F75}" destId="{508458C7-E3A6-4B11-AFA6-634F22CD5570}" srcOrd="0" destOrd="0" presId="urn:microsoft.com/office/officeart/2005/8/layout/vList5"/>
    <dgm:cxn modelId="{1AE7D6B9-70D9-475A-8A65-55E9260B641A}" type="presOf" srcId="{3E012CA5-3234-4045-B6F0-1293A860C315}" destId="{7E3C2565-9C10-4974-B3FF-8C3690A9BF6E}" srcOrd="0" destOrd="0" presId="urn:microsoft.com/office/officeart/2005/8/layout/vList5"/>
    <dgm:cxn modelId="{28BE61C1-087C-44B2-9F84-911672E1D963}" srcId="{EED04F04-83E1-4DBD-85F6-880F917FAEE7}" destId="{D04979A1-ECA4-4810-8479-AC789374DBE9}" srcOrd="1" destOrd="0" parTransId="{2C7E0C0A-1FC8-4114-BB2A-3E282FCEFFD6}" sibTransId="{942D0D4B-2F90-4D0B-97FC-8AF46F87F338}"/>
    <dgm:cxn modelId="{B3A70FD9-8B12-4F37-A828-9069CA01BB1D}" type="presOf" srcId="{76095E72-8374-4328-80CB-874715F40233}" destId="{5AC7EBF8-ED2B-4B5D-AE10-A1B274D2AD61}" srcOrd="0" destOrd="0" presId="urn:microsoft.com/office/officeart/2005/8/layout/vList5"/>
    <dgm:cxn modelId="{5A3AF5DA-2522-4338-BBEF-F8859FF3265E}" type="presOf" srcId="{3FC8DBFE-E05D-4839-B02E-1FD810396429}" destId="{0E7CF6A8-389F-4155-87E5-1BD950EE0CE2}" srcOrd="0" destOrd="0" presId="urn:microsoft.com/office/officeart/2005/8/layout/vList5"/>
    <dgm:cxn modelId="{21B0F5E0-29E2-4A27-85F4-D0AB0A269B68}" srcId="{3E012CA5-3234-4045-B6F0-1293A860C315}" destId="{14C22DC9-AE1A-4D54-9056-FC3F41A06AB3}" srcOrd="1" destOrd="0" parTransId="{880B3E61-7292-41C8-AB77-B0FCC491AC95}" sibTransId="{D1A4A1FF-8B3A-4F72-93CA-DA25B0183036}"/>
    <dgm:cxn modelId="{511583E6-0AB2-4F78-B70C-F1D3F30236D9}" srcId="{3E012CA5-3234-4045-B6F0-1293A860C315}" destId="{E05A0AAB-6F20-48EA-903F-42682AEE2F75}" srcOrd="2" destOrd="0" parTransId="{14F11036-5C5D-4F7B-A4F1-4711C70CB87D}" sibTransId="{58750619-5E05-4C0A-8A86-8A826A5BE945}"/>
    <dgm:cxn modelId="{F8EB04F4-E1B5-4132-8E7D-A2BC298D3BE7}" srcId="{3FC8DBFE-E05D-4839-B02E-1FD810396429}" destId="{163B7D59-15CF-469F-895F-53340024185D}" srcOrd="0" destOrd="0" parTransId="{E6D85B51-96B8-42A2-AE7D-E2CF6506FB56}" sibTransId="{D73670F5-DD07-411C-85EB-D91CF599AF63}"/>
    <dgm:cxn modelId="{02C44114-42CC-4520-A5D4-1AD03B3CB52E}" type="presParOf" srcId="{7E3C2565-9C10-4974-B3FF-8C3690A9BF6E}" destId="{F75DBAC4-1082-40BD-92B2-0678CEFF64D1}" srcOrd="0" destOrd="0" presId="urn:microsoft.com/office/officeart/2005/8/layout/vList5"/>
    <dgm:cxn modelId="{3372FF55-40BE-4E48-8513-F6018D41AC77}" type="presParOf" srcId="{F75DBAC4-1082-40BD-92B2-0678CEFF64D1}" destId="{5AC7EBF8-ED2B-4B5D-AE10-A1B274D2AD61}" srcOrd="0" destOrd="0" presId="urn:microsoft.com/office/officeart/2005/8/layout/vList5"/>
    <dgm:cxn modelId="{C8B8560D-42AE-4DF8-A446-8859E387F937}" type="presParOf" srcId="{F75DBAC4-1082-40BD-92B2-0678CEFF64D1}" destId="{BDB303D5-8C68-41C2-8FE4-5C8BE78D4037}" srcOrd="1" destOrd="0" presId="urn:microsoft.com/office/officeart/2005/8/layout/vList5"/>
    <dgm:cxn modelId="{2E0287CC-A563-4C86-A7E2-AE621C9F7252}" type="presParOf" srcId="{7E3C2565-9C10-4974-B3FF-8C3690A9BF6E}" destId="{47205CF9-A9DB-4E61-A914-6A732B3BB128}" srcOrd="1" destOrd="0" presId="urn:microsoft.com/office/officeart/2005/8/layout/vList5"/>
    <dgm:cxn modelId="{43384557-C5F8-47C1-A4B7-CE2CA48E23EF}" type="presParOf" srcId="{7E3C2565-9C10-4974-B3FF-8C3690A9BF6E}" destId="{F4E71AC2-328D-4CBD-8C35-B577EB3D7DF2}" srcOrd="2" destOrd="0" presId="urn:microsoft.com/office/officeart/2005/8/layout/vList5"/>
    <dgm:cxn modelId="{693D2286-2D98-4EAF-852F-B19EC9735CAF}" type="presParOf" srcId="{F4E71AC2-328D-4CBD-8C35-B577EB3D7DF2}" destId="{2EBDA4C6-D805-4FFA-B347-54243C7AAA63}" srcOrd="0" destOrd="0" presId="urn:microsoft.com/office/officeart/2005/8/layout/vList5"/>
    <dgm:cxn modelId="{061433FF-8863-4EA9-B2DE-40776C1208B5}" type="presParOf" srcId="{F4E71AC2-328D-4CBD-8C35-B577EB3D7DF2}" destId="{E91A00CA-F6E6-47DC-832D-61F8BBF972FC}" srcOrd="1" destOrd="0" presId="urn:microsoft.com/office/officeart/2005/8/layout/vList5"/>
    <dgm:cxn modelId="{55D23942-0F33-4C51-8DE1-8E38D48904D6}" type="presParOf" srcId="{7E3C2565-9C10-4974-B3FF-8C3690A9BF6E}" destId="{32DA6662-CA0B-4D96-B358-BC0D9FB36D3B}" srcOrd="3" destOrd="0" presId="urn:microsoft.com/office/officeart/2005/8/layout/vList5"/>
    <dgm:cxn modelId="{5BB2FF80-EC26-43D8-A21D-5725FDEE8129}" type="presParOf" srcId="{7E3C2565-9C10-4974-B3FF-8C3690A9BF6E}" destId="{26E4EE2E-FAC2-4A46-A9EB-F32E7606242C}" srcOrd="4" destOrd="0" presId="urn:microsoft.com/office/officeart/2005/8/layout/vList5"/>
    <dgm:cxn modelId="{888A3132-AC72-4F98-8434-8585CABE335F}" type="presParOf" srcId="{26E4EE2E-FAC2-4A46-A9EB-F32E7606242C}" destId="{508458C7-E3A6-4B11-AFA6-634F22CD5570}" srcOrd="0" destOrd="0" presId="urn:microsoft.com/office/officeart/2005/8/layout/vList5"/>
    <dgm:cxn modelId="{1A375F0E-941F-4116-BA4C-B74B62FEF837}" type="presParOf" srcId="{26E4EE2E-FAC2-4A46-A9EB-F32E7606242C}" destId="{0BB85DF4-B5DF-4B16-B9B9-ACE0D54C63A1}" srcOrd="1" destOrd="0" presId="urn:microsoft.com/office/officeart/2005/8/layout/vList5"/>
    <dgm:cxn modelId="{30728B53-464C-49F5-B87E-B54D5D9C1A85}" type="presParOf" srcId="{7E3C2565-9C10-4974-B3FF-8C3690A9BF6E}" destId="{B118731D-FF67-4D23-A709-E4963BE8744F}" srcOrd="5" destOrd="0" presId="urn:microsoft.com/office/officeart/2005/8/layout/vList5"/>
    <dgm:cxn modelId="{65FCD20D-84B4-4D13-A820-43D20C588D47}" type="presParOf" srcId="{7E3C2565-9C10-4974-B3FF-8C3690A9BF6E}" destId="{24362871-BD6D-4C96-AFF9-CD6833BCF1BC}" srcOrd="6" destOrd="0" presId="urn:microsoft.com/office/officeart/2005/8/layout/vList5"/>
    <dgm:cxn modelId="{2C33E07C-2F1F-4CDA-83AD-4A9B2377C7D8}" type="presParOf" srcId="{24362871-BD6D-4C96-AFF9-CD6833BCF1BC}" destId="{E2B8142F-E7C4-4A90-B1D8-7BA52262D892}" srcOrd="0" destOrd="0" presId="urn:microsoft.com/office/officeart/2005/8/layout/vList5"/>
    <dgm:cxn modelId="{4E30860A-150E-4F66-997C-9267815A3619}" type="presParOf" srcId="{24362871-BD6D-4C96-AFF9-CD6833BCF1BC}" destId="{076F41F0-3E2C-475B-BDEF-6AF649264A80}" srcOrd="1" destOrd="0" presId="urn:microsoft.com/office/officeart/2005/8/layout/vList5"/>
    <dgm:cxn modelId="{9BA2C98A-0AD2-40F2-B080-14E1A8734364}" type="presParOf" srcId="{7E3C2565-9C10-4974-B3FF-8C3690A9BF6E}" destId="{04760906-D0B7-4C23-98EE-681C382B03AC}" srcOrd="7" destOrd="0" presId="urn:microsoft.com/office/officeart/2005/8/layout/vList5"/>
    <dgm:cxn modelId="{A56340CB-0B7C-4F8C-A8CE-1C25B25E7F5D}" type="presParOf" srcId="{7E3C2565-9C10-4974-B3FF-8C3690A9BF6E}" destId="{EE01C6F1-637B-458B-9720-39E6CB6CB966}" srcOrd="8" destOrd="0" presId="urn:microsoft.com/office/officeart/2005/8/layout/vList5"/>
    <dgm:cxn modelId="{05489983-7E69-4108-9011-8AACC1520768}" type="presParOf" srcId="{EE01C6F1-637B-458B-9720-39E6CB6CB966}" destId="{B71A80D3-5ADC-4DE0-9056-7D728CEBFA8E}" srcOrd="0" destOrd="0" presId="urn:microsoft.com/office/officeart/2005/8/layout/vList5"/>
    <dgm:cxn modelId="{116E17B8-ECF7-4006-913D-E51C6420B4F5}" type="presParOf" srcId="{EE01C6F1-637B-458B-9720-39E6CB6CB966}" destId="{C8E0CE8E-FD7B-4A99-A833-1899627904B6}" srcOrd="1" destOrd="0" presId="urn:microsoft.com/office/officeart/2005/8/layout/vList5"/>
    <dgm:cxn modelId="{1A964E27-F921-4B25-8D9F-F9101CCB62DC}" type="presParOf" srcId="{7E3C2565-9C10-4974-B3FF-8C3690A9BF6E}" destId="{D20DA343-4A8A-4C4C-8C2C-F2008E6E8363}" srcOrd="9" destOrd="0" presId="urn:microsoft.com/office/officeart/2005/8/layout/vList5"/>
    <dgm:cxn modelId="{662DC52E-2F88-4528-8463-4956AA0773C4}" type="presParOf" srcId="{7E3C2565-9C10-4974-B3FF-8C3690A9BF6E}" destId="{20CB55E1-0641-4CE2-80AC-546B1DAB2E78}" srcOrd="10" destOrd="0" presId="urn:microsoft.com/office/officeart/2005/8/layout/vList5"/>
    <dgm:cxn modelId="{1776D4EF-926C-4616-9217-25BB21826469}" type="presParOf" srcId="{20CB55E1-0641-4CE2-80AC-546B1DAB2E78}" destId="{0E7CF6A8-389F-4155-87E5-1BD950EE0CE2}" srcOrd="0" destOrd="0" presId="urn:microsoft.com/office/officeart/2005/8/layout/vList5"/>
    <dgm:cxn modelId="{41CED96E-AF69-41B5-9EB7-5F5940218075}" type="presParOf" srcId="{20CB55E1-0641-4CE2-80AC-546B1DAB2E78}" destId="{D4F05393-F037-45E6-BCF1-0AF34393EAD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26ADF-9FD9-4156-9876-56C8859243E4}">
      <dsp:nvSpPr>
        <dsp:cNvPr id="0" name=""/>
        <dsp:cNvSpPr/>
      </dsp:nvSpPr>
      <dsp:spPr>
        <a:xfrm rot="5400000">
          <a:off x="7443059" y="-3209602"/>
          <a:ext cx="747765" cy="735712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Week number of the year in which the order was placed.</a:t>
          </a:r>
        </a:p>
      </dsp:txBody>
      <dsp:txXfrm rot="-5400000">
        <a:off x="4138382" y="131578"/>
        <a:ext cx="7320618" cy="674759"/>
      </dsp:txXfrm>
    </dsp:sp>
    <dsp:sp modelId="{9FD16AC0-8EB6-4689-A213-6226532E18CD}">
      <dsp:nvSpPr>
        <dsp:cNvPr id="0" name=""/>
        <dsp:cNvSpPr/>
      </dsp:nvSpPr>
      <dsp:spPr>
        <a:xfrm>
          <a:off x="0" y="1605"/>
          <a:ext cx="4138381" cy="9347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Order Week</a:t>
          </a:r>
        </a:p>
      </dsp:txBody>
      <dsp:txXfrm>
        <a:off x="45629" y="47234"/>
        <a:ext cx="4047123" cy="843448"/>
      </dsp:txXfrm>
    </dsp:sp>
    <dsp:sp modelId="{073D70FD-7E61-478F-ADC8-6A8E41846873}">
      <dsp:nvSpPr>
        <dsp:cNvPr id="0" name=""/>
        <dsp:cNvSpPr/>
      </dsp:nvSpPr>
      <dsp:spPr>
        <a:xfrm rot="5400000">
          <a:off x="7443059" y="-2228160"/>
          <a:ext cx="747765" cy="735712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Calculated by dividing GMV with no. of unit sold in the order</a:t>
          </a:r>
        </a:p>
      </dsp:txBody>
      <dsp:txXfrm rot="-5400000">
        <a:off x="4138382" y="1113020"/>
        <a:ext cx="7320618" cy="674759"/>
      </dsp:txXfrm>
    </dsp:sp>
    <dsp:sp modelId="{F26B2B35-21CE-4C5E-B84F-362A6C01610D}">
      <dsp:nvSpPr>
        <dsp:cNvPr id="0" name=""/>
        <dsp:cNvSpPr/>
      </dsp:nvSpPr>
      <dsp:spPr>
        <a:xfrm>
          <a:off x="0" y="983047"/>
          <a:ext cx="4138381" cy="9347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List Price</a:t>
          </a:r>
        </a:p>
      </dsp:txBody>
      <dsp:txXfrm>
        <a:off x="45629" y="1028676"/>
        <a:ext cx="4047123" cy="843448"/>
      </dsp:txXfrm>
    </dsp:sp>
    <dsp:sp modelId="{34FDA4E4-6C4F-42BB-91CB-3E45D18ED03C}">
      <dsp:nvSpPr>
        <dsp:cNvPr id="0" name=""/>
        <dsp:cNvSpPr/>
      </dsp:nvSpPr>
      <dsp:spPr>
        <a:xfrm rot="5400000">
          <a:off x="7443059" y="-1246718"/>
          <a:ext cx="747765" cy="735712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Difference between MRP and list price of the product</a:t>
          </a:r>
        </a:p>
      </dsp:txBody>
      <dsp:txXfrm rot="-5400000">
        <a:off x="4138382" y="2094462"/>
        <a:ext cx="7320618" cy="674759"/>
      </dsp:txXfrm>
    </dsp:sp>
    <dsp:sp modelId="{86C29B18-2670-43E7-80C8-374A257FBE09}">
      <dsp:nvSpPr>
        <dsp:cNvPr id="0" name=""/>
        <dsp:cNvSpPr/>
      </dsp:nvSpPr>
      <dsp:spPr>
        <a:xfrm>
          <a:off x="0" y="1964488"/>
          <a:ext cx="4138381" cy="93470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Discount %age</a:t>
          </a:r>
        </a:p>
      </dsp:txBody>
      <dsp:txXfrm>
        <a:off x="45629" y="2010117"/>
        <a:ext cx="4047123" cy="843448"/>
      </dsp:txXfrm>
    </dsp:sp>
    <dsp:sp modelId="{0DE0DAC0-7412-4BF0-8C53-D45675133D89}">
      <dsp:nvSpPr>
        <dsp:cNvPr id="0" name=""/>
        <dsp:cNvSpPr/>
      </dsp:nvSpPr>
      <dsp:spPr>
        <a:xfrm rot="5400000">
          <a:off x="7443059" y="-265277"/>
          <a:ext cx="747765" cy="735712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# of premium products sold as part of total orders in a week </a:t>
          </a:r>
        </a:p>
      </dsp:txBody>
      <dsp:txXfrm rot="-5400000">
        <a:off x="4138382" y="3075903"/>
        <a:ext cx="7320618" cy="674759"/>
      </dsp:txXfrm>
    </dsp:sp>
    <dsp:sp modelId="{9E772C04-17E7-4D1C-A3E0-704AE69D462F}">
      <dsp:nvSpPr>
        <dsp:cNvPr id="0" name=""/>
        <dsp:cNvSpPr/>
      </dsp:nvSpPr>
      <dsp:spPr>
        <a:xfrm>
          <a:off x="0" y="2945930"/>
          <a:ext cx="4138381" cy="9347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Premium Products</a:t>
          </a:r>
        </a:p>
      </dsp:txBody>
      <dsp:txXfrm>
        <a:off x="45629" y="2991559"/>
        <a:ext cx="4047123" cy="843448"/>
      </dsp:txXfrm>
    </dsp:sp>
    <dsp:sp modelId="{0582AAA2-7A51-4C34-A2D9-1D5C4E703F60}">
      <dsp:nvSpPr>
        <dsp:cNvPr id="0" name=""/>
        <dsp:cNvSpPr/>
      </dsp:nvSpPr>
      <dsp:spPr>
        <a:xfrm rot="5400000">
          <a:off x="7443059" y="716164"/>
          <a:ext cx="747765" cy="7357121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# of middle products sold as part of total orders in a week</a:t>
          </a:r>
        </a:p>
      </dsp:txBody>
      <dsp:txXfrm rot="-5400000">
        <a:off x="4138382" y="4057345"/>
        <a:ext cx="7320618" cy="674759"/>
      </dsp:txXfrm>
    </dsp:sp>
    <dsp:sp modelId="{242E17F4-DB1E-441A-8EF5-E2EC9FF2E6E3}">
      <dsp:nvSpPr>
        <dsp:cNvPr id="0" name=""/>
        <dsp:cNvSpPr/>
      </dsp:nvSpPr>
      <dsp:spPr>
        <a:xfrm>
          <a:off x="0" y="3927372"/>
          <a:ext cx="4138381" cy="93470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Middle Products</a:t>
          </a:r>
        </a:p>
      </dsp:txBody>
      <dsp:txXfrm>
        <a:off x="45629" y="3973001"/>
        <a:ext cx="4047123" cy="843448"/>
      </dsp:txXfrm>
    </dsp:sp>
    <dsp:sp modelId="{F98C40A6-5994-4F5B-97B1-3902D873660C}">
      <dsp:nvSpPr>
        <dsp:cNvPr id="0" name=""/>
        <dsp:cNvSpPr/>
      </dsp:nvSpPr>
      <dsp:spPr>
        <a:xfrm rot="5400000">
          <a:off x="7443059" y="1697606"/>
          <a:ext cx="747765" cy="735712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# of mass products sold as part of total orders in a week </a:t>
          </a:r>
        </a:p>
      </dsp:txBody>
      <dsp:txXfrm rot="-5400000">
        <a:off x="4138382" y="5038787"/>
        <a:ext cx="7320618" cy="674759"/>
      </dsp:txXfrm>
    </dsp:sp>
    <dsp:sp modelId="{44E1CE70-0C68-4C8C-981A-5B74524FE4FC}">
      <dsp:nvSpPr>
        <dsp:cNvPr id="0" name=""/>
        <dsp:cNvSpPr/>
      </dsp:nvSpPr>
      <dsp:spPr>
        <a:xfrm>
          <a:off x="0" y="4908814"/>
          <a:ext cx="4138381" cy="9347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Mass Products</a:t>
          </a:r>
        </a:p>
      </dsp:txBody>
      <dsp:txXfrm>
        <a:off x="45629" y="4954443"/>
        <a:ext cx="4047123" cy="8434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303D5-8C68-41C2-8FE4-5C8BE78D4037}">
      <dsp:nvSpPr>
        <dsp:cNvPr id="0" name=""/>
        <dsp:cNvSpPr/>
      </dsp:nvSpPr>
      <dsp:spPr>
        <a:xfrm rot="5400000">
          <a:off x="7443059" y="-3209602"/>
          <a:ext cx="747765" cy="735712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% of prepaid orders out of total orders in a week </a:t>
          </a:r>
        </a:p>
      </dsp:txBody>
      <dsp:txXfrm rot="-5400000">
        <a:off x="4138382" y="131578"/>
        <a:ext cx="7320618" cy="674759"/>
      </dsp:txXfrm>
    </dsp:sp>
    <dsp:sp modelId="{5AC7EBF8-ED2B-4B5D-AE10-A1B274D2AD61}">
      <dsp:nvSpPr>
        <dsp:cNvPr id="0" name=""/>
        <dsp:cNvSpPr/>
      </dsp:nvSpPr>
      <dsp:spPr>
        <a:xfrm>
          <a:off x="0" y="1605"/>
          <a:ext cx="4138381" cy="9347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%age of Prepaid orders </a:t>
          </a:r>
        </a:p>
      </dsp:txBody>
      <dsp:txXfrm>
        <a:off x="45629" y="47234"/>
        <a:ext cx="4047123" cy="843448"/>
      </dsp:txXfrm>
    </dsp:sp>
    <dsp:sp modelId="{E91A00CA-F6E6-47DC-832D-61F8BBF972FC}">
      <dsp:nvSpPr>
        <dsp:cNvPr id="0" name=""/>
        <dsp:cNvSpPr/>
      </dsp:nvSpPr>
      <dsp:spPr>
        <a:xfrm rot="5400000">
          <a:off x="7443059" y="-2228160"/>
          <a:ext cx="747765" cy="735712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% of orders delivered on COD out of total orders in a week</a:t>
          </a:r>
        </a:p>
      </dsp:txBody>
      <dsp:txXfrm rot="-5400000">
        <a:off x="4138382" y="1113020"/>
        <a:ext cx="7320618" cy="674759"/>
      </dsp:txXfrm>
    </dsp:sp>
    <dsp:sp modelId="{2EBDA4C6-D805-4FFA-B347-54243C7AAA63}">
      <dsp:nvSpPr>
        <dsp:cNvPr id="0" name=""/>
        <dsp:cNvSpPr/>
      </dsp:nvSpPr>
      <dsp:spPr>
        <a:xfrm>
          <a:off x="0" y="983047"/>
          <a:ext cx="4138381" cy="9347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%age of COD orders</a:t>
          </a:r>
        </a:p>
      </dsp:txBody>
      <dsp:txXfrm>
        <a:off x="45629" y="1028676"/>
        <a:ext cx="4047123" cy="843448"/>
      </dsp:txXfrm>
    </dsp:sp>
    <dsp:sp modelId="{0BB85DF4-B5DF-4B16-B9B9-ACE0D54C63A1}">
      <dsp:nvSpPr>
        <dsp:cNvPr id="0" name=""/>
        <dsp:cNvSpPr/>
      </dsp:nvSpPr>
      <dsp:spPr>
        <a:xfrm rot="5400000">
          <a:off x="7443059" y="-1246718"/>
          <a:ext cx="747765" cy="735712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No. of holidays in a week</a:t>
          </a:r>
        </a:p>
      </dsp:txBody>
      <dsp:txXfrm rot="-5400000">
        <a:off x="4138382" y="2094462"/>
        <a:ext cx="7320618" cy="674759"/>
      </dsp:txXfrm>
    </dsp:sp>
    <dsp:sp modelId="{508458C7-E3A6-4B11-AFA6-634F22CD5570}">
      <dsp:nvSpPr>
        <dsp:cNvPr id="0" name=""/>
        <dsp:cNvSpPr/>
      </dsp:nvSpPr>
      <dsp:spPr>
        <a:xfrm>
          <a:off x="0" y="1964488"/>
          <a:ext cx="4138381" cy="93470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Holiday Frequency</a:t>
          </a:r>
        </a:p>
      </dsp:txBody>
      <dsp:txXfrm>
        <a:off x="45629" y="2010117"/>
        <a:ext cx="4047123" cy="843448"/>
      </dsp:txXfrm>
    </dsp:sp>
    <dsp:sp modelId="{076F41F0-3E2C-475B-BDEF-6AF649264A80}">
      <dsp:nvSpPr>
        <dsp:cNvPr id="0" name=""/>
        <dsp:cNvSpPr/>
      </dsp:nvSpPr>
      <dsp:spPr>
        <a:xfrm rot="5400000">
          <a:off x="7443059" y="-265277"/>
          <a:ext cx="747765" cy="735712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Lag of </a:t>
          </a:r>
          <a:r>
            <a:rPr lang="en-US" sz="1600" kern="1200" dirty="0" err="1"/>
            <a:t>upto</a:t>
          </a:r>
          <a:r>
            <a:rPr lang="en-US" sz="1600" kern="1200" dirty="0"/>
            <a:t> 3 for: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List Price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Discount %age</a:t>
          </a:r>
        </a:p>
      </dsp:txBody>
      <dsp:txXfrm rot="-5400000">
        <a:off x="4138382" y="3075903"/>
        <a:ext cx="7320618" cy="674759"/>
      </dsp:txXfrm>
    </dsp:sp>
    <dsp:sp modelId="{E2B8142F-E7C4-4A90-B1D8-7BA52262D892}">
      <dsp:nvSpPr>
        <dsp:cNvPr id="0" name=""/>
        <dsp:cNvSpPr/>
      </dsp:nvSpPr>
      <dsp:spPr>
        <a:xfrm>
          <a:off x="0" y="2945930"/>
          <a:ext cx="4138381" cy="9347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Lag Variables:</a:t>
          </a:r>
        </a:p>
      </dsp:txBody>
      <dsp:txXfrm>
        <a:off x="45629" y="2991559"/>
        <a:ext cx="4047123" cy="843448"/>
      </dsp:txXfrm>
    </dsp:sp>
    <dsp:sp modelId="{C8E0CE8E-FD7B-4A99-A833-1899627904B6}">
      <dsp:nvSpPr>
        <dsp:cNvPr id="0" name=""/>
        <dsp:cNvSpPr/>
      </dsp:nvSpPr>
      <dsp:spPr>
        <a:xfrm rot="5400000">
          <a:off x="7443059" y="716164"/>
          <a:ext cx="747765" cy="7357121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Adstock</a:t>
          </a:r>
          <a:r>
            <a:rPr lang="en-US" sz="1800" kern="1200" dirty="0"/>
            <a:t> for all advertising medium assuming the effect of advertisement is decreases by 40% every week</a:t>
          </a:r>
        </a:p>
      </dsp:txBody>
      <dsp:txXfrm rot="-5400000">
        <a:off x="4138382" y="4057345"/>
        <a:ext cx="7320618" cy="674759"/>
      </dsp:txXfrm>
    </dsp:sp>
    <dsp:sp modelId="{B71A80D3-5ADC-4DE0-9056-7D728CEBFA8E}">
      <dsp:nvSpPr>
        <dsp:cNvPr id="0" name=""/>
        <dsp:cNvSpPr/>
      </dsp:nvSpPr>
      <dsp:spPr>
        <a:xfrm>
          <a:off x="0" y="3927372"/>
          <a:ext cx="4138381" cy="93470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AdStock</a:t>
          </a:r>
          <a:r>
            <a:rPr lang="en-US" sz="1800" kern="1200" dirty="0"/>
            <a:t> </a:t>
          </a:r>
        </a:p>
      </dsp:txBody>
      <dsp:txXfrm>
        <a:off x="45629" y="3973001"/>
        <a:ext cx="4047123" cy="843448"/>
      </dsp:txXfrm>
    </dsp:sp>
    <dsp:sp modelId="{D4F05393-F037-45E6-BCF1-0AF34393EADE}">
      <dsp:nvSpPr>
        <dsp:cNvPr id="0" name=""/>
        <dsp:cNvSpPr/>
      </dsp:nvSpPr>
      <dsp:spPr>
        <a:xfrm rot="5400000">
          <a:off x="7443059" y="1697606"/>
          <a:ext cx="747765" cy="735712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3 week moving average for: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List price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Discount %age</a:t>
          </a:r>
        </a:p>
      </dsp:txBody>
      <dsp:txXfrm rot="-5400000">
        <a:off x="4138382" y="5038787"/>
        <a:ext cx="7320618" cy="674759"/>
      </dsp:txXfrm>
    </dsp:sp>
    <dsp:sp modelId="{0E7CF6A8-389F-4155-87E5-1BD950EE0CE2}">
      <dsp:nvSpPr>
        <dsp:cNvPr id="0" name=""/>
        <dsp:cNvSpPr/>
      </dsp:nvSpPr>
      <dsp:spPr>
        <a:xfrm>
          <a:off x="0" y="4908814"/>
          <a:ext cx="4138381" cy="9347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Moving Average</a:t>
          </a:r>
        </a:p>
      </dsp:txBody>
      <dsp:txXfrm>
        <a:off x="45629" y="4954443"/>
        <a:ext cx="4047123" cy="843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pPr/>
              <a:t>23-06-2018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23-06-2018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23-06-2018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23-06-2018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23-06-2018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23-06-2018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23-06-2018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pPr/>
              <a:t>23-06-2018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ElecKartMarket</a:t>
            </a:r>
            <a:r>
              <a:rPr lang="en-US" sz="4400" dirty="0"/>
              <a:t> Mix Modeling</a:t>
            </a:r>
            <a:br>
              <a:rPr lang="en-US" sz="4400" dirty="0"/>
            </a:br>
            <a:br>
              <a:rPr lang="en-IN" sz="2800" dirty="0"/>
            </a:br>
            <a:r>
              <a:rPr lang="en-IN" sz="4000" dirty="0"/>
              <a:t>Mid-Submission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84124"/>
            <a:ext cx="9144000" cy="187387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Nikhil Srivastava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20875" y="185077"/>
            <a:ext cx="9313817" cy="856138"/>
          </a:xfrm>
        </p:spPr>
        <p:txBody>
          <a:bodyPr/>
          <a:lstStyle/>
          <a:p>
            <a:r>
              <a:rPr lang="en-IN" sz="2800" dirty="0"/>
              <a:t>Abstract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0252" y="1014034"/>
            <a:ext cx="8787685" cy="2215991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</a:rPr>
              <a:t>Business 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Develop a market mix model to observe the actual impact of different marketing variables over the last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Recommend the optimal budget allocation for different marketing levers for the next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Perform this exercise for three sub-categories: Camera Accessory, Home Audio &amp; Game Accessory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1088" y="3456202"/>
            <a:ext cx="783587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scene3d>
            <a:camera prst="perspectiveRight"/>
            <a:lightRig rig="threePt" dir="t"/>
          </a:scene3d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</a:rPr>
              <a:t>Data Source: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Order level Data for all purchases is available for the period - </a:t>
            </a:r>
            <a:r>
              <a:rPr lang="en-US" b="1" dirty="0"/>
              <a:t>July 2015 to June 2016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Monthly advertisement spend for the same period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List of holidays for the said period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NPS score is available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847857" y="5436705"/>
            <a:ext cx="739247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perspective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Strategy: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Aggregate orders across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EDA to identify primary and derived KPIs for effective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regression model to arrive at decent market mix model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64604" y="267286"/>
            <a:ext cx="9313817" cy="59084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Derived KPIs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375544E-E3FD-4D16-B29F-07126EDCA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172062"/>
              </p:ext>
            </p:extLst>
          </p:nvPr>
        </p:nvGraphicFramePr>
        <p:xfrm>
          <a:off x="404948" y="1012874"/>
          <a:ext cx="11495503" cy="5845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169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64604" y="267286"/>
            <a:ext cx="9313817" cy="59084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Derived KPIs (contd.)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375544E-E3FD-4D16-B29F-07126EDCA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391065"/>
              </p:ext>
            </p:extLst>
          </p:nvPr>
        </p:nvGraphicFramePr>
        <p:xfrm>
          <a:off x="404948" y="1012874"/>
          <a:ext cx="11495503" cy="5845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95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97080" y="150683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– Camera Accessory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FF39D4-8017-4CC9-969A-5625FAD6E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3" y="1006821"/>
            <a:ext cx="11293781" cy="571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7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97080" y="150683"/>
            <a:ext cx="9313817" cy="856138"/>
          </a:xfrm>
        </p:spPr>
        <p:txBody>
          <a:bodyPr>
            <a:normAutofit/>
          </a:bodyPr>
          <a:lstStyle/>
          <a:p>
            <a:r>
              <a:rPr lang="en-US"/>
              <a:t>Exploratory Data Analysis – Home Audio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8AA4E7-CB64-439C-B79F-16DB1739F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5" y="858129"/>
            <a:ext cx="11195308" cy="573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97080" y="150683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– Game Accessory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2F1386-33D7-4009-92B3-FD5A7D64A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5" y="844062"/>
            <a:ext cx="10723809" cy="574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1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97080" y="150683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/>
              <a:t>Exploratory Data Analysis –</a:t>
            </a:r>
            <a:br>
              <a:rPr lang="en-US"/>
            </a:br>
            <a:r>
              <a:rPr lang="en-US" sz="3600"/>
              <a:t>effect of Holidays on Discount &amp; GMV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ACE04-FB81-41AE-A9B1-DA11BEC081E7}"/>
              </a:ext>
            </a:extLst>
          </p:cNvPr>
          <p:cNvSpPr txBox="1"/>
          <p:nvPr/>
        </p:nvSpPr>
        <p:spPr>
          <a:xfrm>
            <a:off x="168812" y="6131522"/>
            <a:ext cx="11268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during holidays were more that the adjoining weeks suggesting a surge in sales during holidays.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 discount %age is slightly higher in holidays than normal days to boost the sales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A69F4-DFF9-40E9-9900-7D29B01C3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5" y="1006821"/>
            <a:ext cx="10723809" cy="51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6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 sl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" y="979714"/>
            <a:ext cx="10567851" cy="58782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5933</TotalTime>
  <Words>362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ElecKartMarket Mix Modeling  Mid-Submission</vt:lpstr>
      <vt:lpstr>Abstract</vt:lpstr>
      <vt:lpstr>Derived KPIs</vt:lpstr>
      <vt:lpstr>Derived KPIs (contd.)</vt:lpstr>
      <vt:lpstr>Exploratory Data Analysis – Camera Accessory</vt:lpstr>
      <vt:lpstr>Exploratory Data Analysis – Home Audio</vt:lpstr>
      <vt:lpstr>Exploratory Data Analysis – Game Accessory</vt:lpstr>
      <vt:lpstr>Exploratory Data Analysis – effect of Holidays on Discount &amp; GMV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Nikhil Srivastava</cp:lastModifiedBy>
  <cp:revision>240</cp:revision>
  <dcterms:created xsi:type="dcterms:W3CDTF">2016-06-09T08:16:28Z</dcterms:created>
  <dcterms:modified xsi:type="dcterms:W3CDTF">2018-06-23T11:32:07Z</dcterms:modified>
</cp:coreProperties>
</file>