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7" r:id="rId2"/>
    <p:sldId id="257" r:id="rId3"/>
    <p:sldId id="303" r:id="rId4"/>
    <p:sldId id="276" r:id="rId5"/>
    <p:sldId id="300" r:id="rId6"/>
    <p:sldId id="301" r:id="rId7"/>
    <p:sldId id="302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3DAF-796D-4248-A82F-FE4FC1FFE276}">
          <p14:sldIdLst>
            <p14:sldId id="287"/>
            <p14:sldId id="257"/>
            <p14:sldId id="303"/>
            <p14:sldId id="276"/>
            <p14:sldId id="300"/>
            <p14:sldId id="301"/>
            <p14:sldId id="30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08D67-93E0-4429-ACE4-86D5DC40BDA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087479-F0AE-4A1A-B6B4-4B747F2997BA}">
      <dgm:prSet phldrT="[Text]" custT="1"/>
      <dgm:spPr/>
      <dgm:t>
        <a:bodyPr/>
        <a:lstStyle/>
        <a:p>
          <a:r>
            <a:rPr lang="en-US" sz="2200" b="0" dirty="0"/>
            <a:t>Order Week</a:t>
          </a:r>
        </a:p>
      </dgm:t>
    </dgm:pt>
    <dgm:pt modelId="{A355D401-4850-4F85-9064-7CA41FD96703}" type="parTrans" cxnId="{561428C0-CF75-4563-A80D-E73E50ED2E00}">
      <dgm:prSet/>
      <dgm:spPr/>
      <dgm:t>
        <a:bodyPr/>
        <a:lstStyle/>
        <a:p>
          <a:endParaRPr lang="en-US"/>
        </a:p>
      </dgm:t>
    </dgm:pt>
    <dgm:pt modelId="{B70C2DCC-500B-442C-900D-F984241C40EF}" type="sibTrans" cxnId="{561428C0-CF75-4563-A80D-E73E50ED2E00}">
      <dgm:prSet/>
      <dgm:spPr/>
      <dgm:t>
        <a:bodyPr/>
        <a:lstStyle/>
        <a:p>
          <a:endParaRPr lang="en-US"/>
        </a:p>
      </dgm:t>
    </dgm:pt>
    <dgm:pt modelId="{4A9DCC43-9E2C-4D39-AF80-E9AD60DE4FB1}">
      <dgm:prSet phldrT="[Text]" custT="1"/>
      <dgm:spPr/>
      <dgm:t>
        <a:bodyPr/>
        <a:lstStyle/>
        <a:p>
          <a:r>
            <a:rPr lang="en-US" sz="2200" b="0" dirty="0"/>
            <a:t>List Price</a:t>
          </a:r>
        </a:p>
      </dgm:t>
    </dgm:pt>
    <dgm:pt modelId="{00C36670-8210-4548-A6C4-B5E4AED7A416}" type="parTrans" cxnId="{8BA89468-5A97-420F-9C53-5E17D53C36C5}">
      <dgm:prSet/>
      <dgm:spPr/>
      <dgm:t>
        <a:bodyPr/>
        <a:lstStyle/>
        <a:p>
          <a:endParaRPr lang="en-US"/>
        </a:p>
      </dgm:t>
    </dgm:pt>
    <dgm:pt modelId="{44768917-BF4C-4DBD-B31D-E7CAF3DD8BCE}" type="sibTrans" cxnId="{8BA89468-5A97-420F-9C53-5E17D53C36C5}">
      <dgm:prSet/>
      <dgm:spPr/>
      <dgm:t>
        <a:bodyPr/>
        <a:lstStyle/>
        <a:p>
          <a:endParaRPr lang="en-US"/>
        </a:p>
      </dgm:t>
    </dgm:pt>
    <dgm:pt modelId="{1E2C4603-F25B-4E84-86DB-D6CE06BF6F90}">
      <dgm:prSet phldrT="[Text]" custT="1"/>
      <dgm:spPr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38100" rIns="76200" bIns="381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Calculated by dividing GMV with no. of unit sold in the order</a:t>
          </a:r>
        </a:p>
      </dgm:t>
    </dgm:pt>
    <dgm:pt modelId="{917B060C-B860-4691-9E53-B4F50708CA7F}" type="parTrans" cxnId="{7956F654-54DE-48F9-9C58-9DD71B979722}">
      <dgm:prSet/>
      <dgm:spPr/>
      <dgm:t>
        <a:bodyPr/>
        <a:lstStyle/>
        <a:p>
          <a:endParaRPr lang="en-US"/>
        </a:p>
      </dgm:t>
    </dgm:pt>
    <dgm:pt modelId="{169A709E-44F6-489B-94A0-FB56584E3479}" type="sibTrans" cxnId="{7956F654-54DE-48F9-9C58-9DD71B979722}">
      <dgm:prSet/>
      <dgm:spPr/>
      <dgm:t>
        <a:bodyPr/>
        <a:lstStyle/>
        <a:p>
          <a:endParaRPr lang="en-US"/>
        </a:p>
      </dgm:t>
    </dgm:pt>
    <dgm:pt modelId="{A1D02023-4DF6-4EF9-81D0-81771FB788AE}">
      <dgm:prSet phldrT="[Text]" custT="1"/>
      <dgm:spPr/>
      <dgm:t>
        <a:bodyPr/>
        <a:lstStyle/>
        <a:p>
          <a:r>
            <a:rPr lang="en-US" sz="2200" dirty="0"/>
            <a:t>Discount %age</a:t>
          </a:r>
        </a:p>
      </dgm:t>
    </dgm:pt>
    <dgm:pt modelId="{4D339B55-BA8F-4561-92DB-6E32CC818C1E}" type="parTrans" cxnId="{770295B8-549F-4B8F-A707-80FF3D3D5036}">
      <dgm:prSet/>
      <dgm:spPr/>
      <dgm:t>
        <a:bodyPr/>
        <a:lstStyle/>
        <a:p>
          <a:endParaRPr lang="en-US"/>
        </a:p>
      </dgm:t>
    </dgm:pt>
    <dgm:pt modelId="{3D90B53B-D54F-4E45-9B2F-C6453A986791}" type="sibTrans" cxnId="{770295B8-549F-4B8F-A707-80FF3D3D5036}">
      <dgm:prSet/>
      <dgm:spPr/>
      <dgm:t>
        <a:bodyPr/>
        <a:lstStyle/>
        <a:p>
          <a:endParaRPr lang="en-US"/>
        </a:p>
      </dgm:t>
    </dgm:pt>
    <dgm:pt modelId="{421AB774-AC35-460E-9554-0EF53FED934A}">
      <dgm:prSet phldrT="[Text]" custT="1"/>
      <dgm:spPr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38100" rIns="76200" bIns="38100" numCol="1" spcCol="1270" anchor="ctr" anchorCtr="0"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Difference between MRP and list price of the product</a:t>
          </a:r>
        </a:p>
      </dgm:t>
    </dgm:pt>
    <dgm:pt modelId="{F45FCFA9-9C3E-4901-8B93-87F4F83AD67D}" type="parTrans" cxnId="{EDC6B1B2-F9A4-427C-8EC4-2B1B1C8465FB}">
      <dgm:prSet/>
      <dgm:spPr/>
      <dgm:t>
        <a:bodyPr/>
        <a:lstStyle/>
        <a:p>
          <a:endParaRPr lang="en-US"/>
        </a:p>
      </dgm:t>
    </dgm:pt>
    <dgm:pt modelId="{44B5E31D-8ABD-4CD6-B5F1-04D45C2F4533}" type="sibTrans" cxnId="{EDC6B1B2-F9A4-427C-8EC4-2B1B1C8465FB}">
      <dgm:prSet/>
      <dgm:spPr/>
      <dgm:t>
        <a:bodyPr/>
        <a:lstStyle/>
        <a:p>
          <a:endParaRPr lang="en-US"/>
        </a:p>
      </dgm:t>
    </dgm:pt>
    <dgm:pt modelId="{A685CDB4-262D-473D-B123-185DE6C92145}">
      <dgm:prSet phldrT="[Text]" custT="1"/>
      <dgm:spPr/>
      <dgm:t>
        <a:bodyPr/>
        <a:lstStyle/>
        <a:p>
          <a:r>
            <a:rPr lang="en-US" sz="2200" dirty="0"/>
            <a:t>Premium Products</a:t>
          </a:r>
        </a:p>
      </dgm:t>
    </dgm:pt>
    <dgm:pt modelId="{72C0943B-6A91-4357-BF4A-E753F25699CA}" type="parTrans" cxnId="{A344EB87-33CA-4DBA-BF73-62ACBCB11D08}">
      <dgm:prSet/>
      <dgm:spPr/>
      <dgm:t>
        <a:bodyPr/>
        <a:lstStyle/>
        <a:p>
          <a:endParaRPr lang="en-US"/>
        </a:p>
      </dgm:t>
    </dgm:pt>
    <dgm:pt modelId="{899F7100-8D0A-450A-8ED6-3550B210CD6F}" type="sibTrans" cxnId="{A344EB87-33CA-4DBA-BF73-62ACBCB11D08}">
      <dgm:prSet/>
      <dgm:spPr/>
      <dgm:t>
        <a:bodyPr/>
        <a:lstStyle/>
        <a:p>
          <a:endParaRPr lang="en-US"/>
        </a:p>
      </dgm:t>
    </dgm:pt>
    <dgm:pt modelId="{25C0B545-03D1-48AF-93DE-65ADFBD734B8}">
      <dgm:prSet phldrT="[Text]"/>
      <dgm:spPr/>
      <dgm:t>
        <a:bodyPr/>
        <a:lstStyle/>
        <a:p>
          <a:r>
            <a:rPr lang="en-US" sz="1500" dirty="0"/>
            <a:t># of premium products sold as part of total orders in a week </a:t>
          </a:r>
          <a:endParaRPr lang="en-US" sz="1500" b="1" dirty="0"/>
        </a:p>
      </dgm:t>
    </dgm:pt>
    <dgm:pt modelId="{633334B7-046B-4B2D-B22E-4379862100FF}" type="parTrans" cxnId="{78E5E3C7-55FA-4390-B7C4-88D2745E07B4}">
      <dgm:prSet/>
      <dgm:spPr/>
      <dgm:t>
        <a:bodyPr/>
        <a:lstStyle/>
        <a:p>
          <a:endParaRPr lang="en-US"/>
        </a:p>
      </dgm:t>
    </dgm:pt>
    <dgm:pt modelId="{1565F26C-B64C-4543-BA8F-8B1547046C41}" type="sibTrans" cxnId="{78E5E3C7-55FA-4390-B7C4-88D2745E07B4}">
      <dgm:prSet/>
      <dgm:spPr/>
      <dgm:t>
        <a:bodyPr/>
        <a:lstStyle/>
        <a:p>
          <a:endParaRPr lang="en-US"/>
        </a:p>
      </dgm:t>
    </dgm:pt>
    <dgm:pt modelId="{ADBD1DB8-67CC-4F95-84C9-7EAC19FF26B8}">
      <dgm:prSet phldrT="[Text]" custT="1"/>
      <dgm:spPr/>
      <dgm:t>
        <a:bodyPr/>
        <a:lstStyle/>
        <a:p>
          <a:r>
            <a:rPr lang="en-US" sz="2200" dirty="0"/>
            <a:t>COD orders</a:t>
          </a:r>
        </a:p>
      </dgm:t>
    </dgm:pt>
    <dgm:pt modelId="{AAC90A82-0584-438C-AB70-E6A660E69350}" type="parTrans" cxnId="{5776BDCA-5706-4442-BC67-F98EEF6FC788}">
      <dgm:prSet/>
      <dgm:spPr/>
      <dgm:t>
        <a:bodyPr/>
        <a:lstStyle/>
        <a:p>
          <a:endParaRPr lang="en-US"/>
        </a:p>
      </dgm:t>
    </dgm:pt>
    <dgm:pt modelId="{BE0A1070-C050-48C8-9D53-52782795BDE9}" type="sibTrans" cxnId="{5776BDCA-5706-4442-BC67-F98EEF6FC788}">
      <dgm:prSet/>
      <dgm:spPr/>
      <dgm:t>
        <a:bodyPr/>
        <a:lstStyle/>
        <a:p>
          <a:endParaRPr lang="en-US"/>
        </a:p>
      </dgm:t>
    </dgm:pt>
    <dgm:pt modelId="{EE23E897-9EE9-46AC-8638-8F0C1B688E82}">
      <dgm:prSet phldrT="[Text]" custT="1"/>
      <dgm:spPr/>
      <dgm:t>
        <a:bodyPr/>
        <a:lstStyle/>
        <a:p>
          <a:r>
            <a:rPr lang="en-US" sz="2200" dirty="0"/>
            <a:t>Prepaid orders</a:t>
          </a:r>
        </a:p>
      </dgm:t>
    </dgm:pt>
    <dgm:pt modelId="{80941724-4F13-43BF-BE91-D51C1460F47A}" type="parTrans" cxnId="{E1EBB4DE-69ED-418C-A902-8D361FC99D64}">
      <dgm:prSet/>
      <dgm:spPr/>
      <dgm:t>
        <a:bodyPr/>
        <a:lstStyle/>
        <a:p>
          <a:endParaRPr lang="en-US"/>
        </a:p>
      </dgm:t>
    </dgm:pt>
    <dgm:pt modelId="{D13B30A1-590F-4BEF-984A-F16B4D4D9879}" type="sibTrans" cxnId="{E1EBB4DE-69ED-418C-A902-8D361FC99D64}">
      <dgm:prSet/>
      <dgm:spPr/>
      <dgm:t>
        <a:bodyPr/>
        <a:lstStyle/>
        <a:p>
          <a:endParaRPr lang="en-US"/>
        </a:p>
      </dgm:t>
    </dgm:pt>
    <dgm:pt modelId="{1672A790-9D6F-4517-9A47-7C32BD966C44}">
      <dgm:prSet phldrT="[Text]"/>
      <dgm:spPr/>
      <dgm:t>
        <a:bodyPr/>
        <a:lstStyle/>
        <a:p>
          <a:r>
            <a:rPr lang="en-US" dirty="0"/>
            <a:t># of mass products sold as part of total orders in a week </a:t>
          </a:r>
        </a:p>
      </dgm:t>
    </dgm:pt>
    <dgm:pt modelId="{E4150EEF-3A3D-4208-BDFB-D09B82B529B9}" type="parTrans" cxnId="{3D515A7C-49DD-4DF4-8F4A-09D21F108060}">
      <dgm:prSet/>
      <dgm:spPr/>
      <dgm:t>
        <a:bodyPr/>
        <a:lstStyle/>
        <a:p>
          <a:endParaRPr lang="en-US"/>
        </a:p>
      </dgm:t>
    </dgm:pt>
    <dgm:pt modelId="{E99D5011-47A5-45EE-A92A-68B03EF3910D}" type="sibTrans" cxnId="{3D515A7C-49DD-4DF4-8F4A-09D21F108060}">
      <dgm:prSet/>
      <dgm:spPr/>
      <dgm:t>
        <a:bodyPr/>
        <a:lstStyle/>
        <a:p>
          <a:endParaRPr lang="en-US"/>
        </a:p>
      </dgm:t>
    </dgm:pt>
    <dgm:pt modelId="{2F833814-1B3F-4F2E-9B9B-1DD54BD41F8D}">
      <dgm:prSet phldrT="[Text]" custT="1"/>
      <dgm:spPr/>
      <dgm:t>
        <a:bodyPr/>
        <a:lstStyle/>
        <a:p>
          <a:r>
            <a:rPr lang="en-US" sz="2000" dirty="0"/>
            <a:t># of prepaid orders out of total orders in a week </a:t>
          </a:r>
        </a:p>
      </dgm:t>
    </dgm:pt>
    <dgm:pt modelId="{74D4ADE5-BF57-4B65-A451-DA587958CF5B}" type="parTrans" cxnId="{473E8E37-22AF-4809-9FB4-E98025C2984E}">
      <dgm:prSet/>
      <dgm:spPr/>
      <dgm:t>
        <a:bodyPr/>
        <a:lstStyle/>
        <a:p>
          <a:endParaRPr lang="en-US"/>
        </a:p>
      </dgm:t>
    </dgm:pt>
    <dgm:pt modelId="{9CADE847-F562-48E1-ADE5-6233E1BCEB7C}" type="sibTrans" cxnId="{473E8E37-22AF-4809-9FB4-E98025C2984E}">
      <dgm:prSet/>
      <dgm:spPr/>
      <dgm:t>
        <a:bodyPr/>
        <a:lstStyle/>
        <a:p>
          <a:endParaRPr lang="en-US"/>
        </a:p>
      </dgm:t>
    </dgm:pt>
    <dgm:pt modelId="{2992C88F-CA25-4B33-9D5F-575C100E77E5}">
      <dgm:prSet phldrT="[Text]" custT="1"/>
      <dgm:spPr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38100" rIns="76200" bIns="381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Week number of the year in which the order was placed.</a:t>
          </a:r>
        </a:p>
      </dgm:t>
    </dgm:pt>
    <dgm:pt modelId="{F75D47A3-603F-4CA7-808C-DA402D5892A5}" type="parTrans" cxnId="{263CA393-16C4-45D7-9C6A-FD60F847283F}">
      <dgm:prSet/>
      <dgm:spPr/>
      <dgm:t>
        <a:bodyPr/>
        <a:lstStyle/>
        <a:p>
          <a:endParaRPr lang="en-US"/>
        </a:p>
      </dgm:t>
    </dgm:pt>
    <dgm:pt modelId="{89145D1F-E124-4A26-8031-4F61CF217686}" type="sibTrans" cxnId="{263CA393-16C4-45D7-9C6A-FD60F847283F}">
      <dgm:prSet/>
      <dgm:spPr/>
      <dgm:t>
        <a:bodyPr/>
        <a:lstStyle/>
        <a:p>
          <a:endParaRPr lang="en-US"/>
        </a:p>
      </dgm:t>
    </dgm:pt>
    <dgm:pt modelId="{70372D79-BB78-45ED-B6F2-7B0F0BAE1944}">
      <dgm:prSet phldrT="[Text]" custT="1"/>
      <dgm:spPr/>
      <dgm:t>
        <a:bodyPr/>
        <a:lstStyle/>
        <a:p>
          <a:r>
            <a:rPr lang="en-US" sz="2000" dirty="0"/>
            <a:t># of orders delivered on COD out of total orders in a week</a:t>
          </a:r>
        </a:p>
      </dgm:t>
    </dgm:pt>
    <dgm:pt modelId="{43D8C67D-8D57-4F15-B454-3355EB21820D}" type="parTrans" cxnId="{A89BBE5C-7082-4519-AABF-9ACCA86AAF25}">
      <dgm:prSet/>
      <dgm:spPr/>
      <dgm:t>
        <a:bodyPr/>
        <a:lstStyle/>
        <a:p>
          <a:endParaRPr lang="en-US"/>
        </a:p>
      </dgm:t>
    </dgm:pt>
    <dgm:pt modelId="{457C6F92-D74C-4D97-BBBA-6C578AA5516A}" type="sibTrans" cxnId="{A89BBE5C-7082-4519-AABF-9ACCA86AAF25}">
      <dgm:prSet/>
      <dgm:spPr/>
      <dgm:t>
        <a:bodyPr/>
        <a:lstStyle/>
        <a:p>
          <a:endParaRPr lang="en-US"/>
        </a:p>
      </dgm:t>
    </dgm:pt>
    <dgm:pt modelId="{3332E1C4-A310-4BAA-A569-220A55A38817}">
      <dgm:prSet phldrT="[Text]" custT="1"/>
      <dgm:spPr/>
      <dgm:t>
        <a:bodyPr/>
        <a:lstStyle/>
        <a:p>
          <a:r>
            <a:rPr lang="en-US" sz="2200" b="0" dirty="0"/>
            <a:t>Holiday Frequency</a:t>
          </a:r>
        </a:p>
      </dgm:t>
    </dgm:pt>
    <dgm:pt modelId="{5DF448F5-2E4C-4852-AC8F-07D9EC1BC0F0}" type="parTrans" cxnId="{8E8BDB0A-5837-465F-A29D-2B240EE47C40}">
      <dgm:prSet/>
      <dgm:spPr/>
      <dgm:t>
        <a:bodyPr/>
        <a:lstStyle/>
        <a:p>
          <a:endParaRPr lang="en-US"/>
        </a:p>
      </dgm:t>
    </dgm:pt>
    <dgm:pt modelId="{FF370D77-7DB9-483B-AD07-35C7BBBD761A}" type="sibTrans" cxnId="{8E8BDB0A-5837-465F-A29D-2B240EE47C40}">
      <dgm:prSet/>
      <dgm:spPr/>
      <dgm:t>
        <a:bodyPr/>
        <a:lstStyle/>
        <a:p>
          <a:endParaRPr lang="en-US"/>
        </a:p>
      </dgm:t>
    </dgm:pt>
    <dgm:pt modelId="{BB8AA23C-4022-4C6A-A6F1-B61F1A230F18}">
      <dgm:prSet phldrT="[Text]" custT="1"/>
      <dgm:spPr>
        <a:solidFill>
          <a:srgbClr val="ED7D31">
            <a:tint val="40000"/>
            <a:alpha val="90000"/>
            <a:hueOff val="-849226"/>
            <a:satOff val="-75346"/>
            <a:lumOff val="-769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849226"/>
              <a:satOff val="-75346"/>
              <a:lumOff val="-769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38100" rIns="76200" bIns="38100" numCol="1" spcCol="1270" anchor="ctr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No.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of holidays in a week</a:t>
          </a:r>
        </a:p>
      </dgm:t>
    </dgm:pt>
    <dgm:pt modelId="{996CFF29-34CF-43EF-945A-BEADFDE4D3AF}" type="parTrans" cxnId="{96EC868F-8E08-40A7-BF52-91296031481E}">
      <dgm:prSet/>
      <dgm:spPr/>
      <dgm:t>
        <a:bodyPr/>
        <a:lstStyle/>
        <a:p>
          <a:endParaRPr lang="en-US"/>
        </a:p>
      </dgm:t>
    </dgm:pt>
    <dgm:pt modelId="{983C4643-204A-434A-BB58-D0BE387E95E5}" type="sibTrans" cxnId="{96EC868F-8E08-40A7-BF52-91296031481E}">
      <dgm:prSet/>
      <dgm:spPr/>
      <dgm:t>
        <a:bodyPr/>
        <a:lstStyle/>
        <a:p>
          <a:endParaRPr lang="en-US"/>
        </a:p>
      </dgm:t>
    </dgm:pt>
    <dgm:pt modelId="{F7360E30-A759-496B-AB03-C1A6DE71D45E}">
      <dgm:prSet phldrT="[Text]" custT="1"/>
      <dgm:spPr/>
      <dgm:t>
        <a:bodyPr/>
        <a:lstStyle/>
        <a:p>
          <a:r>
            <a:rPr lang="en-US" sz="2200" dirty="0"/>
            <a:t>Mass Products</a:t>
          </a:r>
        </a:p>
      </dgm:t>
    </dgm:pt>
    <dgm:pt modelId="{1273C0E9-E614-425D-805D-B7B9E6F47118}" type="sibTrans" cxnId="{42DD1A32-1832-4A63-83C6-678F95F04A94}">
      <dgm:prSet/>
      <dgm:spPr/>
      <dgm:t>
        <a:bodyPr/>
        <a:lstStyle/>
        <a:p>
          <a:endParaRPr lang="en-US"/>
        </a:p>
      </dgm:t>
    </dgm:pt>
    <dgm:pt modelId="{FF62E91D-BB00-4012-8048-7C8235A59E6C}" type="parTrans" cxnId="{42DD1A32-1832-4A63-83C6-678F95F04A94}">
      <dgm:prSet/>
      <dgm:spPr/>
      <dgm:t>
        <a:bodyPr/>
        <a:lstStyle/>
        <a:p>
          <a:endParaRPr lang="en-US"/>
        </a:p>
      </dgm:t>
    </dgm:pt>
    <dgm:pt modelId="{519BFAA6-674C-4912-B3F6-00F8CB7A1351}" type="pres">
      <dgm:prSet presAssocID="{6CA08D67-93E0-4429-ACE4-86D5DC40BDAA}" presName="Name0" presStyleCnt="0">
        <dgm:presLayoutVars>
          <dgm:dir/>
          <dgm:animLvl val="lvl"/>
          <dgm:resizeHandles val="exact"/>
        </dgm:presLayoutVars>
      </dgm:prSet>
      <dgm:spPr/>
    </dgm:pt>
    <dgm:pt modelId="{DFFE242A-DCE8-4CD3-9671-87E92A0677BD}" type="pres">
      <dgm:prSet presAssocID="{34087479-F0AE-4A1A-B6B4-4B747F2997BA}" presName="linNode" presStyleCnt="0"/>
      <dgm:spPr/>
    </dgm:pt>
    <dgm:pt modelId="{E361F646-9974-4145-AD8C-807C7DEED68F}" type="pres">
      <dgm:prSet presAssocID="{34087479-F0AE-4A1A-B6B4-4B747F2997BA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50D69F41-1720-4EB4-83B0-676728DBED89}" type="pres">
      <dgm:prSet presAssocID="{34087479-F0AE-4A1A-B6B4-4B747F2997BA}" presName="descendantText" presStyleLbl="alignAccFollowNode1" presStyleIdx="0" presStyleCnt="8">
        <dgm:presLayoutVars>
          <dgm:bulletEnabled val="1"/>
        </dgm:presLayoutVars>
      </dgm:prSet>
      <dgm:spPr>
        <a:xfrm rot="5400000">
          <a:off x="7346279" y="-3262728"/>
          <a:ext cx="498164" cy="7148576"/>
        </a:xfrm>
        <a:prstGeom prst="round2SameRect">
          <a:avLst/>
        </a:prstGeom>
      </dgm:spPr>
    </dgm:pt>
    <dgm:pt modelId="{E99B9D84-08D7-4E7A-B112-2C4C6146B8EF}" type="pres">
      <dgm:prSet presAssocID="{B70C2DCC-500B-442C-900D-F984241C40EF}" presName="sp" presStyleCnt="0"/>
      <dgm:spPr/>
    </dgm:pt>
    <dgm:pt modelId="{BCF65D6F-AF8C-44E0-861A-AB93C40BEBEA}" type="pres">
      <dgm:prSet presAssocID="{4A9DCC43-9E2C-4D39-AF80-E9AD60DE4FB1}" presName="linNode" presStyleCnt="0"/>
      <dgm:spPr/>
    </dgm:pt>
    <dgm:pt modelId="{51C22672-416C-4942-9832-5084577AA31E}" type="pres">
      <dgm:prSet presAssocID="{4A9DCC43-9E2C-4D39-AF80-E9AD60DE4FB1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0C408DC-CC2F-4E5E-A9BF-53462E6A438B}" type="pres">
      <dgm:prSet presAssocID="{4A9DCC43-9E2C-4D39-AF80-E9AD60DE4FB1}" presName="descendantText" presStyleLbl="alignAccFollowNode1" presStyleIdx="1" presStyleCnt="8">
        <dgm:presLayoutVars>
          <dgm:bulletEnabled val="1"/>
        </dgm:presLayoutVars>
      </dgm:prSet>
      <dgm:spPr>
        <a:xfrm rot="5400000">
          <a:off x="7346279" y="-2608888"/>
          <a:ext cx="498164" cy="7148576"/>
        </a:xfrm>
        <a:prstGeom prst="round2SameRect">
          <a:avLst/>
        </a:prstGeom>
      </dgm:spPr>
    </dgm:pt>
    <dgm:pt modelId="{4414B9D9-973C-4A84-8BD9-B75A6F84FAAB}" type="pres">
      <dgm:prSet presAssocID="{44768917-BF4C-4DBD-B31D-E7CAF3DD8BCE}" presName="sp" presStyleCnt="0"/>
      <dgm:spPr/>
    </dgm:pt>
    <dgm:pt modelId="{4F4CEFDD-1837-4F37-BF88-AB7A7B379056}" type="pres">
      <dgm:prSet presAssocID="{A1D02023-4DF6-4EF9-81D0-81771FB788AE}" presName="linNode" presStyleCnt="0"/>
      <dgm:spPr/>
    </dgm:pt>
    <dgm:pt modelId="{B884C136-2653-4C69-921D-91939C196B5B}" type="pres">
      <dgm:prSet presAssocID="{A1D02023-4DF6-4EF9-81D0-81771FB788A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225CF5C-708C-495D-B13D-39E92E264DD5}" type="pres">
      <dgm:prSet presAssocID="{A1D02023-4DF6-4EF9-81D0-81771FB788AE}" presName="descendantText" presStyleLbl="alignAccFollowNode1" presStyleIdx="2" presStyleCnt="8">
        <dgm:presLayoutVars>
          <dgm:bulletEnabled val="1"/>
        </dgm:presLayoutVars>
      </dgm:prSet>
      <dgm:spPr>
        <a:xfrm rot="5400000">
          <a:off x="7346279" y="-1955047"/>
          <a:ext cx="498164" cy="7148576"/>
        </a:xfrm>
        <a:prstGeom prst="round2SameRect">
          <a:avLst/>
        </a:prstGeom>
      </dgm:spPr>
    </dgm:pt>
    <dgm:pt modelId="{715BC180-A7F6-45D3-8891-5EBC712E5C7B}" type="pres">
      <dgm:prSet presAssocID="{3D90B53B-D54F-4E45-9B2F-C6453A986791}" presName="sp" presStyleCnt="0"/>
      <dgm:spPr/>
    </dgm:pt>
    <dgm:pt modelId="{ECC68A46-E982-4408-AF55-F0910BA6019A}" type="pres">
      <dgm:prSet presAssocID="{A685CDB4-262D-473D-B123-185DE6C92145}" presName="linNode" presStyleCnt="0"/>
      <dgm:spPr/>
    </dgm:pt>
    <dgm:pt modelId="{91782B88-FB52-4C91-84E7-AAA7BA1AB728}" type="pres">
      <dgm:prSet presAssocID="{A685CDB4-262D-473D-B123-185DE6C92145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E69427B1-DAEF-4178-8671-CB46A3E78B47}" type="pres">
      <dgm:prSet presAssocID="{A685CDB4-262D-473D-B123-185DE6C92145}" presName="descendantText" presStyleLbl="alignAccFollowNode1" presStyleIdx="3" presStyleCnt="8">
        <dgm:presLayoutVars>
          <dgm:bulletEnabled val="1"/>
        </dgm:presLayoutVars>
      </dgm:prSet>
      <dgm:spPr/>
    </dgm:pt>
    <dgm:pt modelId="{210CCC33-C7BA-42C1-B202-F8BE93832037}" type="pres">
      <dgm:prSet presAssocID="{899F7100-8D0A-450A-8ED6-3550B210CD6F}" presName="sp" presStyleCnt="0"/>
      <dgm:spPr/>
    </dgm:pt>
    <dgm:pt modelId="{B50E47FF-1A0A-424F-9A8A-4F37AE3E8686}" type="pres">
      <dgm:prSet presAssocID="{F7360E30-A759-496B-AB03-C1A6DE71D45E}" presName="linNode" presStyleCnt="0"/>
      <dgm:spPr/>
    </dgm:pt>
    <dgm:pt modelId="{8A4BC7FF-A577-4183-9CD3-6C507D7E35C7}" type="pres">
      <dgm:prSet presAssocID="{F7360E30-A759-496B-AB03-C1A6DE71D45E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02B50DC-DC0C-448D-9BAB-177189A88DD3}" type="pres">
      <dgm:prSet presAssocID="{F7360E30-A759-496B-AB03-C1A6DE71D45E}" presName="descendantText" presStyleLbl="alignAccFollowNode1" presStyleIdx="4" presStyleCnt="8">
        <dgm:presLayoutVars>
          <dgm:bulletEnabled val="1"/>
        </dgm:presLayoutVars>
      </dgm:prSet>
      <dgm:spPr/>
    </dgm:pt>
    <dgm:pt modelId="{D9D04707-C51B-4A7A-B5D3-D8864EFE45FF}" type="pres">
      <dgm:prSet presAssocID="{1273C0E9-E614-425D-805D-B7B9E6F47118}" presName="sp" presStyleCnt="0"/>
      <dgm:spPr/>
    </dgm:pt>
    <dgm:pt modelId="{D909A8EA-7D20-4FA2-A672-79E304C23D87}" type="pres">
      <dgm:prSet presAssocID="{EE23E897-9EE9-46AC-8638-8F0C1B688E82}" presName="linNode" presStyleCnt="0"/>
      <dgm:spPr/>
    </dgm:pt>
    <dgm:pt modelId="{2B654352-FA6E-40AC-9E52-711F843B81CA}" type="pres">
      <dgm:prSet presAssocID="{EE23E897-9EE9-46AC-8638-8F0C1B688E82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59EEB785-2133-492C-96DA-7AA76CA09541}" type="pres">
      <dgm:prSet presAssocID="{EE23E897-9EE9-46AC-8638-8F0C1B688E82}" presName="descendantText" presStyleLbl="alignAccFollowNode1" presStyleIdx="5" presStyleCnt="8">
        <dgm:presLayoutVars>
          <dgm:bulletEnabled val="1"/>
        </dgm:presLayoutVars>
      </dgm:prSet>
      <dgm:spPr/>
    </dgm:pt>
    <dgm:pt modelId="{78451BC3-F1B1-43E4-9757-5D67FC246CBB}" type="pres">
      <dgm:prSet presAssocID="{D13B30A1-590F-4BEF-984A-F16B4D4D9879}" presName="sp" presStyleCnt="0"/>
      <dgm:spPr/>
    </dgm:pt>
    <dgm:pt modelId="{DAC156C8-3EF0-4EF8-93AF-B6AE40D06CA2}" type="pres">
      <dgm:prSet presAssocID="{ADBD1DB8-67CC-4F95-84C9-7EAC19FF26B8}" presName="linNode" presStyleCnt="0"/>
      <dgm:spPr/>
    </dgm:pt>
    <dgm:pt modelId="{BF36C0E9-366A-453F-8561-F7F6C4CFCFD6}" type="pres">
      <dgm:prSet presAssocID="{ADBD1DB8-67CC-4F95-84C9-7EAC19FF26B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6EBB7F6A-8D16-4A8A-8D3C-BF4FAFDB044F}" type="pres">
      <dgm:prSet presAssocID="{ADBD1DB8-67CC-4F95-84C9-7EAC19FF26B8}" presName="descendantText" presStyleLbl="alignAccFollowNode1" presStyleIdx="6" presStyleCnt="8">
        <dgm:presLayoutVars>
          <dgm:bulletEnabled val="1"/>
        </dgm:presLayoutVars>
      </dgm:prSet>
      <dgm:spPr/>
    </dgm:pt>
    <dgm:pt modelId="{72D6DE19-571F-4A0C-A0E1-E2582067037B}" type="pres">
      <dgm:prSet presAssocID="{BE0A1070-C050-48C8-9D53-52782795BDE9}" presName="sp" presStyleCnt="0"/>
      <dgm:spPr/>
    </dgm:pt>
    <dgm:pt modelId="{E5A0E5C7-A3C6-45FE-BA2D-187D9DB780C0}" type="pres">
      <dgm:prSet presAssocID="{3332E1C4-A310-4BAA-A569-220A55A38817}" presName="linNode" presStyleCnt="0"/>
      <dgm:spPr/>
    </dgm:pt>
    <dgm:pt modelId="{8D38D577-B09E-4036-8E25-9D967F700D95}" type="pres">
      <dgm:prSet presAssocID="{3332E1C4-A310-4BAA-A569-220A55A38817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C5CBE9F4-7D51-412A-9393-39BE2C91EB8B}" type="pres">
      <dgm:prSet presAssocID="{3332E1C4-A310-4BAA-A569-220A55A38817}" presName="descendantText" presStyleLbl="alignAccFollowNode1" presStyleIdx="7" presStyleCnt="8">
        <dgm:presLayoutVars>
          <dgm:bulletEnabled val="1"/>
        </dgm:presLayoutVars>
      </dgm:prSet>
      <dgm:spPr>
        <a:xfrm rot="5400000">
          <a:off x="7346279" y="1314156"/>
          <a:ext cx="498164" cy="7148576"/>
        </a:xfrm>
        <a:prstGeom prst="round2SameRect">
          <a:avLst/>
        </a:prstGeom>
      </dgm:spPr>
    </dgm:pt>
  </dgm:ptLst>
  <dgm:cxnLst>
    <dgm:cxn modelId="{8E8BDB0A-5837-465F-A29D-2B240EE47C40}" srcId="{6CA08D67-93E0-4429-ACE4-86D5DC40BDAA}" destId="{3332E1C4-A310-4BAA-A569-220A55A38817}" srcOrd="7" destOrd="0" parTransId="{5DF448F5-2E4C-4852-AC8F-07D9EC1BC0F0}" sibTransId="{FF370D77-7DB9-483B-AD07-35C7BBBD761A}"/>
    <dgm:cxn modelId="{006B6911-6FF2-4C15-BAF1-201F01619986}" type="presOf" srcId="{3332E1C4-A310-4BAA-A569-220A55A38817}" destId="{8D38D577-B09E-4036-8E25-9D967F700D95}" srcOrd="0" destOrd="0" presId="urn:microsoft.com/office/officeart/2005/8/layout/vList5"/>
    <dgm:cxn modelId="{33655215-6E18-43C6-8DF5-5114E0020EEA}" type="presOf" srcId="{4A9DCC43-9E2C-4D39-AF80-E9AD60DE4FB1}" destId="{51C22672-416C-4942-9832-5084577AA31E}" srcOrd="0" destOrd="0" presId="urn:microsoft.com/office/officeart/2005/8/layout/vList5"/>
    <dgm:cxn modelId="{7D52761A-54FC-44A1-8FD8-B56ED3AADEDF}" type="presOf" srcId="{2F833814-1B3F-4F2E-9B9B-1DD54BD41F8D}" destId="{59EEB785-2133-492C-96DA-7AA76CA09541}" srcOrd="0" destOrd="0" presId="urn:microsoft.com/office/officeart/2005/8/layout/vList5"/>
    <dgm:cxn modelId="{17555131-9040-4FA9-9F93-7AA123402C0E}" type="presOf" srcId="{2992C88F-CA25-4B33-9D5F-575C100E77E5}" destId="{50D69F41-1720-4EB4-83B0-676728DBED89}" srcOrd="0" destOrd="0" presId="urn:microsoft.com/office/officeart/2005/8/layout/vList5"/>
    <dgm:cxn modelId="{42DD1A32-1832-4A63-83C6-678F95F04A94}" srcId="{6CA08D67-93E0-4429-ACE4-86D5DC40BDAA}" destId="{F7360E30-A759-496B-AB03-C1A6DE71D45E}" srcOrd="4" destOrd="0" parTransId="{FF62E91D-BB00-4012-8048-7C8235A59E6C}" sibTransId="{1273C0E9-E614-425D-805D-B7B9E6F47118}"/>
    <dgm:cxn modelId="{8DD0AF32-B7C3-4D3E-9547-BB305D870FC3}" type="presOf" srcId="{25C0B545-03D1-48AF-93DE-65ADFBD734B8}" destId="{E69427B1-DAEF-4178-8671-CB46A3E78B47}" srcOrd="0" destOrd="0" presId="urn:microsoft.com/office/officeart/2005/8/layout/vList5"/>
    <dgm:cxn modelId="{3A246337-1A37-4971-96B5-C687353AAE04}" type="presOf" srcId="{34087479-F0AE-4A1A-B6B4-4B747F2997BA}" destId="{E361F646-9974-4145-AD8C-807C7DEED68F}" srcOrd="0" destOrd="0" presId="urn:microsoft.com/office/officeart/2005/8/layout/vList5"/>
    <dgm:cxn modelId="{473E8E37-22AF-4809-9FB4-E98025C2984E}" srcId="{EE23E897-9EE9-46AC-8638-8F0C1B688E82}" destId="{2F833814-1B3F-4F2E-9B9B-1DD54BD41F8D}" srcOrd="0" destOrd="0" parTransId="{74D4ADE5-BF57-4B65-A451-DA587958CF5B}" sibTransId="{9CADE847-F562-48E1-ADE5-6233E1BCEB7C}"/>
    <dgm:cxn modelId="{9F0DFE3F-F9CF-43E0-8E85-FD42FC76FEC9}" type="presOf" srcId="{1E2C4603-F25B-4E84-86DB-D6CE06BF6F90}" destId="{90C408DC-CC2F-4E5E-A9BF-53462E6A438B}" srcOrd="0" destOrd="0" presId="urn:microsoft.com/office/officeart/2005/8/layout/vList5"/>
    <dgm:cxn modelId="{A89BBE5C-7082-4519-AABF-9ACCA86AAF25}" srcId="{ADBD1DB8-67CC-4F95-84C9-7EAC19FF26B8}" destId="{70372D79-BB78-45ED-B6F2-7B0F0BAE1944}" srcOrd="0" destOrd="0" parTransId="{43D8C67D-8D57-4F15-B454-3355EB21820D}" sibTransId="{457C6F92-D74C-4D97-BBBA-6C578AA5516A}"/>
    <dgm:cxn modelId="{8BA89468-5A97-420F-9C53-5E17D53C36C5}" srcId="{6CA08D67-93E0-4429-ACE4-86D5DC40BDAA}" destId="{4A9DCC43-9E2C-4D39-AF80-E9AD60DE4FB1}" srcOrd="1" destOrd="0" parTransId="{00C36670-8210-4548-A6C4-B5E4AED7A416}" sibTransId="{44768917-BF4C-4DBD-B31D-E7CAF3DD8BCE}"/>
    <dgm:cxn modelId="{7956F654-54DE-48F9-9C58-9DD71B979722}" srcId="{4A9DCC43-9E2C-4D39-AF80-E9AD60DE4FB1}" destId="{1E2C4603-F25B-4E84-86DB-D6CE06BF6F90}" srcOrd="0" destOrd="0" parTransId="{917B060C-B860-4691-9E53-B4F50708CA7F}" sibTransId="{169A709E-44F6-489B-94A0-FB56584E3479}"/>
    <dgm:cxn modelId="{3D515A7C-49DD-4DF4-8F4A-09D21F108060}" srcId="{F7360E30-A759-496B-AB03-C1A6DE71D45E}" destId="{1672A790-9D6F-4517-9A47-7C32BD966C44}" srcOrd="0" destOrd="0" parTransId="{E4150EEF-3A3D-4208-BDFB-D09B82B529B9}" sibTransId="{E99D5011-47A5-45EE-A92A-68B03EF3910D}"/>
    <dgm:cxn modelId="{141EB986-6C6F-4220-AAE1-897783AD5C88}" type="presOf" srcId="{A685CDB4-262D-473D-B123-185DE6C92145}" destId="{91782B88-FB52-4C91-84E7-AAA7BA1AB728}" srcOrd="0" destOrd="0" presId="urn:microsoft.com/office/officeart/2005/8/layout/vList5"/>
    <dgm:cxn modelId="{A344EB87-33CA-4DBA-BF73-62ACBCB11D08}" srcId="{6CA08D67-93E0-4429-ACE4-86D5DC40BDAA}" destId="{A685CDB4-262D-473D-B123-185DE6C92145}" srcOrd="3" destOrd="0" parTransId="{72C0943B-6A91-4357-BF4A-E753F25699CA}" sibTransId="{899F7100-8D0A-450A-8ED6-3550B210CD6F}"/>
    <dgm:cxn modelId="{96EC868F-8E08-40A7-BF52-91296031481E}" srcId="{3332E1C4-A310-4BAA-A569-220A55A38817}" destId="{BB8AA23C-4022-4C6A-A6F1-B61F1A230F18}" srcOrd="0" destOrd="0" parTransId="{996CFF29-34CF-43EF-945A-BEADFDE4D3AF}" sibTransId="{983C4643-204A-434A-BB58-D0BE387E95E5}"/>
    <dgm:cxn modelId="{263CA393-16C4-45D7-9C6A-FD60F847283F}" srcId="{34087479-F0AE-4A1A-B6B4-4B747F2997BA}" destId="{2992C88F-CA25-4B33-9D5F-575C100E77E5}" srcOrd="0" destOrd="0" parTransId="{F75D47A3-603F-4CA7-808C-DA402D5892A5}" sibTransId="{89145D1F-E124-4A26-8031-4F61CF217686}"/>
    <dgm:cxn modelId="{D765AF9E-AF96-4F5A-BABA-509A9EEBA77F}" type="presOf" srcId="{A1D02023-4DF6-4EF9-81D0-81771FB788AE}" destId="{B884C136-2653-4C69-921D-91939C196B5B}" srcOrd="0" destOrd="0" presId="urn:microsoft.com/office/officeart/2005/8/layout/vList5"/>
    <dgm:cxn modelId="{691E639F-E797-46D7-B2AC-FB11F939DE78}" type="presOf" srcId="{70372D79-BB78-45ED-B6F2-7B0F0BAE1944}" destId="{6EBB7F6A-8D16-4A8A-8D3C-BF4FAFDB044F}" srcOrd="0" destOrd="0" presId="urn:microsoft.com/office/officeart/2005/8/layout/vList5"/>
    <dgm:cxn modelId="{EDC6B1B2-F9A4-427C-8EC4-2B1B1C8465FB}" srcId="{A1D02023-4DF6-4EF9-81D0-81771FB788AE}" destId="{421AB774-AC35-460E-9554-0EF53FED934A}" srcOrd="0" destOrd="0" parTransId="{F45FCFA9-9C3E-4901-8B93-87F4F83AD67D}" sibTransId="{44B5E31D-8ABD-4CD6-B5F1-04D45C2F4533}"/>
    <dgm:cxn modelId="{169E40B5-2246-4623-A4C7-DE943B130296}" type="presOf" srcId="{6CA08D67-93E0-4429-ACE4-86D5DC40BDAA}" destId="{519BFAA6-674C-4912-B3F6-00F8CB7A1351}" srcOrd="0" destOrd="0" presId="urn:microsoft.com/office/officeart/2005/8/layout/vList5"/>
    <dgm:cxn modelId="{770295B8-549F-4B8F-A707-80FF3D3D5036}" srcId="{6CA08D67-93E0-4429-ACE4-86D5DC40BDAA}" destId="{A1D02023-4DF6-4EF9-81D0-81771FB788AE}" srcOrd="2" destOrd="0" parTransId="{4D339B55-BA8F-4561-92DB-6E32CC818C1E}" sibTransId="{3D90B53B-D54F-4E45-9B2F-C6453A986791}"/>
    <dgm:cxn modelId="{561428C0-CF75-4563-A80D-E73E50ED2E00}" srcId="{6CA08D67-93E0-4429-ACE4-86D5DC40BDAA}" destId="{34087479-F0AE-4A1A-B6B4-4B747F2997BA}" srcOrd="0" destOrd="0" parTransId="{A355D401-4850-4F85-9064-7CA41FD96703}" sibTransId="{B70C2DCC-500B-442C-900D-F984241C40EF}"/>
    <dgm:cxn modelId="{78E5E3C7-55FA-4390-B7C4-88D2745E07B4}" srcId="{A685CDB4-262D-473D-B123-185DE6C92145}" destId="{25C0B545-03D1-48AF-93DE-65ADFBD734B8}" srcOrd="0" destOrd="0" parTransId="{633334B7-046B-4B2D-B22E-4379862100FF}" sibTransId="{1565F26C-B64C-4543-BA8F-8B1547046C41}"/>
    <dgm:cxn modelId="{5776BDCA-5706-4442-BC67-F98EEF6FC788}" srcId="{6CA08D67-93E0-4429-ACE4-86D5DC40BDAA}" destId="{ADBD1DB8-67CC-4F95-84C9-7EAC19FF26B8}" srcOrd="6" destOrd="0" parTransId="{AAC90A82-0584-438C-AB70-E6A660E69350}" sibTransId="{BE0A1070-C050-48C8-9D53-52782795BDE9}"/>
    <dgm:cxn modelId="{9C2422CF-121F-41F6-9F90-1CB631D324ED}" type="presOf" srcId="{ADBD1DB8-67CC-4F95-84C9-7EAC19FF26B8}" destId="{BF36C0E9-366A-453F-8561-F7F6C4CFCFD6}" srcOrd="0" destOrd="0" presId="urn:microsoft.com/office/officeart/2005/8/layout/vList5"/>
    <dgm:cxn modelId="{FFA795CF-8054-4DED-A2CF-38AD347D7C2A}" type="presOf" srcId="{EE23E897-9EE9-46AC-8638-8F0C1B688E82}" destId="{2B654352-FA6E-40AC-9E52-711F843B81CA}" srcOrd="0" destOrd="0" presId="urn:microsoft.com/office/officeart/2005/8/layout/vList5"/>
    <dgm:cxn modelId="{F2770FD6-2ECB-462C-AB2C-3EB765166B53}" type="presOf" srcId="{1672A790-9D6F-4517-9A47-7C32BD966C44}" destId="{502B50DC-DC0C-448D-9BAB-177189A88DD3}" srcOrd="0" destOrd="0" presId="urn:microsoft.com/office/officeart/2005/8/layout/vList5"/>
    <dgm:cxn modelId="{03B1F5DA-92BA-46A1-9472-1559820675DE}" type="presOf" srcId="{F7360E30-A759-496B-AB03-C1A6DE71D45E}" destId="{8A4BC7FF-A577-4183-9CD3-6C507D7E35C7}" srcOrd="0" destOrd="0" presId="urn:microsoft.com/office/officeart/2005/8/layout/vList5"/>
    <dgm:cxn modelId="{E1EBB4DE-69ED-418C-A902-8D361FC99D64}" srcId="{6CA08D67-93E0-4429-ACE4-86D5DC40BDAA}" destId="{EE23E897-9EE9-46AC-8638-8F0C1B688E82}" srcOrd="5" destOrd="0" parTransId="{80941724-4F13-43BF-BE91-D51C1460F47A}" sibTransId="{D13B30A1-590F-4BEF-984A-F16B4D4D9879}"/>
    <dgm:cxn modelId="{A68A3EE4-2C41-4B38-827E-5CF60CBB9648}" type="presOf" srcId="{421AB774-AC35-460E-9554-0EF53FED934A}" destId="{1225CF5C-708C-495D-B13D-39E92E264DD5}" srcOrd="0" destOrd="0" presId="urn:microsoft.com/office/officeart/2005/8/layout/vList5"/>
    <dgm:cxn modelId="{1E213CEB-8940-4933-ADE5-F229A2453447}" type="presOf" srcId="{BB8AA23C-4022-4C6A-A6F1-B61F1A230F18}" destId="{C5CBE9F4-7D51-412A-9393-39BE2C91EB8B}" srcOrd="0" destOrd="0" presId="urn:microsoft.com/office/officeart/2005/8/layout/vList5"/>
    <dgm:cxn modelId="{2B815B24-23F0-4D51-9CCB-D3D11268067E}" type="presParOf" srcId="{519BFAA6-674C-4912-B3F6-00F8CB7A1351}" destId="{DFFE242A-DCE8-4CD3-9671-87E92A0677BD}" srcOrd="0" destOrd="0" presId="urn:microsoft.com/office/officeart/2005/8/layout/vList5"/>
    <dgm:cxn modelId="{567BFA91-FBFD-4932-9B54-6EFFF06BD66A}" type="presParOf" srcId="{DFFE242A-DCE8-4CD3-9671-87E92A0677BD}" destId="{E361F646-9974-4145-AD8C-807C7DEED68F}" srcOrd="0" destOrd="0" presId="urn:microsoft.com/office/officeart/2005/8/layout/vList5"/>
    <dgm:cxn modelId="{E34D588C-BBA8-4B53-BD59-419BB6BBABD6}" type="presParOf" srcId="{DFFE242A-DCE8-4CD3-9671-87E92A0677BD}" destId="{50D69F41-1720-4EB4-83B0-676728DBED89}" srcOrd="1" destOrd="0" presId="urn:microsoft.com/office/officeart/2005/8/layout/vList5"/>
    <dgm:cxn modelId="{ED2C4728-33BB-4015-9871-4A03AED9E0A6}" type="presParOf" srcId="{519BFAA6-674C-4912-B3F6-00F8CB7A1351}" destId="{E99B9D84-08D7-4E7A-B112-2C4C6146B8EF}" srcOrd="1" destOrd="0" presId="urn:microsoft.com/office/officeart/2005/8/layout/vList5"/>
    <dgm:cxn modelId="{A1606DB3-4025-43C9-8E98-FA77F091F1EB}" type="presParOf" srcId="{519BFAA6-674C-4912-B3F6-00F8CB7A1351}" destId="{BCF65D6F-AF8C-44E0-861A-AB93C40BEBEA}" srcOrd="2" destOrd="0" presId="urn:microsoft.com/office/officeart/2005/8/layout/vList5"/>
    <dgm:cxn modelId="{CC67CC05-F73F-483F-BF2A-C8D10C4E5F02}" type="presParOf" srcId="{BCF65D6F-AF8C-44E0-861A-AB93C40BEBEA}" destId="{51C22672-416C-4942-9832-5084577AA31E}" srcOrd="0" destOrd="0" presId="urn:microsoft.com/office/officeart/2005/8/layout/vList5"/>
    <dgm:cxn modelId="{C3ED5B69-5E33-41FE-9F0B-4BCD042A09EF}" type="presParOf" srcId="{BCF65D6F-AF8C-44E0-861A-AB93C40BEBEA}" destId="{90C408DC-CC2F-4E5E-A9BF-53462E6A438B}" srcOrd="1" destOrd="0" presId="urn:microsoft.com/office/officeart/2005/8/layout/vList5"/>
    <dgm:cxn modelId="{23482486-58D9-4566-8E09-0A4F70F8299E}" type="presParOf" srcId="{519BFAA6-674C-4912-B3F6-00F8CB7A1351}" destId="{4414B9D9-973C-4A84-8BD9-B75A6F84FAAB}" srcOrd="3" destOrd="0" presId="urn:microsoft.com/office/officeart/2005/8/layout/vList5"/>
    <dgm:cxn modelId="{DDDCDE3D-AA12-4B47-980E-9E1A974AF601}" type="presParOf" srcId="{519BFAA6-674C-4912-B3F6-00F8CB7A1351}" destId="{4F4CEFDD-1837-4F37-BF88-AB7A7B379056}" srcOrd="4" destOrd="0" presId="urn:microsoft.com/office/officeart/2005/8/layout/vList5"/>
    <dgm:cxn modelId="{4E7C08FC-4FD8-4F39-87AD-258F9F842EF6}" type="presParOf" srcId="{4F4CEFDD-1837-4F37-BF88-AB7A7B379056}" destId="{B884C136-2653-4C69-921D-91939C196B5B}" srcOrd="0" destOrd="0" presId="urn:microsoft.com/office/officeart/2005/8/layout/vList5"/>
    <dgm:cxn modelId="{85B34784-1F34-4C2B-A18A-042968CD718E}" type="presParOf" srcId="{4F4CEFDD-1837-4F37-BF88-AB7A7B379056}" destId="{1225CF5C-708C-495D-B13D-39E92E264DD5}" srcOrd="1" destOrd="0" presId="urn:microsoft.com/office/officeart/2005/8/layout/vList5"/>
    <dgm:cxn modelId="{DC100096-98B3-42F4-A027-FC23D353A094}" type="presParOf" srcId="{519BFAA6-674C-4912-B3F6-00F8CB7A1351}" destId="{715BC180-A7F6-45D3-8891-5EBC712E5C7B}" srcOrd="5" destOrd="0" presId="urn:microsoft.com/office/officeart/2005/8/layout/vList5"/>
    <dgm:cxn modelId="{997364EF-4BF9-4959-81F0-69B970F6C7F6}" type="presParOf" srcId="{519BFAA6-674C-4912-B3F6-00F8CB7A1351}" destId="{ECC68A46-E982-4408-AF55-F0910BA6019A}" srcOrd="6" destOrd="0" presId="urn:microsoft.com/office/officeart/2005/8/layout/vList5"/>
    <dgm:cxn modelId="{685B02AD-C0AD-4A52-B26F-1B0C2CD32208}" type="presParOf" srcId="{ECC68A46-E982-4408-AF55-F0910BA6019A}" destId="{91782B88-FB52-4C91-84E7-AAA7BA1AB728}" srcOrd="0" destOrd="0" presId="urn:microsoft.com/office/officeart/2005/8/layout/vList5"/>
    <dgm:cxn modelId="{FAF20CC9-0518-4F4E-8F70-A6BACB57464D}" type="presParOf" srcId="{ECC68A46-E982-4408-AF55-F0910BA6019A}" destId="{E69427B1-DAEF-4178-8671-CB46A3E78B47}" srcOrd="1" destOrd="0" presId="urn:microsoft.com/office/officeart/2005/8/layout/vList5"/>
    <dgm:cxn modelId="{B01FE03E-4613-4762-B544-59F0493EDCC7}" type="presParOf" srcId="{519BFAA6-674C-4912-B3F6-00F8CB7A1351}" destId="{210CCC33-C7BA-42C1-B202-F8BE93832037}" srcOrd="7" destOrd="0" presId="urn:microsoft.com/office/officeart/2005/8/layout/vList5"/>
    <dgm:cxn modelId="{4F8EDCA8-E7C2-4801-975B-60AA4389EBC3}" type="presParOf" srcId="{519BFAA6-674C-4912-B3F6-00F8CB7A1351}" destId="{B50E47FF-1A0A-424F-9A8A-4F37AE3E8686}" srcOrd="8" destOrd="0" presId="urn:microsoft.com/office/officeart/2005/8/layout/vList5"/>
    <dgm:cxn modelId="{DF24A669-4C5E-4C4C-BC54-DCCBB3C86D5E}" type="presParOf" srcId="{B50E47FF-1A0A-424F-9A8A-4F37AE3E8686}" destId="{8A4BC7FF-A577-4183-9CD3-6C507D7E35C7}" srcOrd="0" destOrd="0" presId="urn:microsoft.com/office/officeart/2005/8/layout/vList5"/>
    <dgm:cxn modelId="{4209573A-BBC5-4DE3-BD62-15237064749D}" type="presParOf" srcId="{B50E47FF-1A0A-424F-9A8A-4F37AE3E8686}" destId="{502B50DC-DC0C-448D-9BAB-177189A88DD3}" srcOrd="1" destOrd="0" presId="urn:microsoft.com/office/officeart/2005/8/layout/vList5"/>
    <dgm:cxn modelId="{9D0F8089-DB53-451B-B94C-B802DBC7737B}" type="presParOf" srcId="{519BFAA6-674C-4912-B3F6-00F8CB7A1351}" destId="{D9D04707-C51B-4A7A-B5D3-D8864EFE45FF}" srcOrd="9" destOrd="0" presId="urn:microsoft.com/office/officeart/2005/8/layout/vList5"/>
    <dgm:cxn modelId="{3D49804F-2C43-469A-BBD4-FD7F1653FAE4}" type="presParOf" srcId="{519BFAA6-674C-4912-B3F6-00F8CB7A1351}" destId="{D909A8EA-7D20-4FA2-A672-79E304C23D87}" srcOrd="10" destOrd="0" presId="urn:microsoft.com/office/officeart/2005/8/layout/vList5"/>
    <dgm:cxn modelId="{6A37046B-4B26-41DE-B7B0-2E36D147C4C2}" type="presParOf" srcId="{D909A8EA-7D20-4FA2-A672-79E304C23D87}" destId="{2B654352-FA6E-40AC-9E52-711F843B81CA}" srcOrd="0" destOrd="0" presId="urn:microsoft.com/office/officeart/2005/8/layout/vList5"/>
    <dgm:cxn modelId="{35B27710-38D9-400D-8DDA-F594FFBD8453}" type="presParOf" srcId="{D909A8EA-7D20-4FA2-A672-79E304C23D87}" destId="{59EEB785-2133-492C-96DA-7AA76CA09541}" srcOrd="1" destOrd="0" presId="urn:microsoft.com/office/officeart/2005/8/layout/vList5"/>
    <dgm:cxn modelId="{2B943054-2ADA-47B0-89CF-277038EB71B8}" type="presParOf" srcId="{519BFAA6-674C-4912-B3F6-00F8CB7A1351}" destId="{78451BC3-F1B1-43E4-9757-5D67FC246CBB}" srcOrd="11" destOrd="0" presId="urn:microsoft.com/office/officeart/2005/8/layout/vList5"/>
    <dgm:cxn modelId="{EF549D07-EEA3-4F04-ABB4-ED6933B0658D}" type="presParOf" srcId="{519BFAA6-674C-4912-B3F6-00F8CB7A1351}" destId="{DAC156C8-3EF0-4EF8-93AF-B6AE40D06CA2}" srcOrd="12" destOrd="0" presId="urn:microsoft.com/office/officeart/2005/8/layout/vList5"/>
    <dgm:cxn modelId="{4AEA81AF-E414-4C88-B081-3BDFABA00148}" type="presParOf" srcId="{DAC156C8-3EF0-4EF8-93AF-B6AE40D06CA2}" destId="{BF36C0E9-366A-453F-8561-F7F6C4CFCFD6}" srcOrd="0" destOrd="0" presId="urn:microsoft.com/office/officeart/2005/8/layout/vList5"/>
    <dgm:cxn modelId="{9228E564-6495-4032-8A78-098C17243C22}" type="presParOf" srcId="{DAC156C8-3EF0-4EF8-93AF-B6AE40D06CA2}" destId="{6EBB7F6A-8D16-4A8A-8D3C-BF4FAFDB044F}" srcOrd="1" destOrd="0" presId="urn:microsoft.com/office/officeart/2005/8/layout/vList5"/>
    <dgm:cxn modelId="{21D9895A-E427-4C02-A0FF-98B8560CF20F}" type="presParOf" srcId="{519BFAA6-674C-4912-B3F6-00F8CB7A1351}" destId="{72D6DE19-571F-4A0C-A0E1-E2582067037B}" srcOrd="13" destOrd="0" presId="urn:microsoft.com/office/officeart/2005/8/layout/vList5"/>
    <dgm:cxn modelId="{A9F5733B-2876-4B63-8044-A1F96430D10C}" type="presParOf" srcId="{519BFAA6-674C-4912-B3F6-00F8CB7A1351}" destId="{E5A0E5C7-A3C6-45FE-BA2D-187D9DB780C0}" srcOrd="14" destOrd="0" presId="urn:microsoft.com/office/officeart/2005/8/layout/vList5"/>
    <dgm:cxn modelId="{DBE29E7A-638B-4C6B-A3E5-72EAF29C893E}" type="presParOf" srcId="{E5A0E5C7-A3C6-45FE-BA2D-187D9DB780C0}" destId="{8D38D577-B09E-4036-8E25-9D967F700D95}" srcOrd="0" destOrd="0" presId="urn:microsoft.com/office/officeart/2005/8/layout/vList5"/>
    <dgm:cxn modelId="{5BD547FB-BC4F-4599-9597-A4288F160864}" type="presParOf" srcId="{E5A0E5C7-A3C6-45FE-BA2D-187D9DB780C0}" destId="{C5CBE9F4-7D51-412A-9393-39BE2C91EB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69F41-1720-4EB4-83B0-676728DBED89}">
      <dsp:nvSpPr>
        <dsp:cNvPr id="0" name=""/>
        <dsp:cNvSpPr/>
      </dsp:nvSpPr>
      <dsp:spPr>
        <a:xfrm rot="5400000">
          <a:off x="7346279" y="-3262728"/>
          <a:ext cx="498164" cy="7148576"/>
        </a:xfrm>
        <a:prstGeom prst="round2SameRect">
          <a:avLst/>
        </a:prstGeom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Week number of the year in which the order was placed.</a:t>
          </a:r>
        </a:p>
      </dsp:txBody>
      <dsp:txXfrm rot="-5400000">
        <a:off x="4021073" y="86796"/>
        <a:ext cx="7124258" cy="449528"/>
      </dsp:txXfrm>
    </dsp:sp>
    <dsp:sp modelId="{E361F646-9974-4145-AD8C-807C7DEED68F}">
      <dsp:nvSpPr>
        <dsp:cNvPr id="0" name=""/>
        <dsp:cNvSpPr/>
      </dsp:nvSpPr>
      <dsp:spPr>
        <a:xfrm>
          <a:off x="0" y="206"/>
          <a:ext cx="4021074" cy="622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Order Week</a:t>
          </a:r>
        </a:p>
      </dsp:txBody>
      <dsp:txXfrm>
        <a:off x="30398" y="30604"/>
        <a:ext cx="3960278" cy="561909"/>
      </dsp:txXfrm>
    </dsp:sp>
    <dsp:sp modelId="{90C408DC-CC2F-4E5E-A9BF-53462E6A438B}">
      <dsp:nvSpPr>
        <dsp:cNvPr id="0" name=""/>
        <dsp:cNvSpPr/>
      </dsp:nvSpPr>
      <dsp:spPr>
        <a:xfrm rot="5400000">
          <a:off x="7346279" y="-2608888"/>
          <a:ext cx="498164" cy="7148576"/>
        </a:xfrm>
        <a:prstGeom prst="round2SameRect">
          <a:avLst/>
        </a:prstGeom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Calculated by dividing GMV with no. of unit sold in the order</a:t>
          </a:r>
        </a:p>
      </dsp:txBody>
      <dsp:txXfrm rot="-5400000">
        <a:off x="4021073" y="740636"/>
        <a:ext cx="7124258" cy="449528"/>
      </dsp:txXfrm>
    </dsp:sp>
    <dsp:sp modelId="{51C22672-416C-4942-9832-5084577AA31E}">
      <dsp:nvSpPr>
        <dsp:cNvPr id="0" name=""/>
        <dsp:cNvSpPr/>
      </dsp:nvSpPr>
      <dsp:spPr>
        <a:xfrm>
          <a:off x="0" y="654047"/>
          <a:ext cx="4021074" cy="622705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List Price</a:t>
          </a:r>
        </a:p>
      </dsp:txBody>
      <dsp:txXfrm>
        <a:off x="30398" y="684445"/>
        <a:ext cx="3960278" cy="561909"/>
      </dsp:txXfrm>
    </dsp:sp>
    <dsp:sp modelId="{1225CF5C-708C-495D-B13D-39E92E264DD5}">
      <dsp:nvSpPr>
        <dsp:cNvPr id="0" name=""/>
        <dsp:cNvSpPr/>
      </dsp:nvSpPr>
      <dsp:spPr>
        <a:xfrm rot="5400000">
          <a:off x="7346279" y="-1955047"/>
          <a:ext cx="498164" cy="7148576"/>
        </a:xfrm>
        <a:prstGeom prst="round2SameRect">
          <a:avLst/>
        </a:prstGeom>
        <a:solidFill>
          <a:srgbClr val="ED7D31">
            <a:tint val="40000"/>
            <a:alpha val="90000"/>
            <a:hueOff val="-363954"/>
            <a:satOff val="-32291"/>
            <a:lumOff val="-330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363954"/>
              <a:satOff val="-32291"/>
              <a:lumOff val="-33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Difference between MRP and list price of the product</a:t>
          </a:r>
        </a:p>
      </dsp:txBody>
      <dsp:txXfrm rot="-5400000">
        <a:off x="4021073" y="1394477"/>
        <a:ext cx="7124258" cy="449528"/>
      </dsp:txXfrm>
    </dsp:sp>
    <dsp:sp modelId="{B884C136-2653-4C69-921D-91939C196B5B}">
      <dsp:nvSpPr>
        <dsp:cNvPr id="0" name=""/>
        <dsp:cNvSpPr/>
      </dsp:nvSpPr>
      <dsp:spPr>
        <a:xfrm>
          <a:off x="0" y="1307887"/>
          <a:ext cx="4021074" cy="622705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Discount %age</a:t>
          </a:r>
        </a:p>
      </dsp:txBody>
      <dsp:txXfrm>
        <a:off x="30398" y="1338285"/>
        <a:ext cx="3960278" cy="561909"/>
      </dsp:txXfrm>
    </dsp:sp>
    <dsp:sp modelId="{E69427B1-DAEF-4178-8671-CB46A3E78B47}">
      <dsp:nvSpPr>
        <dsp:cNvPr id="0" name=""/>
        <dsp:cNvSpPr/>
      </dsp:nvSpPr>
      <dsp:spPr>
        <a:xfrm rot="5400000">
          <a:off x="7346279" y="-1301206"/>
          <a:ext cx="498164" cy="7148576"/>
        </a:xfrm>
        <a:prstGeom prst="round2Same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# of premium products sold as part of total orders in a week </a:t>
          </a:r>
          <a:endParaRPr lang="en-US" sz="2100" b="1" kern="1200" dirty="0"/>
        </a:p>
      </dsp:txBody>
      <dsp:txXfrm rot="-5400000">
        <a:off x="4021073" y="2048318"/>
        <a:ext cx="7124258" cy="449528"/>
      </dsp:txXfrm>
    </dsp:sp>
    <dsp:sp modelId="{91782B88-FB52-4C91-84E7-AAA7BA1AB728}">
      <dsp:nvSpPr>
        <dsp:cNvPr id="0" name=""/>
        <dsp:cNvSpPr/>
      </dsp:nvSpPr>
      <dsp:spPr>
        <a:xfrm>
          <a:off x="0" y="1961728"/>
          <a:ext cx="4021074" cy="622705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Premium Products</a:t>
          </a:r>
        </a:p>
      </dsp:txBody>
      <dsp:txXfrm>
        <a:off x="30398" y="1992126"/>
        <a:ext cx="3960278" cy="561909"/>
      </dsp:txXfrm>
    </dsp:sp>
    <dsp:sp modelId="{502B50DC-DC0C-448D-9BAB-177189A88DD3}">
      <dsp:nvSpPr>
        <dsp:cNvPr id="0" name=""/>
        <dsp:cNvSpPr/>
      </dsp:nvSpPr>
      <dsp:spPr>
        <a:xfrm rot="5400000">
          <a:off x="7346279" y="-647365"/>
          <a:ext cx="498164" cy="7148576"/>
        </a:xfrm>
        <a:prstGeom prst="round2SameRect">
          <a:avLst/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# of mass products sold as part of total orders in a week </a:t>
          </a:r>
        </a:p>
      </dsp:txBody>
      <dsp:txXfrm rot="-5400000">
        <a:off x="4021073" y="2702159"/>
        <a:ext cx="7124258" cy="449528"/>
      </dsp:txXfrm>
    </dsp:sp>
    <dsp:sp modelId="{8A4BC7FF-A577-4183-9CD3-6C507D7E35C7}">
      <dsp:nvSpPr>
        <dsp:cNvPr id="0" name=""/>
        <dsp:cNvSpPr/>
      </dsp:nvSpPr>
      <dsp:spPr>
        <a:xfrm>
          <a:off x="0" y="2615569"/>
          <a:ext cx="4021074" cy="622705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 Products</a:t>
          </a:r>
        </a:p>
      </dsp:txBody>
      <dsp:txXfrm>
        <a:off x="30398" y="2645967"/>
        <a:ext cx="3960278" cy="561909"/>
      </dsp:txXfrm>
    </dsp:sp>
    <dsp:sp modelId="{59EEB785-2133-492C-96DA-7AA76CA09541}">
      <dsp:nvSpPr>
        <dsp:cNvPr id="0" name=""/>
        <dsp:cNvSpPr/>
      </dsp:nvSpPr>
      <dsp:spPr>
        <a:xfrm rot="5400000">
          <a:off x="7346279" y="6475"/>
          <a:ext cx="498164" cy="7148576"/>
        </a:xfrm>
        <a:prstGeom prst="round2SameRect">
          <a:avLst/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of prepaid orders out of total orders in a week </a:t>
          </a:r>
        </a:p>
      </dsp:txBody>
      <dsp:txXfrm rot="-5400000">
        <a:off x="4021073" y="3355999"/>
        <a:ext cx="7124258" cy="449528"/>
      </dsp:txXfrm>
    </dsp:sp>
    <dsp:sp modelId="{2B654352-FA6E-40AC-9E52-711F843B81CA}">
      <dsp:nvSpPr>
        <dsp:cNvPr id="0" name=""/>
        <dsp:cNvSpPr/>
      </dsp:nvSpPr>
      <dsp:spPr>
        <a:xfrm>
          <a:off x="0" y="3269410"/>
          <a:ext cx="4021074" cy="622705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Prepaid orders</a:t>
          </a:r>
        </a:p>
      </dsp:txBody>
      <dsp:txXfrm>
        <a:off x="30398" y="3299808"/>
        <a:ext cx="3960278" cy="561909"/>
      </dsp:txXfrm>
    </dsp:sp>
    <dsp:sp modelId="{6EBB7F6A-8D16-4A8A-8D3C-BF4FAFDB044F}">
      <dsp:nvSpPr>
        <dsp:cNvPr id="0" name=""/>
        <dsp:cNvSpPr/>
      </dsp:nvSpPr>
      <dsp:spPr>
        <a:xfrm rot="5400000">
          <a:off x="7346279" y="660316"/>
          <a:ext cx="498164" cy="7148576"/>
        </a:xfrm>
        <a:prstGeom prst="round2Same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of orders delivered on COD out of total orders in a week</a:t>
          </a:r>
        </a:p>
      </dsp:txBody>
      <dsp:txXfrm rot="-5400000">
        <a:off x="4021073" y="4009840"/>
        <a:ext cx="7124258" cy="449528"/>
      </dsp:txXfrm>
    </dsp:sp>
    <dsp:sp modelId="{BF36C0E9-366A-453F-8561-F7F6C4CFCFD6}">
      <dsp:nvSpPr>
        <dsp:cNvPr id="0" name=""/>
        <dsp:cNvSpPr/>
      </dsp:nvSpPr>
      <dsp:spPr>
        <a:xfrm>
          <a:off x="0" y="3923251"/>
          <a:ext cx="4021074" cy="622705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COD orders</a:t>
          </a:r>
        </a:p>
      </dsp:txBody>
      <dsp:txXfrm>
        <a:off x="30398" y="3953649"/>
        <a:ext cx="3960278" cy="561909"/>
      </dsp:txXfrm>
    </dsp:sp>
    <dsp:sp modelId="{C5CBE9F4-7D51-412A-9393-39BE2C91EB8B}">
      <dsp:nvSpPr>
        <dsp:cNvPr id="0" name=""/>
        <dsp:cNvSpPr/>
      </dsp:nvSpPr>
      <dsp:spPr>
        <a:xfrm rot="5400000">
          <a:off x="7346279" y="1314156"/>
          <a:ext cx="498164" cy="7148576"/>
        </a:xfrm>
        <a:prstGeom prst="round2SameRect">
          <a:avLst/>
        </a:prstGeom>
        <a:solidFill>
          <a:srgbClr val="ED7D31">
            <a:tint val="40000"/>
            <a:alpha val="90000"/>
            <a:hueOff val="-849226"/>
            <a:satOff val="-75346"/>
            <a:lumOff val="-769"/>
            <a:alphaOff val="0"/>
          </a:srgbClr>
        </a:solidFill>
        <a:ln w="12700" cap="flat" cmpd="sng" algn="ctr">
          <a:solidFill>
            <a:srgbClr val="ED7D31">
              <a:tint val="40000"/>
              <a:alpha val="90000"/>
              <a:hueOff val="-849226"/>
              <a:satOff val="-75346"/>
              <a:lumOff val="-769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No.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of holidays in a week</a:t>
          </a:r>
        </a:p>
      </dsp:txBody>
      <dsp:txXfrm rot="-5400000">
        <a:off x="4021073" y="4663680"/>
        <a:ext cx="7124258" cy="449528"/>
      </dsp:txXfrm>
    </dsp:sp>
    <dsp:sp modelId="{8D38D577-B09E-4036-8E25-9D967F700D95}">
      <dsp:nvSpPr>
        <dsp:cNvPr id="0" name=""/>
        <dsp:cNvSpPr/>
      </dsp:nvSpPr>
      <dsp:spPr>
        <a:xfrm>
          <a:off x="0" y="4577092"/>
          <a:ext cx="4021074" cy="6227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Holiday Frequency</a:t>
          </a:r>
        </a:p>
      </dsp:txBody>
      <dsp:txXfrm>
        <a:off x="30398" y="4607490"/>
        <a:ext cx="3960278" cy="56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19-06-2018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ElecKartMarket</a:t>
            </a:r>
            <a:r>
              <a:rPr lang="en-US" sz="4400" dirty="0"/>
              <a:t> Mix Modeling</a:t>
            </a:r>
            <a:br>
              <a:rPr lang="en-US" sz="4400" dirty="0"/>
            </a:br>
            <a:br>
              <a:rPr lang="en-IN" sz="2800" dirty="0"/>
            </a:br>
            <a:r>
              <a:rPr lang="en-IN" sz="4000" dirty="0"/>
              <a:t>Mid-Submission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4124"/>
            <a:ext cx="9144000" cy="18738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Nikhil Srivastava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875" y="185077"/>
            <a:ext cx="9313817" cy="856138"/>
          </a:xfrm>
        </p:spPr>
        <p:txBody>
          <a:bodyPr/>
          <a:lstStyle/>
          <a:p>
            <a:r>
              <a:rPr lang="en-IN" sz="2800" dirty="0"/>
              <a:t>Abstract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252" y="1014034"/>
            <a:ext cx="8787685" cy="221599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Business 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Develop a market mix model to observe the actual impact of different marketing variables over the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Recommend the optimal budget allocation for different marketing levers for the next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Perform this exercise for three sub-categories: Camera Accessory, Home Audio &amp; Game Accessory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1088" y="3456202"/>
            <a:ext cx="783587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Data Source: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Order level Data for all purchases is available for the period - </a:t>
            </a:r>
            <a:r>
              <a:rPr lang="en-US" b="1" dirty="0"/>
              <a:t>July 2015 to June 2016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Monthly advertisement spend for the same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List of holidays for the said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NPS score is available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857" y="5436705"/>
            <a:ext cx="739247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orders across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EDA to identify primary and derived KPIs for effective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regression model to arrive at decent market mix model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96690"/>
              </p:ext>
            </p:extLst>
          </p:nvPr>
        </p:nvGraphicFramePr>
        <p:xfrm>
          <a:off x="432948" y="1116391"/>
          <a:ext cx="11169650" cy="520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Camera Accessory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F39D4-8017-4CC9-969A-5625FAD6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3" y="1006821"/>
            <a:ext cx="11293781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/>
              <a:t>Exploratory Data Analysis – Home Audio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A4E7-CB64-439C-B79F-16DB1739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58129"/>
            <a:ext cx="11195308" cy="5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Game Accessory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F1386-33D7-4009-92B3-FD5A7D64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44062"/>
            <a:ext cx="10723809" cy="57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 –</a:t>
            </a:r>
            <a:br>
              <a:rPr lang="en-US"/>
            </a:br>
            <a:r>
              <a:rPr lang="en-US" sz="3600"/>
              <a:t>effect of Holidays on Discount &amp; GMV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ACE04-FB81-41AE-A9B1-DA11BEC081E7}"/>
              </a:ext>
            </a:extLst>
          </p:cNvPr>
          <p:cNvSpPr txBox="1"/>
          <p:nvPr/>
        </p:nvSpPr>
        <p:spPr>
          <a:xfrm>
            <a:off x="168812" y="6131522"/>
            <a:ext cx="1126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during holidays were more that the adjoining weeks suggesting a surge in sales during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 discount %age is slightly higher in holidays than normal days to boost the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A69F4-DFF9-40E9-9900-7D29B01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006821"/>
            <a:ext cx="10723809" cy="5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979714"/>
            <a:ext cx="10567851" cy="587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5839</TotalTime>
  <Words>292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ElecKartMarket Mix Modeling  Mid-Submission</vt:lpstr>
      <vt:lpstr>Abstract</vt:lpstr>
      <vt:lpstr>Derived KPIs</vt:lpstr>
      <vt:lpstr>Exploratory Data Analysis – Camera Accessory</vt:lpstr>
      <vt:lpstr>Exploratory Data Analysis – Home Audio</vt:lpstr>
      <vt:lpstr>Exploratory Data Analysis – Game Accessory</vt:lpstr>
      <vt:lpstr>Exploratory Data Analysis – effect of Holidays on Discount &amp; GMV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Nikhil Srivastava</cp:lastModifiedBy>
  <cp:revision>234</cp:revision>
  <dcterms:created xsi:type="dcterms:W3CDTF">2016-06-09T08:16:28Z</dcterms:created>
  <dcterms:modified xsi:type="dcterms:W3CDTF">2018-06-19T09:58:18Z</dcterms:modified>
</cp:coreProperties>
</file>