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23/02/19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6263EA2B-F657-411E-9C1A-FC6E97B367EF}" type="slidenum">
              <a:rPr b="0" lang="en-IN" sz="1600" spc="-1" strike="noStrike">
                <a:solidFill>
                  <a:srgbClr val="6d868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23/02/19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1E9926DD-BF4D-46C0-B3C8-1E6B4A86B92A}" type="slidenum">
              <a:rPr b="0" lang="en-IN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7280" indent="-228240">
              <a:lnSpc>
                <a:spcPct val="100000"/>
              </a:lnSpc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240">
              <a:lnSpc>
                <a:spcPct val="100000"/>
              </a:lnSpc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Coupling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Cohesion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Coupling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Coupling is the measure of interdependency of two modules on each other.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It signifies the rigidity of the application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Higher Coupling signifies more rigidity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Lower Coupling means more flexibility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Programming best practices suggest that an application must have components that are loosely coupled.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Highly / tightly coupled components are unduly influenced by other components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Coupling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Different Types of coupling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This is considered to be the worst kind of coupling available. It occurs when one component uses the code of second component as part of it’s own execution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GoTo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Equally problematic as the first one. In this coupling, multiple modules may utilise same set of data, i.e., global data.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Global data may lead to inadvertent data consitency issues.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Coupling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External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a component is dependent on external modules, based on it’s data formats, it is said to be coupled with second component externally.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WebServices (XML)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Control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one component controls the way other components behaves, it is said to be control coupling.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Flags sent as return value / parameter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Coupling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Stamp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Stamp coupling is sometimes known as necessary evil, as it allows to components to share data as a single data structure. This is typically used when the data to be shared is part of a larger piece and the output of the first component is liable to change.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This is the recommended coupling (not always possible), when two modules depend on each other through the exact data being shared, it is said to be Data coupling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Something even better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Message Coupling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Cohesion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Cohesion is the measurement of interdependency of two statements within one module.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It signifies the modularity of the application.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Higher cohesion means good modularity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Lower cohesion signifies bad modularity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Programming best practices suggest that an application must have high degree of cohesion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Highly cohesive units are easier to manage, debug and reuse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Cohesion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Types of cohesion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Co-incidental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This is the worst kind of cohesion, where statements in a module have not direct relation with each other and have been combined together only because they don’t fit anywhere else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Utility classes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Logical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functionalities that are logically similar to each other are grouped together it is called as Logical cohesion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Statements that deal with hardware devices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Temporal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statements are grouped into a module just because they have to be executed at the same time, it is said to be in Temporal cohesion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Try-catch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Procedural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 statements follow a pre-defined set of sequential execution it is called as procedural cohesion.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Opening of a file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Communication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statement perform operation on a single piece of data, it is said to be communication cohesion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CRUD operations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Sequential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output of one statement, becomes input of second statement it is sequential cohesion.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Sometimes the highest level of cohesion that is practically achievable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statements of a module are completely focused on implementing only one job they are called as functionally cohesive.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This is the ideal cohesion achievable, but may not always be possible.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2008</TotalTime>
  <Application>LibreOffice/5.1.6.2$Linux_X86_64 LibreOffice_project/10m0$Build-2</Application>
  <Words>535</Words>
  <Paragraphs>62</Paragraphs>
  <Company>XYZ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2018-12-10T11:51:26Z</dcterms:created>
  <dc:creator>Chetan</dc:creator>
  <dc:description/>
  <dc:language>en-IN</dc:language>
  <cp:lastModifiedBy/>
  <dcterms:modified xsi:type="dcterms:W3CDTF">2019-02-23T23:57:31Z</dcterms:modified>
  <cp:revision>5</cp:revision>
  <dc:subject/>
  <dc:title>Software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XYZ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