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62" r:id="rId17"/>
    <p:sldId id="2146847055" r:id="rId18"/>
    <p:sldId id="2146847059" r:id="rId19"/>
    <p:sldId id="2146847072" r:id="rId20"/>
    <p:sldId id="2146847073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hil-salunke-eng/Agentic-Career-Counseling-Compan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Agentic Career </a:t>
            </a:r>
            <a:r>
              <a:rPr lang="en-IN" dirty="0" err="1"/>
              <a:t>Counseling</a:t>
            </a:r>
            <a:r>
              <a:rPr lang="en-IN" dirty="0"/>
              <a:t> Companion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34648" y="8847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7560" y="3988267"/>
            <a:ext cx="798018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Name: </a:t>
            </a:r>
            <a:r>
              <a:rPr 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NIKHIL SHAM SALUNKE</a:t>
            </a: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>
                <a:solidFill>
                  <a:schemeClr val="accent3"/>
                </a:solidFill>
                <a:latin typeface="Arial"/>
                <a:cs typeface="Arial"/>
              </a:rPr>
              <a:t>KLS VISHWANATHRAO DESHPANDE INSTITUTE OF TECHNOLOGY,HALIYAL,KARNATAKA.</a:t>
            </a: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</a:t>
            </a:r>
            <a:r>
              <a:rPr lang="en-US" sz="2000" b="1" dirty="0">
                <a:solidFill>
                  <a:schemeClr val="accent3"/>
                </a:solidFill>
                <a:latin typeface="Arial"/>
                <a:cs typeface="Arial"/>
              </a:rPr>
              <a:t>CSE(AIML)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rocess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61C82-EF58-0C1C-EEA1-948F7946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121"/>
            <a:ext cx="12192000" cy="45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94172-BD5A-6B46-EFB4-931CFE13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35" y="2342775"/>
            <a:ext cx="8641978" cy="43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81F55-D054-61E0-8D51-6CA0AB93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2" y="762166"/>
            <a:ext cx="11427012" cy="55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conclusion, the Agentic Career Counseling Companion represents a transformative step toward democratizing access to personalized, data-driven career guidance. 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intelligently combining academic insights, evolving student interests, and real-time labor market trends, the agent empowers users to make confident, informed decisions about their futures.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autonomous, scalable, and always-available design makes it a powerful tool not only for students but also for educators, institutions, and workforce development programs. 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solution has the potential to bridge the gap between education and employment, fostering a generation of future-ready individuals equipped to thrive in a rapidly changing world.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future scope of the Agentic Career Counseling Companion is vast and impactful. In the coming years, the agent can evolve into a fully adaptive ecosystem that not only offers real-time guidance but also integrates seamlessly with learning management systems, academic records, and industry certifications. 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incorporation of AI-driven emotional intelligence and behavioral analytics, the agent could better understand student motivation, stress levels, and engagement to provide even more empathetic support. 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iterations may support multilingual interaction, regional career trends, and global job market insights—making the agent accessible and relevant to a diverse population.</a:t>
            </a:r>
          </a:p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Moreover, partnerships with educational institutions, online course providers, and employers could enable end-to-end career readiness pipelines, from education to employment.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549835"/>
            <a:ext cx="11029616" cy="639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3C1ED0-029F-3346-0595-E49311CEB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169" y="1355538"/>
            <a:ext cx="604954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5741-408D-FD93-92FE-A6761EA1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CERTIFICATIONS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C4CC-A91A-4CA0-CE13-07E567AE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97" y="1386540"/>
            <a:ext cx="8838206" cy="54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0E48-4DD5-FEAB-0206-76AA18D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LAB CERTIFICATE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3405-6650-ECBB-3DB3-BE1396C1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8" y="1373483"/>
            <a:ext cx="11159202" cy="54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</a:t>
            </a:r>
            <a:r>
              <a:rPr lang="en-IN" dirty="0" err="1"/>
              <a:t>lik</a:t>
            </a:r>
            <a:r>
              <a:rPr lang="en-IN" dirty="0"/>
              <a:t> : </a:t>
            </a:r>
            <a:r>
              <a:rPr lang="en-US" dirty="0">
                <a:hlinkClick r:id="rId2"/>
              </a:rPr>
              <a:t>Nikhil-</a:t>
            </a:r>
            <a:r>
              <a:rPr lang="en-US" dirty="0" err="1">
                <a:hlinkClick r:id="rId2"/>
              </a:rPr>
              <a:t>salunke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eng</a:t>
            </a:r>
            <a:r>
              <a:rPr lang="en-US" dirty="0">
                <a:hlinkClick r:id="rId2"/>
              </a:rPr>
              <a:t>/Agentic-Career-Counseling-Companion: </a:t>
            </a:r>
            <a:r>
              <a:rPr lang="en-US" dirty="0" err="1">
                <a:hlinkClick r:id="rId2"/>
              </a:rPr>
              <a:t>Edunet</a:t>
            </a:r>
            <a:r>
              <a:rPr lang="en-US" dirty="0">
                <a:hlinkClick r:id="rId2"/>
              </a:rPr>
              <a:t> Foundation IBM </a:t>
            </a:r>
            <a:r>
              <a:rPr lang="en-US" dirty="0" err="1">
                <a:hlinkClick r:id="rId2"/>
              </a:rPr>
              <a:t>SkillsBuild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08" y="2835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45982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IBM-</a:t>
            </a:r>
            <a:r>
              <a:rPr lang="en-US" sz="2000" b="1" dirty="0" err="1">
                <a:latin typeface="Arial"/>
                <a:ea typeface="+mn-lt"/>
                <a:cs typeface="+mn-lt"/>
              </a:rPr>
              <a:t>Cerifications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Students often struggle to make informed career decisions due to fragmented access to guidance, limited self-awareness of academic strengths, and rapidly evolving industry landscapes. </a:t>
            </a:r>
          </a:p>
          <a:p>
            <a:pPr marL="0" indent="0">
              <a:buNone/>
            </a:pPr>
            <a:r>
              <a:rPr lang="en-US" sz="2400" dirty="0"/>
              <a:t>Traditional counseling methods lack personalization and scalability, leading to missed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opportunities and career mismatches.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challenge is to develop an intelligent, autonomous agent that continuously monitors student performance, evolving interests, and real-time labor market trends to deliver tailored career pathway suggestions. This would empower students to make confident, future-ready decisions with minimal dependency on manual intervention</a:t>
            </a:r>
            <a:r>
              <a:rPr lang="en-US" sz="2400" dirty="0"/>
              <a:t>. 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0730"/>
            <a:ext cx="11029616" cy="52593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 used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553883"/>
            <a:ext cx="11409697" cy="34304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lite services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Language Model (LLM)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model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Feeds (for dynamic responses)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Tools</a:t>
            </a:r>
          </a:p>
          <a:p>
            <a:pPr marL="0" indent="0">
              <a:buNone/>
            </a:pPr>
            <a:r>
              <a:rPr lang="en-IN" sz="2000" dirty="0"/>
              <a:t>Knowledge Uploads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8566"/>
            <a:ext cx="11029615" cy="3950446"/>
          </a:xfrm>
        </p:spPr>
        <p:txBody>
          <a:bodyPr/>
          <a:lstStyle/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Granite-3-3-8b-instruct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llama-3-3-70b-instruct</a:t>
            </a:r>
          </a:p>
          <a:p>
            <a:pPr marL="305435" indent="-305435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41847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factors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3176"/>
            <a:ext cx="11029615" cy="4242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Agentic Career Counseling Companion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designed to dramatically reduce the time and confusion students face when exploring career paths.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empowers them to make confident, future-ready decisions by aligning their academic strengths, personal interests, and real-time job market trends.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intelligent agent continuously monitors student performance and evolving goals, offering dynamic and personalized career suggestions.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include real-time labor market integration, interest-to-career mapping, skill gap analysis, and targeted learning recommendations.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agent also supports autonomous, natural conversations, enabling students to receive guidance without manual intervention.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providing 24/7 access to tailored advice, it scales the impact of career counseling while fostering self-awareness, long-term planning, and alignment with emerging opportunities.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1029615" cy="3222162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 And Counsellors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Institutional End Users</a:t>
            </a:r>
          </a:p>
          <a:p>
            <a:pPr marL="305435" indent="-305435"/>
            <a:r>
              <a:rPr lang="en-IN" sz="2800" dirty="0"/>
              <a:t>Corporate &amp; Workforce Development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rocess</a:t>
            </a:r>
            <a:endParaRPr lang="en-IN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81B7E-5830-7E6D-3D5B-8D8D6ACB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0" y="1421594"/>
            <a:ext cx="11616906" cy="2082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E6D93-5503-74DC-BF9E-F5F5581A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2647"/>
            <a:ext cx="12192000" cy="23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rocess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2000D-D7F3-425A-B7D9-0D81E253F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542" y="1041205"/>
            <a:ext cx="5516517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1554</TotalTime>
  <Words>613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Wingdings 2</vt:lpstr>
      <vt:lpstr>DividendVTI</vt:lpstr>
      <vt:lpstr>Agentic Career Counseling Companion</vt:lpstr>
      <vt:lpstr>OUTLINE</vt:lpstr>
      <vt:lpstr>Problem Statement</vt:lpstr>
      <vt:lpstr>Technology  used</vt:lpstr>
      <vt:lpstr>IBM cloud services used</vt:lpstr>
      <vt:lpstr>Wow factors</vt:lpstr>
      <vt:lpstr>End users</vt:lpstr>
      <vt:lpstr>Process</vt:lpstr>
      <vt:lpstr>Process</vt:lpstr>
      <vt:lpstr>process</vt:lpstr>
      <vt:lpstr>Results</vt:lpstr>
      <vt:lpstr>PowerPoint Presentation</vt:lpstr>
      <vt:lpstr>Conclusion</vt:lpstr>
      <vt:lpstr>PowerPoint Presentation</vt:lpstr>
      <vt:lpstr>IBM Certifications</vt:lpstr>
      <vt:lpstr>CERTIFICATIONS</vt:lpstr>
      <vt:lpstr>RAG LAB CERTIFICATE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ssalunke259@gmail.com</cp:lastModifiedBy>
  <cp:revision>147</cp:revision>
  <dcterms:created xsi:type="dcterms:W3CDTF">2021-05-26T16:50:10Z</dcterms:created>
  <dcterms:modified xsi:type="dcterms:W3CDTF">2025-08-03T17:36:30Z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