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7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5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39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71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04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3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9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3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5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8" r:id="rId6"/>
    <p:sldLayoutId id="2147483704" r:id="rId7"/>
    <p:sldLayoutId id="2147483705" r:id="rId8"/>
    <p:sldLayoutId id="2147483706" r:id="rId9"/>
    <p:sldLayoutId id="2147483707" r:id="rId10"/>
    <p:sldLayoutId id="214748370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87" name="Rectangle 186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tethoscope and pills on a table&#10;&#10;Description automatically generated">
            <a:extLst>
              <a:ext uri="{FF2B5EF4-FFF2-40B4-BE49-F238E27FC236}">
                <a16:creationId xmlns:a16="http://schemas.microsoft.com/office/drawing/2014/main" id="{D664DCF7-C777-9C37-D4CF-FF3EDB6A20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BF20871-521C-F19F-0CD1-772B63EC7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/>
              <a:t>DIABETES PREDICTION ASSESSMENT</a:t>
            </a:r>
          </a:p>
        </p:txBody>
      </p:sp>
      <p:sp>
        <p:nvSpPr>
          <p:cNvPr id="189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47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D23C175-B5E1-35CA-D118-1D4B347A0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7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36E03B-00E9-DC7F-E676-4A42004AB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A208111-71C8-8D02-0EC5-84BD277F0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2458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The Hand Bold</vt:lpstr>
      <vt:lpstr>The Serif Hand Black</vt:lpstr>
      <vt:lpstr>SketchyVTI</vt:lpstr>
      <vt:lpstr>DIABETES PREDICTION ASSESSMENT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 ASSESSMENT</dc:title>
  <dc:creator>3617</dc:creator>
  <cp:lastModifiedBy>3617</cp:lastModifiedBy>
  <cp:revision>3</cp:revision>
  <dcterms:created xsi:type="dcterms:W3CDTF">2023-12-28T06:55:35Z</dcterms:created>
  <dcterms:modified xsi:type="dcterms:W3CDTF">2023-12-28T07:01:54Z</dcterms:modified>
</cp:coreProperties>
</file>