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23D3-EF37-0D95-5C9C-5E987CDB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67355-00A0-C7B1-DD72-F1C8FB648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78237-4D9B-DBD2-F538-1F02483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910A-2F39-335C-907C-E0D1983E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719B-FCCC-7718-A5CE-440ECBC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8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7EA0-15EA-9E67-FA1A-2787BDED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D8E57-3744-E95B-000C-90B17F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A144-520D-5864-9BDF-181B996D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F02A-0614-8480-CFAD-4C2441C6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9359-325F-D44C-F34A-48A93245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2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41437-DD23-D2DC-1ECC-39C8F236E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A7E6-CE8D-6CA9-764C-7425F247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28BE6-A2C3-482A-65A9-73E078B9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F434-08F0-FBB4-3AD5-8FF7EF9E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D80E-649A-BF78-ADC0-35E6C246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1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40F-F59A-98E4-5F48-EF4EBCE3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DB01-2D60-4000-E7EC-3150C234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40A2-22E1-2916-C616-75537E8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BEC3-E3B7-41BC-6E25-A00629D0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A66E-BDD7-B06D-9F5B-62E68BF1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56A3-38CD-69E8-94A6-5A0C7E33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BB00-B687-6FED-0BCF-072BF3B9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C7FD-D8D9-FE79-B588-B17D8B8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33DC-BE87-5313-B4CB-6DC31EAD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37FF7-334C-57B6-CAF4-916F5389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C2ED-7918-BAA6-C5EB-E56BF483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2EFA-34FB-0ACA-992E-3B88E91A4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BFE50-C52E-8D7D-7D81-62276CD6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1B342-1914-FE70-0A9F-332849BB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DE758-2836-3EC5-54C4-3E56E10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5BCA3-8CF0-9AD5-DB80-002EFF3C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3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91BC-2F9E-0177-052F-8EFD7904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6C5E-B5A6-CAA0-833A-8FE7A179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BF9C4-44B5-4A3C-E38E-E55DA22C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FF441-7AF9-7539-8B66-65F35DE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27638-FB64-E250-2F47-3C946B4B9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CBBED-1A2A-57AB-477D-27B2C7DB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140AC-AAD3-77AB-F011-88A067A8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2D4B3-E59B-9E03-672B-CC555912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2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73BB-E59F-4695-0760-C79D6FBF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4379A-DEFB-2527-D94B-682EDDED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F6B8E-FE2D-78F2-F790-E16367A1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B6D55-6E8C-4620-FDD9-76298E3A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7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24ACE-37F3-C993-9694-81AC92C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85AF3-2886-7260-187F-C3A5AEBC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529FA-303E-335A-5D5D-76FC6D4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7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E72A-3074-6868-D238-05E50C5B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56F7-1469-3BAF-0215-15607787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8545-55A4-9059-AE11-243A0BC58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4BA8-59E1-F7CB-7A8A-418CE2E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1B73A-2F05-4E2F-255D-DE1568AC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8A1F1-63C8-9ABE-F28B-32051083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CD18-06C7-D31F-D217-8ABA2A10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1F253-2ED6-9B07-2CED-64CDA812D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B9FB-B3ED-3538-FF33-B725F8EB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C0A65-7C1C-ADA5-7D15-098BF87C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53B1-BD6E-817D-6E44-0CA2EAFB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7C1F-C038-9B19-707B-504606CF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0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FE9E4-F645-F513-CBB0-257F6F76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AF88-0449-5EEC-36C3-CFE1E458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C56F-CA8E-0F04-79BE-9A8775FE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A378-C622-4657-842D-7526E4CF4B6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405C-16E0-D36A-8F05-E11535F9A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6680-A496-F759-6A24-4108C931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D93D-C05F-4D47-B603-24ECCE69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DEE00980-C853-4087-A7F2-3A8AAA971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C7BEF-1ADB-3012-2881-0E61BCFA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HR Analysis Report</a:t>
            </a:r>
            <a:br>
              <a:rPr lang="en-US" sz="980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98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24889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A02E-D850-2B53-7D11-AEAE8335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0A9CCD-A512-BA5A-05F8-1262F8CA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3C87B7-35E2-90B1-BFBC-C16284BFB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625AA9-3BBC-9997-4138-9962E971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C3BD2C-3F8D-7509-4A08-80396E90D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C8CA4A-FBEA-9C29-A6A7-48711816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HR Analysis Report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Analysis Report </dc:title>
  <dc:creator>3617</dc:creator>
  <cp:lastModifiedBy>3617</cp:lastModifiedBy>
  <cp:revision>1</cp:revision>
  <dcterms:created xsi:type="dcterms:W3CDTF">2024-01-06T07:11:17Z</dcterms:created>
  <dcterms:modified xsi:type="dcterms:W3CDTF">2024-01-06T07:16:11Z</dcterms:modified>
</cp:coreProperties>
</file>