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50E-0D40-3E26-89D0-1425CE962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9A1F6-9956-C60A-7013-85B6A4C7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7553-40FC-46FC-5619-63DFB969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343F-BD76-6F6D-BCE3-ED06CEB0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5FEB-0855-C580-483A-A79CA55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24A3-9348-361D-9931-411ED258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18694-0E5D-4473-687D-7CC83E9A0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B910-65D9-968C-30D2-1B1AE0EA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AD97-7513-E47E-E2E1-A73F3CA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D5A2-B240-CA04-5BDA-07963FF3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6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78F99-D939-19BF-431C-6394C8B7A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D093-DCBA-ED0E-49B6-339E3DCB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1577-08D6-7DE2-DAA5-A1D9D8F5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F624-2D4D-5E0F-5B51-67AF8E22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24B-D9BC-48A8-B2C9-3F0BE53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95BC-7A05-0281-AD01-A4D57879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61CD-2419-D0A3-8AC7-28AEA9D1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AB3B-4D0B-F42B-599F-B593E210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53AE-EB64-6B93-F19D-BDB7D271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552F-B0D0-8D7F-A8F1-7708924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A127-E94F-1AA8-73EB-985068B0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BEC6-234F-5ED2-115C-7C23A6E4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403D-AE36-3460-BFD8-0D8E379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40DB-3C27-B446-AD03-521D6BD7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2225-1C87-AAB8-05DF-C2FFA830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48F-9466-A97F-4167-CC82A907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268-7A1D-5288-EF70-8AE26ADCA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EA0E-DE08-143D-9240-1A19201F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BC36-F40F-E781-2758-F7A27F42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5F27-8F7E-AD88-DD41-12B48A5A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EE09-5CA0-1467-5AD9-D5354F95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4D88-2B47-726D-7D0B-75F1739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7726-C390-2AA0-74F0-BC933FD9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BFED-E9FC-26DF-545D-C4E114E52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87F4-9B0A-45AC-846E-18DB7A81B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B3DFC-CFFE-2E21-FA79-8CEC8C902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6B54E-5DE7-A38F-1FAA-1586D8E8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607CF-FC4F-5D56-3CD9-D12102E6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F50A0-FB8F-EE5C-A6CF-5FB5C6CF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6C76-6BA9-E2C3-4A99-C191811D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BE7E6-C72C-09F7-EBF7-877B69A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0DB17-012E-8C07-1A7E-23C9D59F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FEABF-FD21-DD9D-4326-F3906ED7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59863-343A-AF02-727F-A60CFE0D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2473-23C2-817D-A099-162E8FE6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6A57-FA94-AFB5-145D-2D9CFB63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0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AB31-566C-309E-D299-1D9BFCCD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108F-64B6-6559-99EB-035E90C4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79AD-EFE1-18ED-A4F6-30EF4634A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3727-C9A3-6E79-540D-5BA79EF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D213-B53D-BBCB-DA25-03698DD4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1729-94B5-EA45-F670-9963C921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9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5980-521B-FAAA-4007-F7B95249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99437-80F4-2E7A-2707-9077F1024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6BA9E-9F95-D249-AE4B-3D03A950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CF84-A892-40EE-BF29-4A65DD4D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F583-7A7D-3DE2-9C19-5275FF86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FDF4-C500-712B-C4CB-592B786C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9B77D-7E93-9A85-579D-F64A4E1C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1AFA-DC8C-F68D-8CF0-4B40182A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ADFB-E9BF-C696-D283-52671746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BA5A-6095-4AE8-8DAA-C9429FA60C5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CFFF-F68F-CE6A-61A4-0B390FD6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352E-E9C9-8397-8190-548EF07E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0F3-50E5-4743-903C-74B2206A9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6363C2C5-B248-9360-48D4-618773D98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3" b="24586"/>
          <a:stretch/>
        </p:blipFill>
        <p:spPr>
          <a:xfrm>
            <a:off x="20" y="1734307"/>
            <a:ext cx="12191979" cy="512369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734306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6C22A-D41C-314D-679C-1D487DB5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61" y="324987"/>
            <a:ext cx="7179856" cy="1084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PHARMA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7864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951D66E-202A-4FFA-99E3-1397CD53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47E331-3B7F-1E61-E2C8-F63879AA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9D044E-7D4F-E29E-2F8D-2809AF34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0475F5AA-3109-85CA-FCDD-1E402977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BB4F77-F25C-B7D9-4A9B-D8394400F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PHARMA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ANALYSIS REPORT</dc:title>
  <dc:creator>3617</dc:creator>
  <cp:lastModifiedBy>3617</cp:lastModifiedBy>
  <cp:revision>1</cp:revision>
  <dcterms:created xsi:type="dcterms:W3CDTF">2024-01-16T08:12:46Z</dcterms:created>
  <dcterms:modified xsi:type="dcterms:W3CDTF">2024-01-16T08:19:40Z</dcterms:modified>
</cp:coreProperties>
</file>