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0" r:id="rId12"/>
    <p:sldId id="265" r:id="rId13"/>
    <p:sldId id="266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74287-15F2-4ACE-B494-083F937EA4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72"/>
            <p14:sldId id="270"/>
            <p14:sldId id="265"/>
            <p14:sldId id="266"/>
            <p14:sldId id="271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28AE-EC01-E433-C5DF-44B3CA6B0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720" y="327992"/>
            <a:ext cx="8845682" cy="4499481"/>
          </a:xfrm>
        </p:spPr>
        <p:txBody>
          <a:bodyPr>
            <a:noAutofit/>
          </a:bodyPr>
          <a:lstStyle/>
          <a:p>
            <a:r>
              <a:rPr lang="en-IN" sz="7200" b="1" dirty="0"/>
              <a:t>Employee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75D8-10FA-8960-3AEC-313323FB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259" y="4949687"/>
            <a:ext cx="6400800" cy="158032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By :</a:t>
            </a:r>
          </a:p>
          <a:p>
            <a:pPr marL="180000" indent="-457200"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>
                <a:solidFill>
                  <a:schemeClr val="tx1"/>
                </a:solidFill>
              </a:rPr>
              <a:t>Nikhil Kumar</a:t>
            </a:r>
          </a:p>
          <a:p>
            <a:pPr marL="180000" indent="-457200"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>
                <a:solidFill>
                  <a:schemeClr val="tx1"/>
                </a:solidFill>
              </a:rPr>
              <a:t>Dev Bhatia</a:t>
            </a:r>
          </a:p>
          <a:p>
            <a:pPr marL="180000" indent="-457200">
              <a:spcBef>
                <a:spcPts val="0"/>
              </a:spcBef>
              <a:spcAft>
                <a:spcPts val="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 err="1">
                <a:solidFill>
                  <a:schemeClr val="tx1"/>
                </a:solidFill>
              </a:rPr>
              <a:t>Dhyey</a:t>
            </a:r>
            <a:r>
              <a:rPr lang="en-IN" dirty="0">
                <a:solidFill>
                  <a:schemeClr val="tx1"/>
                </a:solidFill>
              </a:rPr>
              <a:t> Shah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C3F94040-8CF7-0E63-4876-678A8AA4413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9501" y="-1"/>
            <a:ext cx="1644605" cy="1453833"/>
          </a:xfrm>
          <a:prstGeom prst="rect">
            <a:avLst/>
          </a:prstGeom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F919B8C5-6D40-077E-8EF6-221D47A2E6D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4106" y="0"/>
            <a:ext cx="1437894" cy="14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3787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80CB-9022-BA9F-B9C2-8CBF204D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29" y="412006"/>
            <a:ext cx="8534400" cy="1100186"/>
          </a:xfrm>
        </p:spPr>
        <p:txBody>
          <a:bodyPr>
            <a:normAutofit/>
          </a:bodyPr>
          <a:lstStyle/>
          <a:p>
            <a:r>
              <a:rPr lang="en-IN" sz="4400" b="1" dirty="0"/>
              <a:t>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0A561-B13F-D00A-646D-E3C42886C130}"/>
              </a:ext>
            </a:extLst>
          </p:cNvPr>
          <p:cNvSpPr txBox="1"/>
          <p:nvPr/>
        </p:nvSpPr>
        <p:spPr>
          <a:xfrm>
            <a:off x="660128" y="1967948"/>
            <a:ext cx="90205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There are 4 major choices in this program -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sz="2400" dirty="0"/>
              <a:t>View Employee data : To view the data present in database by sending commands to database and using table to present data.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sz="2400" dirty="0"/>
              <a:t>Add Employee Data : To add employee data in database.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sz="2400" dirty="0"/>
              <a:t>Update Employee Data : To update / delete data in database.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IN" sz="2400" dirty="0"/>
              <a:t>Quit : To quit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9092992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733E-3CF9-205F-73BD-094FF82A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83" y="357350"/>
            <a:ext cx="8534400" cy="910671"/>
          </a:xfrm>
        </p:spPr>
        <p:txBody>
          <a:bodyPr>
            <a:normAutofit/>
          </a:bodyPr>
          <a:lstStyle/>
          <a:p>
            <a:r>
              <a:rPr lang="en-IN" sz="4400" b="1" dirty="0"/>
              <a:t>Database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93ED1-B638-EDAB-FFF2-D2CF211FF759}"/>
              </a:ext>
            </a:extLst>
          </p:cNvPr>
          <p:cNvSpPr/>
          <p:nvPr/>
        </p:nvSpPr>
        <p:spPr>
          <a:xfrm>
            <a:off x="3620418" y="2195351"/>
            <a:ext cx="1736521" cy="128475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34B864-4C62-7763-5DD4-A7C05A3F9AA6}"/>
              </a:ext>
            </a:extLst>
          </p:cNvPr>
          <p:cNvCxnSpPr>
            <a:cxnSpLocks/>
          </p:cNvCxnSpPr>
          <p:nvPr/>
        </p:nvCxnSpPr>
        <p:spPr>
          <a:xfrm>
            <a:off x="4478780" y="3588937"/>
            <a:ext cx="0" cy="1048623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20F670-9D0F-DBD3-B056-53E4D4DD66CE}"/>
              </a:ext>
            </a:extLst>
          </p:cNvPr>
          <p:cNvSpPr txBox="1"/>
          <p:nvPr/>
        </p:nvSpPr>
        <p:spPr>
          <a:xfrm>
            <a:off x="3299793" y="4763574"/>
            <a:ext cx="279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MAIN</a:t>
            </a:r>
            <a:r>
              <a:rPr lang="en-IN" sz="2400" dirty="0"/>
              <a:t> Information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1959173-9F3F-0E1E-C927-7FCA7FEF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10616"/>
              </p:ext>
            </p:extLst>
          </p:nvPr>
        </p:nvGraphicFramePr>
        <p:xfrm>
          <a:off x="370453" y="5339988"/>
          <a:ext cx="89678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566">
                  <a:extLst>
                    <a:ext uri="{9D8B030D-6E8A-4147-A177-3AD203B41FA5}">
                      <a16:colId xmlns:a16="http://schemas.microsoft.com/office/drawing/2014/main" val="1287517386"/>
                    </a:ext>
                  </a:extLst>
                </a:gridCol>
                <a:gridCol w="2090537">
                  <a:extLst>
                    <a:ext uri="{9D8B030D-6E8A-4147-A177-3AD203B41FA5}">
                      <a16:colId xmlns:a16="http://schemas.microsoft.com/office/drawing/2014/main" val="1068509017"/>
                    </a:ext>
                  </a:extLst>
                </a:gridCol>
                <a:gridCol w="1496595">
                  <a:extLst>
                    <a:ext uri="{9D8B030D-6E8A-4147-A177-3AD203B41FA5}">
                      <a16:colId xmlns:a16="http://schemas.microsoft.com/office/drawing/2014/main" val="2096142841"/>
                    </a:ext>
                  </a:extLst>
                </a:gridCol>
                <a:gridCol w="1793566">
                  <a:extLst>
                    <a:ext uri="{9D8B030D-6E8A-4147-A177-3AD203B41FA5}">
                      <a16:colId xmlns:a16="http://schemas.microsoft.com/office/drawing/2014/main" val="3162612202"/>
                    </a:ext>
                  </a:extLst>
                </a:gridCol>
                <a:gridCol w="1793566">
                  <a:extLst>
                    <a:ext uri="{9D8B030D-6E8A-4147-A177-3AD203B41FA5}">
                      <a16:colId xmlns:a16="http://schemas.microsoft.com/office/drawing/2014/main" val="30512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5972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7EA61A-7C1C-E3B4-20C7-E12EA1568FF6}"/>
              </a:ext>
            </a:extLst>
          </p:cNvPr>
          <p:cNvCxnSpPr>
            <a:cxnSpLocks/>
          </p:cNvCxnSpPr>
          <p:nvPr/>
        </p:nvCxnSpPr>
        <p:spPr>
          <a:xfrm flipV="1">
            <a:off x="5477502" y="1756775"/>
            <a:ext cx="1023456" cy="7076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296559-B202-8041-BE2A-8A4399B80285}"/>
              </a:ext>
            </a:extLst>
          </p:cNvPr>
          <p:cNvSpPr txBox="1"/>
          <p:nvPr/>
        </p:nvSpPr>
        <p:spPr>
          <a:xfrm>
            <a:off x="6500958" y="1425965"/>
            <a:ext cx="238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Personal</a:t>
            </a:r>
            <a:r>
              <a:rPr lang="en-IN" sz="2400" dirty="0"/>
              <a:t> Information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FF11D45-255E-647A-4C4E-FFE7D3443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71576"/>
              </p:ext>
            </p:extLst>
          </p:nvPr>
        </p:nvGraphicFramePr>
        <p:xfrm>
          <a:off x="6500958" y="2256962"/>
          <a:ext cx="238340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3405">
                  <a:extLst>
                    <a:ext uri="{9D8B030D-6E8A-4147-A177-3AD203B41FA5}">
                      <a16:colId xmlns:a16="http://schemas.microsoft.com/office/drawing/2014/main" val="1399442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 of 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8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Father’s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Mother’s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3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9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1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Pincode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1441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7C94CB-0F41-60C8-A51F-FFD22A222F01}"/>
              </a:ext>
            </a:extLst>
          </p:cNvPr>
          <p:cNvCxnSpPr>
            <a:cxnSpLocks/>
          </p:cNvCxnSpPr>
          <p:nvPr/>
        </p:nvCxnSpPr>
        <p:spPr>
          <a:xfrm flipH="1" flipV="1">
            <a:off x="2584012" y="1755029"/>
            <a:ext cx="1023456" cy="7076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3D6C36-5858-BE9D-1B42-D1E7E6E9C25E}"/>
              </a:ext>
            </a:extLst>
          </p:cNvPr>
          <p:cNvSpPr txBox="1"/>
          <p:nvPr/>
        </p:nvSpPr>
        <p:spPr>
          <a:xfrm>
            <a:off x="675383" y="1431864"/>
            <a:ext cx="1895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Financial</a:t>
            </a:r>
            <a:r>
              <a:rPr lang="en-IN" sz="2400" dirty="0"/>
              <a:t> Information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786223E-7594-74EB-B167-A7099BD0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52553"/>
              </p:ext>
            </p:extLst>
          </p:nvPr>
        </p:nvGraphicFramePr>
        <p:xfrm>
          <a:off x="675382" y="2377610"/>
          <a:ext cx="189567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5679">
                  <a:extLst>
                    <a:ext uri="{9D8B030D-6E8A-4147-A177-3AD203B41FA5}">
                      <a16:colId xmlns:a16="http://schemas.microsoft.com/office/drawing/2014/main" val="17875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Last Pay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0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0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07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6159-17EE-E8D6-2893-BDB50BC9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16" y="390684"/>
            <a:ext cx="8534400" cy="1005906"/>
          </a:xfrm>
        </p:spPr>
        <p:txBody>
          <a:bodyPr>
            <a:normAutofit/>
          </a:bodyPr>
          <a:lstStyle/>
          <a:p>
            <a:r>
              <a:rPr lang="en-IN" sz="4400" b="1" dirty="0"/>
              <a:t>Code Snippet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A6344-AACC-8797-EEFF-D4B3D2F5F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" t="8115" r="53547" b="24052"/>
          <a:stretch/>
        </p:blipFill>
        <p:spPr>
          <a:xfrm>
            <a:off x="320758" y="1649895"/>
            <a:ext cx="5651541" cy="4899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A4B47-AB47-5218-2BA0-979E663D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" t="9275" r="53337" b="23333"/>
          <a:stretch/>
        </p:blipFill>
        <p:spPr>
          <a:xfrm>
            <a:off x="6231294" y="1649896"/>
            <a:ext cx="5639950" cy="48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585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84BD-FA81-DE9C-F297-A935E4DB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27" y="332778"/>
            <a:ext cx="8534400" cy="954805"/>
          </a:xfrm>
        </p:spPr>
        <p:txBody>
          <a:bodyPr>
            <a:normAutofit/>
          </a:bodyPr>
          <a:lstStyle/>
          <a:p>
            <a:r>
              <a:rPr lang="en-IN" sz="4400" b="1" dirty="0"/>
              <a:t>Sample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A359D-087C-EC14-D1D0-2A009F862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825" r="71158" b="72749"/>
          <a:stretch/>
        </p:blipFill>
        <p:spPr>
          <a:xfrm>
            <a:off x="1046674" y="1287584"/>
            <a:ext cx="4708083" cy="1783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1B4EC-43C0-39C0-DA04-FAF75D1F4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7" r="76478" b="74857"/>
          <a:stretch/>
        </p:blipFill>
        <p:spPr>
          <a:xfrm>
            <a:off x="6813027" y="1287582"/>
            <a:ext cx="4306993" cy="17836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5E3236-E523-C7A6-F212-77849785914E}"/>
              </a:ext>
            </a:extLst>
          </p:cNvPr>
          <p:cNvCxnSpPr>
            <a:cxnSpLocks/>
          </p:cNvCxnSpPr>
          <p:nvPr/>
        </p:nvCxnSpPr>
        <p:spPr>
          <a:xfrm>
            <a:off x="5893904" y="1997765"/>
            <a:ext cx="795131" cy="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EEC0E-FD3B-D4EA-EDBD-2F69CA8263B1}"/>
              </a:ext>
            </a:extLst>
          </p:cNvPr>
          <p:cNvCxnSpPr>
            <a:cxnSpLocks/>
          </p:cNvCxnSpPr>
          <p:nvPr/>
        </p:nvCxnSpPr>
        <p:spPr>
          <a:xfrm flipH="1">
            <a:off x="5973417" y="2733261"/>
            <a:ext cx="715618" cy="56653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D82F3BE-213B-D22E-B528-393A91FA4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22" r="28935" b="56383"/>
          <a:stretch/>
        </p:blipFill>
        <p:spPr>
          <a:xfrm>
            <a:off x="1046674" y="3415482"/>
            <a:ext cx="10116802" cy="29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996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24E2-BF77-B472-D67D-B435C02B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6" y="397565"/>
            <a:ext cx="8534400" cy="1110266"/>
          </a:xfrm>
        </p:spPr>
        <p:txBody>
          <a:bodyPr>
            <a:normAutofit/>
          </a:bodyPr>
          <a:lstStyle/>
          <a:p>
            <a:r>
              <a:rPr lang="en-IN" sz="4400" b="1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1F48A-5D2A-AA6D-FE8B-6E84E59A6D53}"/>
              </a:ext>
            </a:extLst>
          </p:cNvPr>
          <p:cNvSpPr txBox="1"/>
          <p:nvPr/>
        </p:nvSpPr>
        <p:spPr>
          <a:xfrm>
            <a:off x="629106" y="1855559"/>
            <a:ext cx="90814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Can easily perform CURD operations on 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Takes minimal time to read and write information in 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Takes minimal system resource to run.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Can Store and Retrieve huge amount of data quickly.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906568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170E-A789-6997-D661-544EC46C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5986"/>
            <a:ext cx="8534400" cy="960415"/>
          </a:xfrm>
        </p:spPr>
        <p:txBody>
          <a:bodyPr>
            <a:normAutofit/>
          </a:bodyPr>
          <a:lstStyle/>
          <a:p>
            <a:r>
              <a:rPr lang="en-IN" sz="44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DDC7-13A4-EC0C-008B-7485B221944D}"/>
              </a:ext>
            </a:extLst>
          </p:cNvPr>
          <p:cNvSpPr txBox="1"/>
          <p:nvPr/>
        </p:nvSpPr>
        <p:spPr>
          <a:xfrm>
            <a:off x="684212" y="1508793"/>
            <a:ext cx="89965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provides computerised way to store employee data.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is fast, reliable and easy to use.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The data is stored in secure MySQL Server so it ensure data safety.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Huge data storage in server and takes very less system resources to run.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Can be accessed from anywhere using internet connection.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GUI can be added to make it more appealing.</a:t>
            </a:r>
          </a:p>
        </p:txBody>
      </p:sp>
    </p:spTree>
    <p:extLst>
      <p:ext uri="{BB962C8B-B14F-4D97-AF65-F5344CB8AC3E}">
        <p14:creationId xmlns:p14="http://schemas.microsoft.com/office/powerpoint/2010/main" val="14822698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5FA5-E604-5D30-FC80-072D0987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7566"/>
            <a:ext cx="8534400" cy="948377"/>
          </a:xfrm>
        </p:spPr>
        <p:txBody>
          <a:bodyPr>
            <a:normAutofit/>
          </a:bodyPr>
          <a:lstStyle/>
          <a:p>
            <a:r>
              <a:rPr lang="en-IN" sz="44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75ED-16DE-3CC8-1EAC-86EE8689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63078"/>
            <a:ext cx="8534400" cy="2852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https://dev.mysql.com/doc/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https://docs.python.org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https://pypi.org/project/tabulate/</a:t>
            </a:r>
          </a:p>
        </p:txBody>
      </p:sp>
    </p:spTree>
    <p:extLst>
      <p:ext uri="{BB962C8B-B14F-4D97-AF65-F5344CB8AC3E}">
        <p14:creationId xmlns:p14="http://schemas.microsoft.com/office/powerpoint/2010/main" val="21567263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E426-2658-47C7-06A4-534CAEFE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2584172"/>
            <a:ext cx="6778487" cy="1492017"/>
          </a:xfrm>
        </p:spPr>
        <p:txBody>
          <a:bodyPr>
            <a:normAutofit/>
          </a:bodyPr>
          <a:lstStyle/>
          <a:p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43718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FAC7-E4DF-9CD4-62BF-14233FF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1" y="372518"/>
            <a:ext cx="8534400" cy="1507067"/>
          </a:xfrm>
        </p:spPr>
        <p:txBody>
          <a:bodyPr>
            <a:normAutofit/>
          </a:bodyPr>
          <a:lstStyle/>
          <a:p>
            <a:r>
              <a:rPr lang="en-IN" sz="4400" b="1" dirty="0"/>
              <a:t>What is Employee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EC5C-11B1-CA08-DAC9-E53FFD3E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51" y="2610344"/>
            <a:ext cx="8986562" cy="36152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Employee database management system is used to store data related to employees working in a Company.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Employee data can contain their personal info, position, financial info, demographic info etc.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It is faster than traditional ways to handle employee data as one can perform bulk operations on it, print it if needed, can access from anywhere etc.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978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E481-EC4A-E2D5-275C-DCDA43F1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4" y="387626"/>
            <a:ext cx="8534400" cy="1292087"/>
          </a:xfrm>
        </p:spPr>
        <p:txBody>
          <a:bodyPr>
            <a:normAutofit/>
          </a:bodyPr>
          <a:lstStyle/>
          <a:p>
            <a:r>
              <a:rPr lang="en-IN" sz="4400" b="1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6499-C40D-8416-2D02-D7389C1E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2137461"/>
            <a:ext cx="8998089" cy="36152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IN" sz="2400" dirty="0">
                <a:solidFill>
                  <a:schemeClr val="tx1"/>
                </a:solidFill>
              </a:rPr>
              <a:t>To provide a simple, fast and robust method to manage employee data in MySQL Database with Python.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IN" sz="2400" dirty="0">
                <a:solidFill>
                  <a:schemeClr val="tx1"/>
                </a:solidFill>
              </a:rPr>
              <a:t>To simplify the operations that are performed on database.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IN" sz="2400" dirty="0">
                <a:solidFill>
                  <a:schemeClr val="tx1"/>
                </a:solidFill>
              </a:rPr>
              <a:t>To easily navigate between different operations.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IN" sz="2400" dirty="0">
                <a:solidFill>
                  <a:schemeClr val="tx1"/>
                </a:solidFill>
              </a:rPr>
              <a:t>To provide simple and easy to use controls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604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AD1A-FEA8-08FE-07A3-009FF30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1" y="397565"/>
            <a:ext cx="9881084" cy="1198954"/>
          </a:xfrm>
        </p:spPr>
        <p:txBody>
          <a:bodyPr>
            <a:noAutofit/>
          </a:bodyPr>
          <a:lstStyle/>
          <a:p>
            <a:r>
              <a:rPr lang="en-IN" sz="4400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0399-CE9E-4F95-1467-308D620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51" y="1888436"/>
            <a:ext cx="9006440" cy="41880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The current way of storing employee database is either in physical form or some local storage.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It takes time to gather data.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Complicated and long search is required to find documents.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</a:rPr>
              <a:t>Data might be missing and might even be destroyed naturally over time.</a:t>
            </a:r>
          </a:p>
        </p:txBody>
      </p:sp>
    </p:spTree>
    <p:extLst>
      <p:ext uri="{BB962C8B-B14F-4D97-AF65-F5344CB8AC3E}">
        <p14:creationId xmlns:p14="http://schemas.microsoft.com/office/powerpoint/2010/main" val="33452856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3781-729C-FEE7-09D9-63A7D146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35" y="377687"/>
            <a:ext cx="8534400" cy="1517006"/>
          </a:xfrm>
        </p:spPr>
        <p:txBody>
          <a:bodyPr>
            <a:normAutofit/>
          </a:bodyPr>
          <a:lstStyle/>
          <a:p>
            <a:r>
              <a:rPr lang="en-GB" sz="4400" b="1" dirty="0">
                <a:cs typeface="Times New Roman" panose="02020603050405020304" pitchFamily="18" charset="0"/>
              </a:rPr>
              <a:t>Programming languages and software used</a:t>
            </a:r>
            <a:endParaRPr lang="en-IN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4143-476A-4144-A533-D0CEC6C52CFF}"/>
              </a:ext>
            </a:extLst>
          </p:cNvPr>
          <p:cNvSpPr txBox="1"/>
          <p:nvPr/>
        </p:nvSpPr>
        <p:spPr>
          <a:xfrm>
            <a:off x="664335" y="2030770"/>
            <a:ext cx="8996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There are two major things that is used in this project – 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MySQL</a:t>
            </a:r>
            <a:r>
              <a:rPr lang="en-IN" sz="2400" dirty="0"/>
              <a:t> - </a:t>
            </a:r>
            <a:r>
              <a:rPr lang="en-GB" sz="2400" dirty="0"/>
              <a:t>MySQL is an open source relational database management system (RDBMS) based on Structured Query Language (SQL).</a:t>
            </a:r>
            <a:r>
              <a:rPr lang="en-IN" sz="2400" dirty="0"/>
              <a:t> This project uses MySQL Database to store all the employee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Python</a:t>
            </a:r>
            <a:r>
              <a:rPr lang="en-IN" sz="2400" dirty="0"/>
              <a:t> - </a:t>
            </a:r>
            <a:r>
              <a:rPr lang="en-GB" sz="2400" dirty="0"/>
              <a:t>Python is a popular high-level, general-purpose programming language.</a:t>
            </a:r>
            <a:r>
              <a:rPr lang="en-IN" sz="2400" dirty="0"/>
              <a:t> This project uses Python to provide user interface between database and user.</a:t>
            </a:r>
          </a:p>
        </p:txBody>
      </p:sp>
    </p:spTree>
    <p:extLst>
      <p:ext uri="{BB962C8B-B14F-4D97-AF65-F5344CB8AC3E}">
        <p14:creationId xmlns:p14="http://schemas.microsoft.com/office/powerpoint/2010/main" val="5181280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A382-D96C-100E-6209-0FBBDA2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21" y="395781"/>
            <a:ext cx="8534400" cy="1005636"/>
          </a:xfrm>
        </p:spPr>
        <p:txBody>
          <a:bodyPr>
            <a:normAutofit/>
          </a:bodyPr>
          <a:lstStyle/>
          <a:p>
            <a:r>
              <a:rPr lang="en-IN" sz="4400" b="1" dirty="0"/>
              <a:t>Why Choose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2D784-45A6-DC45-3432-C924BE6BE696}"/>
              </a:ext>
            </a:extLst>
          </p:cNvPr>
          <p:cNvSpPr txBox="1"/>
          <p:nvPr/>
        </p:nvSpPr>
        <p:spPr>
          <a:xfrm>
            <a:off x="678321" y="1401417"/>
            <a:ext cx="654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MySQL as Database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One of the most secure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 performance and workload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Scalable according to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A59B5-A944-0264-4613-C12BC0576DFD}"/>
              </a:ext>
            </a:extLst>
          </p:cNvPr>
          <p:cNvSpPr txBox="1"/>
          <p:nvPr/>
        </p:nvSpPr>
        <p:spPr>
          <a:xfrm>
            <a:off x="678321" y="4153895"/>
            <a:ext cx="5639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Python as programming language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 level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Concise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Open source and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Cross 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19823951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315E-D7B1-C77E-0A3D-93238130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99" y="382627"/>
            <a:ext cx="8534400" cy="1057357"/>
          </a:xfrm>
        </p:spPr>
        <p:txBody>
          <a:bodyPr/>
          <a:lstStyle/>
          <a:p>
            <a:r>
              <a:rPr lang="en-IN" b="1" dirty="0"/>
              <a:t>Modules used in project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FB8A1-9430-FA11-3925-1C7ECED9D845}"/>
              </a:ext>
            </a:extLst>
          </p:cNvPr>
          <p:cNvSpPr txBox="1"/>
          <p:nvPr/>
        </p:nvSpPr>
        <p:spPr>
          <a:xfrm>
            <a:off x="718999" y="1807732"/>
            <a:ext cx="89617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 err="1"/>
              <a:t>mysql</a:t>
            </a:r>
            <a:r>
              <a:rPr lang="en-IN" sz="2400" b="1" dirty="0"/>
              <a:t>-connector-python</a:t>
            </a:r>
            <a:r>
              <a:rPr lang="en-IN" sz="2400" dirty="0"/>
              <a:t> -  </a:t>
            </a:r>
            <a:r>
              <a:rPr lang="en-GB" sz="2400" dirty="0"/>
              <a:t>MySQL Connector/Python enables Python programs to access MySQL databases, using an API that is compliant with the Python Database API Specification.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tabulate</a:t>
            </a:r>
            <a:r>
              <a:rPr lang="en-GB" sz="2400" dirty="0"/>
              <a:t> – Python tabulate module is a simple list to table convertor to view data in tabular 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 err="1"/>
              <a:t>os</a:t>
            </a:r>
            <a:r>
              <a:rPr lang="en-GB" sz="2400" dirty="0"/>
              <a:t> - The OS module in Python provides functions for interacting with the operating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9781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A55-D4DC-FFC7-78F1-481AC150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7566"/>
            <a:ext cx="8534400" cy="1079684"/>
          </a:xfrm>
        </p:spPr>
        <p:txBody>
          <a:bodyPr>
            <a:normAutofit/>
          </a:bodyPr>
          <a:lstStyle/>
          <a:p>
            <a:r>
              <a:rPr lang="en-IN" sz="4400" b="1" dirty="0"/>
              <a:t>functional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BA59C-2E63-4F2C-1C27-33C95FD49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959" y="1655994"/>
            <a:ext cx="7071549" cy="4714366"/>
          </a:xfrm>
        </p:spPr>
      </p:pic>
    </p:spTree>
    <p:extLst>
      <p:ext uri="{BB962C8B-B14F-4D97-AF65-F5344CB8AC3E}">
        <p14:creationId xmlns:p14="http://schemas.microsoft.com/office/powerpoint/2010/main" val="11377923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BB0-CD9E-727E-61A8-81D1AA89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6" y="367748"/>
            <a:ext cx="8534400" cy="1068542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4400" b="1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4E677-760C-B622-EE1F-9D12BFB842F5}"/>
              </a:ext>
            </a:extLst>
          </p:cNvPr>
          <p:cNvSpPr txBox="1"/>
          <p:nvPr/>
        </p:nvSpPr>
        <p:spPr>
          <a:xfrm>
            <a:off x="682626" y="1833855"/>
            <a:ext cx="90080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project is a CLI Menu driven program using concept of functions and loops.</a:t>
            </a:r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Menu-driven programs are interactive programs that take input from the users and perform actions according to their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While making the applications easy to use menu driven programs also make them unambiguous by giving fixed choices to the user.</a:t>
            </a:r>
            <a:endParaRPr lang="en-IN" sz="2400" dirty="0"/>
          </a:p>
          <a:p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3014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387</TotalTime>
  <Words>662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Slice</vt:lpstr>
      <vt:lpstr>Employee Database management System</vt:lpstr>
      <vt:lpstr>What is Employee database management system</vt:lpstr>
      <vt:lpstr>Objective of the Project</vt:lpstr>
      <vt:lpstr>Problem Identification</vt:lpstr>
      <vt:lpstr>Programming languages and software used</vt:lpstr>
      <vt:lpstr>Why Choose</vt:lpstr>
      <vt:lpstr>Modules used in project  </vt:lpstr>
      <vt:lpstr>functional block diagram</vt:lpstr>
      <vt:lpstr> Methodology</vt:lpstr>
      <vt:lpstr>Operations</vt:lpstr>
      <vt:lpstr>Database Structure</vt:lpstr>
      <vt:lpstr>Code Snippet</vt:lpstr>
      <vt:lpstr>Sample Output</vt:lpstr>
      <vt:lpstr>RESULT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Database management System</dc:title>
  <dc:creator>University Mode</dc:creator>
  <cp:lastModifiedBy>University Mode</cp:lastModifiedBy>
  <cp:revision>12</cp:revision>
  <dcterms:created xsi:type="dcterms:W3CDTF">2023-05-03T03:56:28Z</dcterms:created>
  <dcterms:modified xsi:type="dcterms:W3CDTF">2023-05-11T20:11:10Z</dcterms:modified>
</cp:coreProperties>
</file>