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C8ADB-C1B3-444E-BAC3-7FD1A3366665}" v="1015" dt="2023-11-24T17:08:56.707"/>
    <p1510:client id="{CCAAB52F-970E-46D2-865C-F22F0F38D57A}" v="154" dt="2023-11-24T12:51:0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Sharma" userId="04e87efc2a0a1659" providerId="Windows Live" clId="Web-{CCAAB52F-970E-46D2-865C-F22F0F38D57A}"/>
    <pc:docChg chg="modSld addMainMaster delMainMaster">
      <pc:chgData name="Vaishnavi Sharma" userId="04e87efc2a0a1659" providerId="Windows Live" clId="Web-{CCAAB52F-970E-46D2-865C-F22F0F38D57A}" dt="2023-11-24T12:51:03.750" v="139" actId="1076"/>
      <pc:docMkLst>
        <pc:docMk/>
      </pc:docMkLst>
      <pc:sldChg chg="addSp delSp modSp mod setBg modClrScheme chgLayout">
        <pc:chgData name="Vaishnavi Sharma" userId="04e87efc2a0a1659" providerId="Windows Live" clId="Web-{CCAAB52F-970E-46D2-865C-F22F0F38D57A}" dt="2023-11-24T12:51:03.750" v="139" actId="1076"/>
        <pc:sldMkLst>
          <pc:docMk/>
          <pc:sldMk cId="109857222" sldId="256"/>
        </pc:sldMkLst>
        <pc:spChg chg="del mod">
          <ac:chgData name="Vaishnavi Sharma" userId="04e87efc2a0a1659" providerId="Windows Live" clId="Web-{CCAAB52F-970E-46D2-865C-F22F0F38D57A}" dt="2023-11-24T12:23:37.194" v="39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Vaishnavi Sharma" userId="04e87efc2a0a1659" providerId="Windows Live" clId="Web-{CCAAB52F-970E-46D2-865C-F22F0F38D57A}" dt="2023-11-24T12:26:12.309" v="4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aishnavi Sharma" userId="04e87efc2a0a1659" providerId="Windows Live" clId="Web-{CCAAB52F-970E-46D2-865C-F22F0F38D57A}" dt="2023-11-24T12:50:53" v="138"/>
          <ac:spMkLst>
            <pc:docMk/>
            <pc:sldMk cId="109857222" sldId="256"/>
            <ac:spMk id="3" creationId="{70207B44-2044-C251-EFDA-4F47F2027E6D}"/>
          </ac:spMkLst>
        </pc:spChg>
        <pc:spChg chg="add del mod">
          <ac:chgData name="Vaishnavi Sharma" userId="04e87efc2a0a1659" providerId="Windows Live" clId="Web-{CCAAB52F-970E-46D2-865C-F22F0F38D57A}" dt="2023-11-24T12:13:30.486" v="4"/>
          <ac:spMkLst>
            <pc:docMk/>
            <pc:sldMk cId="109857222" sldId="256"/>
            <ac:spMk id="5" creationId="{C9D5691B-FD26-4847-9CF7-3D63D3DA8E05}"/>
          </ac:spMkLst>
        </pc:spChg>
        <pc:spChg chg="add mod">
          <ac:chgData name="Vaishnavi Sharma" userId="04e87efc2a0a1659" providerId="Windows Live" clId="Web-{CCAAB52F-970E-46D2-865C-F22F0F38D57A}" dt="2023-11-24T12:50:52.344" v="137"/>
          <ac:spMkLst>
            <pc:docMk/>
            <pc:sldMk cId="109857222" sldId="256"/>
            <ac:spMk id="6" creationId="{FFF1ABC8-72AA-6859-C7B5-FF48CEF2FE48}"/>
          </ac:spMkLst>
        </pc:spChg>
        <pc:spChg chg="add del mod">
          <ac:chgData name="Vaishnavi Sharma" userId="04e87efc2a0a1659" providerId="Windows Live" clId="Web-{CCAAB52F-970E-46D2-865C-F22F0F38D57A}" dt="2023-11-24T12:16:16.007" v="11"/>
          <ac:spMkLst>
            <pc:docMk/>
            <pc:sldMk cId="109857222" sldId="256"/>
            <ac:spMk id="8" creationId="{AAAC2344-4BD5-4F41-73B3-8531E28A1846}"/>
          </ac:spMkLst>
        </pc:spChg>
        <pc:spChg chg="add del mod">
          <ac:chgData name="Vaishnavi Sharma" userId="04e87efc2a0a1659" providerId="Windows Live" clId="Web-{CCAAB52F-970E-46D2-865C-F22F0F38D57A}" dt="2023-11-24T12:17:59.198" v="21"/>
          <ac:spMkLst>
            <pc:docMk/>
            <pc:sldMk cId="109857222" sldId="256"/>
            <ac:spMk id="11" creationId="{9DA7E853-E6C5-E2F4-1D14-7F0C1F22C072}"/>
          </ac:spMkLst>
        </pc:spChg>
        <pc:spChg chg="add del">
          <ac:chgData name="Vaishnavi Sharma" userId="04e87efc2a0a1659" providerId="Windows Live" clId="Web-{CCAAB52F-970E-46D2-865C-F22F0F38D57A}" dt="2023-11-24T12:17:55.807" v="20"/>
          <ac:spMkLst>
            <pc:docMk/>
            <pc:sldMk cId="109857222" sldId="256"/>
            <ac:spMk id="13" creationId="{0671A8AE-40A1-4631-A6B8-581AFF065482}"/>
          </ac:spMkLst>
        </pc:spChg>
        <pc:spChg chg="add del">
          <ac:chgData name="Vaishnavi Sharma" userId="04e87efc2a0a1659" providerId="Windows Live" clId="Web-{CCAAB52F-970E-46D2-865C-F22F0F38D57A}" dt="2023-11-24T12:17:55.807" v="20"/>
          <ac:spMkLst>
            <pc:docMk/>
            <pc:sldMk cId="109857222" sldId="256"/>
            <ac:spMk id="15" creationId="{AB58EF07-17C2-48CF-ABB0-EEF1F17CB8F0}"/>
          </ac:spMkLst>
        </pc:spChg>
        <pc:spChg chg="add del mod">
          <ac:chgData name="Vaishnavi Sharma" userId="04e87efc2a0a1659" providerId="Windows Live" clId="Web-{CCAAB52F-970E-46D2-865C-F22F0F38D57A}" dt="2023-11-24T12:22:48.270" v="35"/>
          <ac:spMkLst>
            <pc:docMk/>
            <pc:sldMk cId="109857222" sldId="256"/>
            <ac:spMk id="16" creationId="{FCC90D95-AF91-8B95-4E9F-B33B8F82719A}"/>
          </ac:spMkLst>
        </pc:spChg>
        <pc:spChg chg="add del">
          <ac:chgData name="Vaishnavi Sharma" userId="04e87efc2a0a1659" providerId="Windows Live" clId="Web-{CCAAB52F-970E-46D2-865C-F22F0F38D57A}" dt="2023-11-24T12:17:55.807" v="20"/>
          <ac:spMkLst>
            <pc:docMk/>
            <pc:sldMk cId="109857222" sldId="256"/>
            <ac:spMk id="17" creationId="{AF2F604E-43BE-4DC3-B983-E071523364F8}"/>
          </ac:spMkLst>
        </pc:spChg>
        <pc:spChg chg="add del">
          <ac:chgData name="Vaishnavi Sharma" userId="04e87efc2a0a1659" providerId="Windows Live" clId="Web-{CCAAB52F-970E-46D2-865C-F22F0F38D57A}" dt="2023-11-24T12:17:55.807" v="20"/>
          <ac:spMkLst>
            <pc:docMk/>
            <pc:sldMk cId="109857222" sldId="256"/>
            <ac:spMk id="19" creationId="{08C9B587-E65E-4B52-B37C-ABEBB6E87928}"/>
          </ac:spMkLst>
        </pc:spChg>
        <pc:spChg chg="add del mod">
          <ac:chgData name="Vaishnavi Sharma" userId="04e87efc2a0a1659" providerId="Windows Live" clId="Web-{CCAAB52F-970E-46D2-865C-F22F0F38D57A}" dt="2023-11-24T12:29:06.252" v="57"/>
          <ac:spMkLst>
            <pc:docMk/>
            <pc:sldMk cId="109857222" sldId="256"/>
            <ac:spMk id="21" creationId="{30EDF471-D827-E26D-C50B-4202DA2ECE9B}"/>
          </ac:spMkLst>
        </pc:spChg>
        <pc:spChg chg="add del">
          <ac:chgData name="Vaishnavi Sharma" userId="04e87efc2a0a1659" providerId="Windows Live" clId="Web-{CCAAB52F-970E-46D2-865C-F22F0F38D57A}" dt="2023-11-24T12:17:42.057" v="17"/>
          <ac:spMkLst>
            <pc:docMk/>
            <pc:sldMk cId="109857222" sldId="256"/>
            <ac:spMk id="24" creationId="{19D32F93-50AC-4C46-A5DB-291C60DDB7BD}"/>
          </ac:spMkLst>
        </pc:spChg>
        <pc:spChg chg="add del mod">
          <ac:chgData name="Vaishnavi Sharma" userId="04e87efc2a0a1659" providerId="Windows Live" clId="Web-{CCAAB52F-970E-46D2-865C-F22F0F38D57A}" dt="2023-11-24T12:27:03.701" v="51"/>
          <ac:spMkLst>
            <pc:docMk/>
            <pc:sldMk cId="109857222" sldId="256"/>
            <ac:spMk id="25" creationId="{3D80952D-CFF0-E14D-19D5-7223A104B4B4}"/>
          </ac:spMkLst>
        </pc:spChg>
        <pc:spChg chg="add del">
          <ac:chgData name="Vaishnavi Sharma" userId="04e87efc2a0a1659" providerId="Windows Live" clId="Web-{CCAAB52F-970E-46D2-865C-F22F0F38D57A}" dt="2023-11-24T12:17:42.057" v="17"/>
          <ac:spMkLst>
            <pc:docMk/>
            <pc:sldMk cId="109857222" sldId="256"/>
            <ac:spMk id="26" creationId="{827DC2C4-B485-428A-BF4A-472D2967F47F}"/>
          </ac:spMkLst>
        </pc:spChg>
        <pc:spChg chg="add del">
          <ac:chgData name="Vaishnavi Sharma" userId="04e87efc2a0a1659" providerId="Windows Live" clId="Web-{CCAAB52F-970E-46D2-865C-F22F0F38D57A}" dt="2023-11-24T12:17:42.057" v="17"/>
          <ac:spMkLst>
            <pc:docMk/>
            <pc:sldMk cId="109857222" sldId="256"/>
            <ac:spMk id="28" creationId="{EE04B5EB-F158-4507-90DD-BD23620C7CC9}"/>
          </ac:spMkLst>
        </pc:spChg>
        <pc:spChg chg="add del">
          <ac:chgData name="Vaishnavi Sharma" userId="04e87efc2a0a1659" providerId="Windows Live" clId="Web-{CCAAB52F-970E-46D2-865C-F22F0F38D57A}" dt="2023-11-24T12:17:55.807" v="19"/>
          <ac:spMkLst>
            <pc:docMk/>
            <pc:sldMk cId="109857222" sldId="256"/>
            <ac:spMk id="30" creationId="{B50D074C-5457-4294-A181-6B67F41468B4}"/>
          </ac:spMkLst>
        </pc:spChg>
        <pc:spChg chg="add del">
          <ac:chgData name="Vaishnavi Sharma" userId="04e87efc2a0a1659" providerId="Windows Live" clId="Web-{CCAAB52F-970E-46D2-865C-F22F0F38D57A}" dt="2023-11-24T12:17:55.807" v="19"/>
          <ac:spMkLst>
            <pc:docMk/>
            <pc:sldMk cId="109857222" sldId="256"/>
            <ac:spMk id="31" creationId="{F489C2E0-4895-4B72-85EA-7EE9FAFFDC7E}"/>
          </ac:spMkLst>
        </pc:spChg>
        <pc:spChg chg="add del mod">
          <ac:chgData name="Vaishnavi Sharma" userId="04e87efc2a0a1659" providerId="Windows Live" clId="Web-{CCAAB52F-970E-46D2-865C-F22F0F38D57A}" dt="2023-11-24T12:29:57.223" v="58"/>
          <ac:spMkLst>
            <pc:docMk/>
            <pc:sldMk cId="109857222" sldId="256"/>
            <ac:spMk id="32" creationId="{FDDB2EDD-3C2B-440F-7179-D0B9561F2386}"/>
          </ac:spMkLst>
        </pc:spChg>
        <pc:spChg chg="add del mod">
          <ac:chgData name="Vaishnavi Sharma" userId="04e87efc2a0a1659" providerId="Windows Live" clId="Web-{CCAAB52F-970E-46D2-865C-F22F0F38D57A}" dt="2023-11-24T12:33:15.526" v="65"/>
          <ac:spMkLst>
            <pc:docMk/>
            <pc:sldMk cId="109857222" sldId="256"/>
            <ac:spMk id="36" creationId="{9C4AE392-59EF-F926-2906-5F45F02D5D6A}"/>
          </ac:spMkLst>
        </pc:spChg>
        <pc:spChg chg="add del">
          <ac:chgData name="Vaishnavi Sharma" userId="04e87efc2a0a1659" providerId="Windows Live" clId="Web-{CCAAB52F-970E-46D2-865C-F22F0F38D57A}" dt="2023-11-24T12:21:56.628" v="30"/>
          <ac:spMkLst>
            <pc:docMk/>
            <pc:sldMk cId="109857222" sldId="256"/>
            <ac:spMk id="38" creationId="{4D4677D2-D5AC-4CF9-9EED-2B89D0A1C212}"/>
          </ac:spMkLst>
        </pc:spChg>
        <pc:spChg chg="add del">
          <ac:chgData name="Vaishnavi Sharma" userId="04e87efc2a0a1659" providerId="Windows Live" clId="Web-{CCAAB52F-970E-46D2-865C-F22F0F38D57A}" dt="2023-11-24T12:21:56.628" v="30"/>
          <ac:spMkLst>
            <pc:docMk/>
            <pc:sldMk cId="109857222" sldId="256"/>
            <ac:spMk id="40" creationId="{C6D54F7E-825A-4BBA-815F-35CCA8B97786}"/>
          </ac:spMkLst>
        </pc:spChg>
        <pc:spChg chg="add del mod">
          <ac:chgData name="Vaishnavi Sharma" userId="04e87efc2a0a1659" providerId="Windows Live" clId="Web-{CCAAB52F-970E-46D2-865C-F22F0F38D57A}" dt="2023-11-24T12:35:04.827" v="71"/>
          <ac:spMkLst>
            <pc:docMk/>
            <pc:sldMk cId="109857222" sldId="256"/>
            <ac:spMk id="41" creationId="{5C9837F1-4746-BDF0-5ABF-6A1C1D7C5D8A}"/>
          </ac:spMkLst>
        </pc:spChg>
        <pc:spChg chg="add del mod">
          <ac:chgData name="Vaishnavi Sharma" userId="04e87efc2a0a1659" providerId="Windows Live" clId="Web-{CCAAB52F-970E-46D2-865C-F22F0F38D57A}" dt="2023-11-24T12:37:20.035" v="80"/>
          <ac:spMkLst>
            <pc:docMk/>
            <pc:sldMk cId="109857222" sldId="256"/>
            <ac:spMk id="44" creationId="{60329C85-E489-5AC5-02BD-7305E36DBEE9}"/>
          </ac:spMkLst>
        </pc:spChg>
        <pc:spChg chg="add del">
          <ac:chgData name="Vaishnavi Sharma" userId="04e87efc2a0a1659" providerId="Windows Live" clId="Web-{CCAAB52F-970E-46D2-865C-F22F0F38D57A}" dt="2023-11-24T12:23:23.318" v="38"/>
          <ac:spMkLst>
            <pc:docMk/>
            <pc:sldMk cId="109857222" sldId="256"/>
            <ac:spMk id="45" creationId="{B5BF1194-D1CF-B102-3201-D71A59724558}"/>
          </ac:spMkLst>
        </pc:spChg>
        <pc:spChg chg="add mod">
          <ac:chgData name="Vaishnavi Sharma" userId="04e87efc2a0a1659" providerId="Windows Live" clId="Web-{CCAAB52F-970E-46D2-865C-F22F0F38D57A}" dt="2023-11-24T12:49:19.684" v="128"/>
          <ac:spMkLst>
            <pc:docMk/>
            <pc:sldMk cId="109857222" sldId="256"/>
            <ac:spMk id="49" creationId="{83E7D709-7BBC-D2E0-ED88-0943EF6069A4}"/>
          </ac:spMkLst>
        </pc:spChg>
        <pc:spChg chg="add del">
          <ac:chgData name="Vaishnavi Sharma" userId="04e87efc2a0a1659" providerId="Windows Live" clId="Web-{CCAAB52F-970E-46D2-865C-F22F0F38D57A}" dt="2023-11-24T12:26:26.090" v="44"/>
          <ac:spMkLst>
            <pc:docMk/>
            <pc:sldMk cId="109857222" sldId="256"/>
            <ac:spMk id="50" creationId="{AD294E7E-62D8-48F8-A01E-1A457B5CA04C}"/>
          </ac:spMkLst>
        </pc:spChg>
        <pc:spChg chg="add del">
          <ac:chgData name="Vaishnavi Sharma" userId="04e87efc2a0a1659" providerId="Windows Live" clId="Web-{CCAAB52F-970E-46D2-865C-F22F0F38D57A}" dt="2023-11-24T12:26:26.090" v="44"/>
          <ac:spMkLst>
            <pc:docMk/>
            <pc:sldMk cId="109857222" sldId="256"/>
            <ac:spMk id="52" creationId="{FBCADCC9-9C0D-4CE3-8966-44472EFCF348}"/>
          </ac:spMkLst>
        </pc:spChg>
        <pc:spChg chg="add del">
          <ac:chgData name="Vaishnavi Sharma" userId="04e87efc2a0a1659" providerId="Windows Live" clId="Web-{CCAAB52F-970E-46D2-865C-F22F0F38D57A}" dt="2023-11-24T12:26:26.090" v="44"/>
          <ac:spMkLst>
            <pc:docMk/>
            <pc:sldMk cId="109857222" sldId="256"/>
            <ac:spMk id="54" creationId="{05FD221C-EDD3-49D9-90A7-260CECEE1C11}"/>
          </ac:spMkLst>
        </pc:spChg>
        <pc:spChg chg="add del">
          <ac:chgData name="Vaishnavi Sharma" userId="04e87efc2a0a1659" providerId="Windows Live" clId="Web-{CCAAB52F-970E-46D2-865C-F22F0F38D57A}" dt="2023-11-24T12:37:58.958" v="81"/>
          <ac:spMkLst>
            <pc:docMk/>
            <pc:sldMk cId="109857222" sldId="256"/>
            <ac:spMk id="100" creationId="{BFAEB124-5ACC-4FB9-80E1-0F26DC3C1F2E}"/>
          </ac:spMkLst>
        </pc:spChg>
        <pc:spChg chg="add del">
          <ac:chgData name="Vaishnavi Sharma" userId="04e87efc2a0a1659" providerId="Windows Live" clId="Web-{CCAAB52F-970E-46D2-865C-F22F0F38D57A}" dt="2023-11-24T12:37:58.958" v="81"/>
          <ac:spMkLst>
            <pc:docMk/>
            <pc:sldMk cId="109857222" sldId="256"/>
            <ac:spMk id="102" creationId="{5E4B973A-8BBF-4048-AFEE-C6E3088C6442}"/>
          </ac:spMkLst>
        </pc:spChg>
        <pc:spChg chg="add del">
          <ac:chgData name="Vaishnavi Sharma" userId="04e87efc2a0a1659" providerId="Windows Live" clId="Web-{CCAAB52F-970E-46D2-865C-F22F0F38D57A}" dt="2023-11-24T12:37:58.958" v="81"/>
          <ac:spMkLst>
            <pc:docMk/>
            <pc:sldMk cId="109857222" sldId="256"/>
            <ac:spMk id="104" creationId="{F8B9E1F5-B063-4315-A954-F340478DA908}"/>
          </ac:spMkLst>
        </pc:spChg>
        <pc:spChg chg="add del">
          <ac:chgData name="Vaishnavi Sharma" userId="04e87efc2a0a1659" providerId="Windows Live" clId="Web-{CCAAB52F-970E-46D2-865C-F22F0F38D57A}" dt="2023-11-24T12:43:11.391" v="94"/>
          <ac:spMkLst>
            <pc:docMk/>
            <pc:sldMk cId="109857222" sldId="256"/>
            <ac:spMk id="113" creationId="{280D3096-E106-FD85-BFC6-72357402FF48}"/>
          </ac:spMkLst>
        </pc:spChg>
        <pc:spChg chg="add del">
          <ac:chgData name="Vaishnavi Sharma" userId="04e87efc2a0a1659" providerId="Windows Live" clId="Web-{CCAAB52F-970E-46D2-865C-F22F0F38D57A}" dt="2023-11-24T12:47:49.681" v="123"/>
          <ac:spMkLst>
            <pc:docMk/>
            <pc:sldMk cId="109857222" sldId="256"/>
            <ac:spMk id="118" creationId="{5943EECF-03A4-4CEB-899E-47C803839649}"/>
          </ac:spMkLst>
        </pc:spChg>
        <pc:spChg chg="add del">
          <ac:chgData name="Vaishnavi Sharma" userId="04e87efc2a0a1659" providerId="Windows Live" clId="Web-{CCAAB52F-970E-46D2-865C-F22F0F38D57A}" dt="2023-11-24T12:47:49.681" v="123"/>
          <ac:spMkLst>
            <pc:docMk/>
            <pc:sldMk cId="109857222" sldId="256"/>
            <ac:spMk id="120" creationId="{F2F606D8-696E-4B76-BB10-43672AA1475A}"/>
          </ac:spMkLst>
        </pc:spChg>
        <pc:spChg chg="add del">
          <ac:chgData name="Vaishnavi Sharma" userId="04e87efc2a0a1659" providerId="Windows Live" clId="Web-{CCAAB52F-970E-46D2-865C-F22F0F38D57A}" dt="2023-11-24T12:47:49.681" v="123"/>
          <ac:spMkLst>
            <pc:docMk/>
            <pc:sldMk cId="109857222" sldId="256"/>
            <ac:spMk id="122" creationId="{3ABF1881-5AFD-48F9-979A-19EE2FE30A33}"/>
          </ac:spMkLst>
        </pc:spChg>
        <pc:spChg chg="add del">
          <ac:chgData name="Vaishnavi Sharma" userId="04e87efc2a0a1659" providerId="Windows Live" clId="Web-{CCAAB52F-970E-46D2-865C-F22F0F38D57A}" dt="2023-11-24T12:47:49.634" v="122"/>
          <ac:spMkLst>
            <pc:docMk/>
            <pc:sldMk cId="109857222" sldId="256"/>
            <ac:spMk id="127" creationId="{F1174801-1395-44C5-9B00-CCAC45C056E7}"/>
          </ac:spMkLst>
        </pc:spChg>
        <pc:spChg chg="add del">
          <ac:chgData name="Vaishnavi Sharma" userId="04e87efc2a0a1659" providerId="Windows Live" clId="Web-{CCAAB52F-970E-46D2-865C-F22F0F38D57A}" dt="2023-11-24T12:47:49.634" v="122"/>
          <ac:spMkLst>
            <pc:docMk/>
            <pc:sldMk cId="109857222" sldId="256"/>
            <ac:spMk id="129" creationId="{8BADB362-9771-4A3C-B9E5-6777F34C5041}"/>
          </ac:spMkLst>
        </pc:spChg>
        <pc:spChg chg="add del">
          <ac:chgData name="Vaishnavi Sharma" userId="04e87efc2a0a1659" providerId="Windows Live" clId="Web-{CCAAB52F-970E-46D2-865C-F22F0F38D57A}" dt="2023-11-24T12:49:19.684" v="128"/>
          <ac:spMkLst>
            <pc:docMk/>
            <pc:sldMk cId="109857222" sldId="256"/>
            <ac:spMk id="135" creationId="{9B37791B-B040-4694-BFDC-8DD132D86E8E}"/>
          </ac:spMkLst>
        </pc:spChg>
        <pc:spChg chg="add">
          <ac:chgData name="Vaishnavi Sharma" userId="04e87efc2a0a1659" providerId="Windows Live" clId="Web-{CCAAB52F-970E-46D2-865C-F22F0F38D57A}" dt="2023-11-24T12:49:19.684" v="128"/>
          <ac:spMkLst>
            <pc:docMk/>
            <pc:sldMk cId="109857222" sldId="256"/>
            <ac:spMk id="142" creationId="{4EFE82FE-7465-AE46-88DF-34D347E83B84}"/>
          </ac:spMkLst>
        </pc:spChg>
        <pc:grpChg chg="add del">
          <ac:chgData name="Vaishnavi Sharma" userId="04e87efc2a0a1659" providerId="Windows Live" clId="Web-{CCAAB52F-970E-46D2-865C-F22F0F38D57A}" dt="2023-11-24T12:26:26.090" v="44"/>
          <ac:grpSpMkLst>
            <pc:docMk/>
            <pc:sldMk cId="109857222" sldId="256"/>
            <ac:grpSpMk id="56" creationId="{B858DA4F-B13B-4D82-A95F-CBF114BDDD7A}"/>
          </ac:grpSpMkLst>
        </pc:grpChg>
        <pc:grpChg chg="add del">
          <ac:chgData name="Vaishnavi Sharma" userId="04e87efc2a0a1659" providerId="Windows Live" clId="Web-{CCAAB52F-970E-46D2-865C-F22F0F38D57A}" dt="2023-11-24T12:26:26.090" v="44"/>
          <ac:grpSpMkLst>
            <pc:docMk/>
            <pc:sldMk cId="109857222" sldId="256"/>
            <ac:grpSpMk id="82" creationId="{D77BF9F5-CA63-42A6-AC93-C2BDF4727665}"/>
          </ac:grpSpMkLst>
        </pc:grpChg>
        <pc:grpChg chg="add del">
          <ac:chgData name="Vaishnavi Sharma" userId="04e87efc2a0a1659" providerId="Windows Live" clId="Web-{CCAAB52F-970E-46D2-865C-F22F0F38D57A}" dt="2023-11-24T12:26:26.090" v="44"/>
          <ac:grpSpMkLst>
            <pc:docMk/>
            <pc:sldMk cId="109857222" sldId="256"/>
            <ac:grpSpMk id="93" creationId="{94D09F36-C387-49FA-9BEA-D0427CE84C57}"/>
          </ac:grpSpMkLst>
        </pc:grpChg>
        <pc:grpChg chg="add del">
          <ac:chgData name="Vaishnavi Sharma" userId="04e87efc2a0a1659" providerId="Windows Live" clId="Web-{CCAAB52F-970E-46D2-865C-F22F0F38D57A}" dt="2023-11-24T12:47:49.634" v="122"/>
          <ac:grpSpMkLst>
            <pc:docMk/>
            <pc:sldMk cId="109857222" sldId="256"/>
            <ac:grpSpMk id="131" creationId="{6C5D976F-50BF-4FEC-B797-AACEB2C35144}"/>
          </ac:grpSpMkLst>
        </pc:grpChg>
        <pc:grpChg chg="add del">
          <ac:chgData name="Vaishnavi Sharma" userId="04e87efc2a0a1659" providerId="Windows Live" clId="Web-{CCAAB52F-970E-46D2-865C-F22F0F38D57A}" dt="2023-11-24T12:49:19.684" v="128"/>
          <ac:grpSpMkLst>
            <pc:docMk/>
            <pc:sldMk cId="109857222" sldId="256"/>
            <ac:grpSpMk id="136" creationId="{564DEED3-BC52-4F15-8426-D33275CB0111}"/>
          </ac:grpSpMkLst>
        </pc:grpChg>
        <pc:grpChg chg="add">
          <ac:chgData name="Vaishnavi Sharma" userId="04e87efc2a0a1659" providerId="Windows Live" clId="Web-{CCAAB52F-970E-46D2-865C-F22F0F38D57A}" dt="2023-11-24T12:49:19.684" v="128"/>
          <ac:grpSpMkLst>
            <pc:docMk/>
            <pc:sldMk cId="109857222" sldId="256"/>
            <ac:grpSpMk id="144" creationId="{BCFFF971-DAC9-F44B-9F22-4B030B6B61B3}"/>
          </ac:grpSpMkLst>
        </pc:grpChg>
        <pc:picChg chg="add del mod">
          <ac:chgData name="Vaishnavi Sharma" userId="04e87efc2a0a1659" providerId="Windows Live" clId="Web-{CCAAB52F-970E-46D2-865C-F22F0F38D57A}" dt="2023-11-24T12:50:53" v="138"/>
          <ac:picMkLst>
            <pc:docMk/>
            <pc:sldMk cId="109857222" sldId="256"/>
            <ac:picMk id="2" creationId="{1E8D74A3-2C52-A29C-282A-E2136AE017C7}"/>
          </ac:picMkLst>
        </pc:picChg>
        <pc:picChg chg="add del mod">
          <ac:chgData name="Vaishnavi Sharma" userId="04e87efc2a0a1659" providerId="Windows Live" clId="Web-{CCAAB52F-970E-46D2-865C-F22F0F38D57A}" dt="2023-11-24T12:13:30.486" v="5"/>
          <ac:picMkLst>
            <pc:docMk/>
            <pc:sldMk cId="109857222" sldId="256"/>
            <ac:picMk id="4" creationId="{592DD7B5-017D-EBDA-67A3-44984C2870FE}"/>
          </ac:picMkLst>
        </pc:picChg>
        <pc:picChg chg="add mod">
          <ac:chgData name="Vaishnavi Sharma" userId="04e87efc2a0a1659" providerId="Windows Live" clId="Web-{CCAAB52F-970E-46D2-865C-F22F0F38D57A}" dt="2023-11-24T12:51:03.750" v="139" actId="1076"/>
          <ac:picMkLst>
            <pc:docMk/>
            <pc:sldMk cId="109857222" sldId="256"/>
            <ac:picMk id="5" creationId="{DFDEB356-723C-FAAE-7657-E8C474D51F95}"/>
          </ac:picMkLst>
        </pc:picChg>
        <pc:picChg chg="add del mod ord">
          <ac:chgData name="Vaishnavi Sharma" userId="04e87efc2a0a1659" providerId="Windows Live" clId="Web-{CCAAB52F-970E-46D2-865C-F22F0F38D57A}" dt="2023-11-24T12:16:16.007" v="11"/>
          <ac:picMkLst>
            <pc:docMk/>
            <pc:sldMk cId="109857222" sldId="256"/>
            <ac:picMk id="7" creationId="{3F206034-CB1C-0871-42E3-EA69B43AE4F7}"/>
          </ac:picMkLst>
        </pc:picChg>
        <pc:picChg chg="add del mod ord">
          <ac:chgData name="Vaishnavi Sharma" userId="04e87efc2a0a1659" providerId="Windows Live" clId="Web-{CCAAB52F-970E-46D2-865C-F22F0F38D57A}" dt="2023-11-24T12:17:59.198" v="21"/>
          <ac:picMkLst>
            <pc:docMk/>
            <pc:sldMk cId="109857222" sldId="256"/>
            <ac:picMk id="10" creationId="{3874A303-4CB4-9347-BB4B-0647C38A6A19}"/>
          </ac:picMkLst>
        </pc:picChg>
        <pc:picChg chg="add del mod ord modCrop">
          <ac:chgData name="Vaishnavi Sharma" userId="04e87efc2a0a1659" providerId="Windows Live" clId="Web-{CCAAB52F-970E-46D2-865C-F22F0F38D57A}" dt="2023-11-24T12:22:48.270" v="35"/>
          <ac:picMkLst>
            <pc:docMk/>
            <pc:sldMk cId="109857222" sldId="256"/>
            <ac:picMk id="14" creationId="{94ED4844-438B-1AFB-57F4-4C45A406BCE4}"/>
          </ac:picMkLst>
        </pc:picChg>
        <pc:picChg chg="add del mod ord modCrop">
          <ac:chgData name="Vaishnavi Sharma" userId="04e87efc2a0a1659" providerId="Windows Live" clId="Web-{CCAAB52F-970E-46D2-865C-F22F0F38D57A}" dt="2023-11-24T12:29:06.252" v="57"/>
          <ac:picMkLst>
            <pc:docMk/>
            <pc:sldMk cId="109857222" sldId="256"/>
            <ac:picMk id="20" creationId="{D58B73FC-F22F-A8AD-B092-B5672F56DC1C}"/>
          </ac:picMkLst>
        </pc:picChg>
        <pc:picChg chg="add del mod">
          <ac:chgData name="Vaishnavi Sharma" userId="04e87efc2a0a1659" providerId="Windows Live" clId="Web-{CCAAB52F-970E-46D2-865C-F22F0F38D57A}" dt="2023-11-24T12:27:03.701" v="52"/>
          <ac:picMkLst>
            <pc:docMk/>
            <pc:sldMk cId="109857222" sldId="256"/>
            <ac:picMk id="23" creationId="{D4CB0A36-5C0B-5852-2A16-68A5F46442C1}"/>
          </ac:picMkLst>
        </pc:picChg>
        <pc:picChg chg="add del mod">
          <ac:chgData name="Vaishnavi Sharma" userId="04e87efc2a0a1659" providerId="Windows Live" clId="Web-{CCAAB52F-970E-46D2-865C-F22F0F38D57A}" dt="2023-11-24T12:29:57.223" v="58"/>
          <ac:picMkLst>
            <pc:docMk/>
            <pc:sldMk cId="109857222" sldId="256"/>
            <ac:picMk id="29" creationId="{F43AF7E1-1E82-1370-7727-4DCBF70C8458}"/>
          </ac:picMkLst>
        </pc:picChg>
        <pc:picChg chg="add del mod">
          <ac:chgData name="Vaishnavi Sharma" userId="04e87efc2a0a1659" providerId="Windows Live" clId="Web-{CCAAB52F-970E-46D2-865C-F22F0F38D57A}" dt="2023-11-24T12:33:15.526" v="66"/>
          <ac:picMkLst>
            <pc:docMk/>
            <pc:sldMk cId="109857222" sldId="256"/>
            <ac:picMk id="35" creationId="{73D8949C-52F2-E9BC-4D23-BD73F0905929}"/>
          </ac:picMkLst>
        </pc:picChg>
        <pc:picChg chg="add del mod">
          <ac:chgData name="Vaishnavi Sharma" userId="04e87efc2a0a1659" providerId="Windows Live" clId="Web-{CCAAB52F-970E-46D2-865C-F22F0F38D57A}" dt="2023-11-24T12:35:04.827" v="72"/>
          <ac:picMkLst>
            <pc:docMk/>
            <pc:sldMk cId="109857222" sldId="256"/>
            <ac:picMk id="39" creationId="{26843E8A-8FC0-B454-9516-4EBD94F42DAD}"/>
          </ac:picMkLst>
        </pc:picChg>
        <pc:picChg chg="add del mod modCrop">
          <ac:chgData name="Vaishnavi Sharma" userId="04e87efc2a0a1659" providerId="Windows Live" clId="Web-{CCAAB52F-970E-46D2-865C-F22F0F38D57A}" dt="2023-11-24T12:39:23.008" v="89"/>
          <ac:picMkLst>
            <pc:docMk/>
            <pc:sldMk cId="109857222" sldId="256"/>
            <ac:picMk id="43" creationId="{1B898225-7CDA-D8BE-973E-095946BCB2C8}"/>
          </ac:picMkLst>
        </pc:picChg>
        <pc:picChg chg="add del mod">
          <ac:chgData name="Vaishnavi Sharma" userId="04e87efc2a0a1659" providerId="Windows Live" clId="Web-{CCAAB52F-970E-46D2-865C-F22F0F38D57A}" dt="2023-11-24T12:42:05.154" v="92"/>
          <ac:picMkLst>
            <pc:docMk/>
            <pc:sldMk cId="109857222" sldId="256"/>
            <ac:picMk id="47" creationId="{2B0F71F1-CCAF-4C43-ED40-8CAA2DE380A3}"/>
          </ac:picMkLst>
        </pc:picChg>
        <pc:picChg chg="add del mod ord modCrop">
          <ac:chgData name="Vaishnavi Sharma" userId="04e87efc2a0a1659" providerId="Windows Live" clId="Web-{CCAAB52F-970E-46D2-865C-F22F0F38D57A}" dt="2023-11-24T12:49:52.592" v="133"/>
          <ac:picMkLst>
            <pc:docMk/>
            <pc:sldMk cId="109857222" sldId="256"/>
            <ac:picMk id="48" creationId="{46FCEF64-A84A-4687-B542-C0C3BE461868}"/>
          </ac:picMkLst>
        </pc:picChg>
        <pc:cxnChg chg="add del">
          <ac:chgData name="Vaishnavi Sharma" userId="04e87efc2a0a1659" providerId="Windows Live" clId="Web-{CCAAB52F-970E-46D2-865C-F22F0F38D57A}" dt="2023-11-24T12:19:06.669" v="26"/>
          <ac:cxnSpMkLst>
            <pc:docMk/>
            <pc:sldMk cId="109857222" sldId="256"/>
            <ac:cxnSpMk id="33" creationId="{7667AA61-5C27-F30F-D229-06CBE5709F33}"/>
          </ac:cxnSpMkLst>
        </pc:cxnChg>
        <pc:cxnChg chg="add del">
          <ac:chgData name="Vaishnavi Sharma" userId="04e87efc2a0a1659" providerId="Windows Live" clId="Web-{CCAAB52F-970E-46D2-865C-F22F0F38D57A}" dt="2023-11-24T12:37:58.958" v="81"/>
          <ac:cxnSpMkLst>
            <pc:docMk/>
            <pc:sldMk cId="109857222" sldId="256"/>
            <ac:cxnSpMk id="106" creationId="{BC285879-A8BE-48EA-B72D-8D4135047E21}"/>
          </ac:cxnSpMkLst>
        </pc:cxnChg>
        <pc:cxnChg chg="add del">
          <ac:chgData name="Vaishnavi Sharma" userId="04e87efc2a0a1659" providerId="Windows Live" clId="Web-{CCAAB52F-970E-46D2-865C-F22F0F38D57A}" dt="2023-11-24T12:37:58.958" v="81"/>
          <ac:cxnSpMkLst>
            <pc:docMk/>
            <pc:sldMk cId="109857222" sldId="256"/>
            <ac:cxnSpMk id="108" creationId="{5D0002A5-5632-4B3D-9D26-3CDEACAF84BD}"/>
          </ac:cxnSpMkLst>
        </pc:cxnChg>
        <pc:cxnChg chg="add">
          <ac:chgData name="Vaishnavi Sharma" userId="04e87efc2a0a1659" providerId="Windows Live" clId="Web-{CCAAB52F-970E-46D2-865C-F22F0F38D57A}" dt="2023-11-24T12:49:19.684" v="128"/>
          <ac:cxnSpMkLst>
            <pc:docMk/>
            <pc:sldMk cId="109857222" sldId="256"/>
            <ac:cxnSpMk id="151" creationId="{F1B96028-BC88-E342-92F9-207761463836}"/>
          </ac:cxnSpMkLst>
        </pc:cxnChg>
      </pc:sldChg>
      <pc:sldMasterChg chg="del delSldLayout">
        <pc:chgData name="Vaishnavi Sharma" userId="04e87efc2a0a1659" providerId="Windows Live" clId="Web-{CCAAB52F-970E-46D2-865C-F22F0F38D57A}" dt="2023-11-24T12:21:56.628" v="30"/>
        <pc:sldMasterMkLst>
          <pc:docMk/>
          <pc:sldMasterMk cId="2460954070" sldId="2147483660"/>
        </pc:sldMasterMkLst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ishnavi Sharma" userId="04e87efc2a0a1659" providerId="Windows Live" clId="Web-{CCAAB52F-970E-46D2-865C-F22F0F38D57A}" dt="2023-11-24T12:21:56.628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Vaishnavi Sharma" userId="04e87efc2a0a1659" providerId="Windows Live" clId="Web-{CCAAB52F-970E-46D2-865C-F22F0F38D57A}" dt="2023-11-24T12:23:23.318" v="38"/>
        <pc:sldMasterMkLst>
          <pc:docMk/>
          <pc:sldMasterMk cId="2056229073" sldId="2147483698"/>
        </pc:sldMasterMkLst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1286918600" sldId="2147483687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3271860841" sldId="2147483688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307383605" sldId="2147483689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4286557055" sldId="2147483690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1599360515" sldId="2147483691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1205638444" sldId="2147483692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1324089355" sldId="2147483693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187060624" sldId="2147483694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1198842943" sldId="2147483695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3139173342" sldId="2147483696"/>
          </pc:sldLayoutMkLst>
        </pc:sldLayoutChg>
        <pc:sldLayoutChg chg="add del">
          <pc:chgData name="Vaishnavi Sharma" userId="04e87efc2a0a1659" providerId="Windows Live" clId="Web-{CCAAB52F-970E-46D2-865C-F22F0F38D57A}" dt="2023-11-24T12:23:23.318" v="38"/>
          <pc:sldLayoutMkLst>
            <pc:docMk/>
            <pc:sldMasterMk cId="2056229073" sldId="2147483698"/>
            <pc:sldLayoutMk cId="2393522908" sldId="2147483697"/>
          </pc:sldLayoutMkLst>
        </pc:sldLayoutChg>
      </pc:sldMasterChg>
      <pc:sldMasterChg chg="add del addSldLayout delSldLayout">
        <pc:chgData name="Vaishnavi Sharma" userId="04e87efc2a0a1659" providerId="Windows Live" clId="Web-{CCAAB52F-970E-46D2-865C-F22F0F38D57A}" dt="2023-11-24T12:26:26.090" v="44"/>
        <pc:sldMasterMkLst>
          <pc:docMk/>
          <pc:sldMasterMk cId="1884615666" sldId="2147483699"/>
        </pc:sldMasterMkLst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3680285853" sldId="2147483700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601740293" sldId="2147483701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3031968867" sldId="2147483702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4092482641" sldId="2147483703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3082015476" sldId="2147483704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3335604580" sldId="2147483705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3085109518" sldId="2147483706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2223109368" sldId="2147483707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240399404" sldId="2147483708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4180595760" sldId="2147483709"/>
          </pc:sldLayoutMkLst>
        </pc:sldLayoutChg>
        <pc:sldLayoutChg chg="add del">
          <pc:chgData name="Vaishnavi Sharma" userId="04e87efc2a0a1659" providerId="Windows Live" clId="Web-{CCAAB52F-970E-46D2-865C-F22F0F38D57A}" dt="2023-11-24T12:26:26.090" v="44"/>
          <pc:sldLayoutMkLst>
            <pc:docMk/>
            <pc:sldMasterMk cId="1884615666" sldId="2147483699"/>
            <pc:sldLayoutMk cId="516995115" sldId="2147483710"/>
          </pc:sldLayoutMkLst>
        </pc:sldLayoutChg>
      </pc:sldMasterChg>
      <pc:sldMasterChg chg="add del addSldLayout delSldLayout">
        <pc:chgData name="Vaishnavi Sharma" userId="04e87efc2a0a1659" providerId="Windows Live" clId="Web-{CCAAB52F-970E-46D2-865C-F22F0F38D57A}" dt="2023-11-24T12:37:58.958" v="81"/>
        <pc:sldMasterMkLst>
          <pc:docMk/>
          <pc:sldMasterMk cId="192069019" sldId="2147483789"/>
        </pc:sldMasterMkLst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4069207800" sldId="2147483778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1389286331" sldId="2147483779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2993155322" sldId="2147483780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2632535305" sldId="2147483781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1157430827" sldId="2147483782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3630501915" sldId="2147483783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419197031" sldId="2147483784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2404884168" sldId="2147483785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2181462639" sldId="2147483786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2949548408" sldId="2147483787"/>
          </pc:sldLayoutMkLst>
        </pc:sldLayoutChg>
        <pc:sldLayoutChg chg="add del">
          <pc:chgData name="Vaishnavi Sharma" userId="04e87efc2a0a1659" providerId="Windows Live" clId="Web-{CCAAB52F-970E-46D2-865C-F22F0F38D57A}" dt="2023-11-24T12:37:58.958" v="81"/>
          <pc:sldLayoutMkLst>
            <pc:docMk/>
            <pc:sldMasterMk cId="192069019" sldId="2147483789"/>
            <pc:sldLayoutMk cId="1645727148" sldId="2147483788"/>
          </pc:sldLayoutMkLst>
        </pc:sldLayoutChg>
      </pc:sldMasterChg>
      <pc:sldMasterChg chg="add del addSldLayout delSldLayout">
        <pc:chgData name="Vaishnavi Sharma" userId="04e87efc2a0a1659" providerId="Windows Live" clId="Web-{CCAAB52F-970E-46D2-865C-F22F0F38D57A}" dt="2023-11-24T12:43:11.391" v="94"/>
        <pc:sldMasterMkLst>
          <pc:docMk/>
          <pc:sldMasterMk cId="1709689318" sldId="2147483839"/>
        </pc:sldMasterMkLst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1508855155" sldId="2147483828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2640594762" sldId="2147483829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1351513763" sldId="2147483830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3597879837" sldId="2147483831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1743473890" sldId="2147483832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3874964619" sldId="2147483833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4202270126" sldId="2147483834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982029867" sldId="2147483835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294752592" sldId="2147483836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1432465737" sldId="2147483837"/>
          </pc:sldLayoutMkLst>
        </pc:sldLayoutChg>
        <pc:sldLayoutChg chg="add del">
          <pc:chgData name="Vaishnavi Sharma" userId="04e87efc2a0a1659" providerId="Windows Live" clId="Web-{CCAAB52F-970E-46D2-865C-F22F0F38D57A}" dt="2023-11-24T12:43:11.391" v="94"/>
          <pc:sldLayoutMkLst>
            <pc:docMk/>
            <pc:sldMasterMk cId="1709689318" sldId="2147483839"/>
            <pc:sldLayoutMk cId="3433502538" sldId="2147483838"/>
          </pc:sldLayoutMkLst>
        </pc:sldLayoutChg>
      </pc:sldMasterChg>
      <pc:sldMasterChg chg="add del addSldLayout delSldLayout">
        <pc:chgData name="Vaishnavi Sharma" userId="04e87efc2a0a1659" providerId="Windows Live" clId="Web-{CCAAB52F-970E-46D2-865C-F22F0F38D57A}" dt="2023-11-24T12:47:49.681" v="123"/>
        <pc:sldMasterMkLst>
          <pc:docMk/>
          <pc:sldMasterMk cId="314510615" sldId="2147483902"/>
        </pc:sldMasterMkLst>
        <pc:sldLayoutChg chg="add del">
          <pc:chgData name="Vaishnavi Sharma" userId="04e87efc2a0a1659" providerId="Windows Live" clId="Web-{CCAAB52F-970E-46D2-865C-F22F0F38D57A}" dt="2023-11-24T12:47:49.681" v="123"/>
          <pc:sldLayoutMkLst>
            <pc:docMk/>
            <pc:sldMasterMk cId="314510615" sldId="2147483902"/>
            <pc:sldLayoutMk cId="4043565072" sldId="2147483897"/>
          </pc:sldLayoutMkLst>
        </pc:sldLayoutChg>
      </pc:sldMasterChg>
      <pc:sldMasterChg chg="add del addSldLayout delSldLayout">
        <pc:chgData name="Vaishnavi Sharma" userId="04e87efc2a0a1659" providerId="Windows Live" clId="Web-{CCAAB52F-970E-46D2-865C-F22F0F38D57A}" dt="2023-11-24T12:49:19.684" v="128"/>
        <pc:sldMasterMkLst>
          <pc:docMk/>
          <pc:sldMasterMk cId="2640306928" sldId="2147483978"/>
        </pc:sldMasterMkLst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3127057208" sldId="2147483967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687460818" sldId="2147483968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1106278215" sldId="2147483969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688522285" sldId="2147483970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2808275224" sldId="2147483971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3955627520" sldId="2147483972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3596758968" sldId="2147483973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1929663106" sldId="2147483974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2090931416" sldId="2147483975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1404675266" sldId="2147483976"/>
          </pc:sldLayoutMkLst>
        </pc:sldLayoutChg>
        <pc:sldLayoutChg chg="add del">
          <pc:chgData name="Vaishnavi Sharma" userId="04e87efc2a0a1659" providerId="Windows Live" clId="Web-{CCAAB52F-970E-46D2-865C-F22F0F38D57A}" dt="2023-11-24T12:49:19.684" v="128"/>
          <pc:sldLayoutMkLst>
            <pc:docMk/>
            <pc:sldMasterMk cId="2640306928" sldId="2147483978"/>
            <pc:sldLayoutMk cId="3268294346" sldId="2147483977"/>
          </pc:sldLayoutMkLst>
        </pc:sldLayoutChg>
      </pc:sldMasterChg>
      <pc:sldMasterChg chg="add del addSldLayout delSldLayout">
        <pc:chgData name="Vaishnavi Sharma" userId="04e87efc2a0a1659" providerId="Windows Live" clId="Web-{CCAAB52F-970E-46D2-865C-F22F0F38D57A}" dt="2023-11-24T12:47:49.634" v="122"/>
        <pc:sldMasterMkLst>
          <pc:docMk/>
          <pc:sldMasterMk cId="2898899313" sldId="2147484004"/>
        </pc:sldMasterMkLst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110084472" sldId="2147483993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2516659859" sldId="2147483994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3785935314" sldId="2147483995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4168580822" sldId="2147483996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4260729474" sldId="2147483997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2274884326" sldId="2147483998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1251338580" sldId="2147483999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4230295357" sldId="2147484000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289358696" sldId="2147484001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2151449172" sldId="2147484002"/>
          </pc:sldLayoutMkLst>
        </pc:sldLayoutChg>
        <pc:sldLayoutChg chg="add del">
          <pc:chgData name="Vaishnavi Sharma" userId="04e87efc2a0a1659" providerId="Windows Live" clId="Web-{CCAAB52F-970E-46D2-865C-F22F0F38D57A}" dt="2023-11-24T12:47:49.634" v="122"/>
          <pc:sldLayoutMkLst>
            <pc:docMk/>
            <pc:sldMasterMk cId="2898899313" sldId="2147484004"/>
            <pc:sldLayoutMk cId="909800674" sldId="2147484003"/>
          </pc:sldLayoutMkLst>
        </pc:sldLayoutChg>
      </pc:sldMasterChg>
      <pc:sldMasterChg chg="add addSldLayout">
        <pc:chgData name="Vaishnavi Sharma" userId="04e87efc2a0a1659" providerId="Windows Live" clId="Web-{CCAAB52F-970E-46D2-865C-F22F0F38D57A}" dt="2023-11-24T12:49:19.684" v="128"/>
        <pc:sldMasterMkLst>
          <pc:docMk/>
          <pc:sldMasterMk cId="2752789914" sldId="2147484067"/>
        </pc:sldMasterMkLst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789394701" sldId="2147484056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840749572" sldId="2147484057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3867698028" sldId="2147484058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3484498206" sldId="2147484059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4002960790" sldId="2147484060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924287839" sldId="2147484061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3803245795" sldId="2147484062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2544790039" sldId="2147484063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1346426540" sldId="2147484064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583102243" sldId="2147484065"/>
          </pc:sldLayoutMkLst>
        </pc:sldLayoutChg>
        <pc:sldLayoutChg chg="add">
          <pc:chgData name="Vaishnavi Sharma" userId="04e87efc2a0a1659" providerId="Windows Live" clId="Web-{CCAAB52F-970E-46D2-865C-F22F0F38D57A}" dt="2023-11-24T12:49:19.684" v="128"/>
          <pc:sldLayoutMkLst>
            <pc:docMk/>
            <pc:sldMasterMk cId="2752789914" sldId="2147484067"/>
            <pc:sldLayoutMk cId="920700031" sldId="2147484066"/>
          </pc:sldLayoutMkLst>
        </pc:sldLayoutChg>
      </pc:sldMasterChg>
    </pc:docChg>
  </pc:docChgLst>
  <pc:docChgLst>
    <pc:chgData name="Vaishnavi Sharma" userId="04e87efc2a0a1659" providerId="Windows Live" clId="Web-{838C8ADB-C1B3-444E-BAC3-7FD1A3366665}"/>
    <pc:docChg chg="addSld delSld modSld sldOrd addMainMaster delMainMaster">
      <pc:chgData name="Vaishnavi Sharma" userId="04e87efc2a0a1659" providerId="Windows Live" clId="Web-{838C8ADB-C1B3-444E-BAC3-7FD1A3366665}" dt="2023-11-24T17:08:56.707" v="1165" actId="14100"/>
      <pc:docMkLst>
        <pc:docMk/>
      </pc:docMkLst>
      <pc:sldChg chg="addSp delSp modSp del mod modClrScheme chgLayout">
        <pc:chgData name="Vaishnavi Sharma" userId="04e87efc2a0a1659" providerId="Windows Live" clId="Web-{838C8ADB-C1B3-444E-BAC3-7FD1A3366665}" dt="2023-11-24T16:50:01.355" v="1031"/>
        <pc:sldMkLst>
          <pc:docMk/>
          <pc:sldMk cId="109857222" sldId="256"/>
        </pc:sldMkLst>
        <pc:spChg chg="del mod">
          <ac:chgData name="Vaishnavi Sharma" userId="04e87efc2a0a1659" providerId="Windows Live" clId="Web-{838C8ADB-C1B3-444E-BAC3-7FD1A3366665}" dt="2023-11-24T12:53:24.969" v="2"/>
          <ac:spMkLst>
            <pc:docMk/>
            <pc:sldMk cId="109857222" sldId="256"/>
            <ac:spMk id="6" creationId="{FFF1ABC8-72AA-6859-C7B5-FF48CEF2FE48}"/>
          </ac:spMkLst>
        </pc:spChg>
        <pc:spChg chg="mod ord">
          <ac:chgData name="Vaishnavi Sharma" userId="04e87efc2a0a1659" providerId="Windows Live" clId="Web-{838C8ADB-C1B3-444E-BAC3-7FD1A3366665}" dt="2023-11-24T13:36:44.633" v="329" actId="20577"/>
          <ac:spMkLst>
            <pc:docMk/>
            <pc:sldMk cId="109857222" sldId="256"/>
            <ac:spMk id="49" creationId="{83E7D709-7BBC-D2E0-ED88-0943EF6069A4}"/>
          </ac:spMkLst>
        </pc:spChg>
        <pc:spChg chg="del">
          <ac:chgData name="Vaishnavi Sharma" userId="04e87efc2a0a1659" providerId="Windows Live" clId="Web-{838C8ADB-C1B3-444E-BAC3-7FD1A3366665}" dt="2023-11-24T12:52:50.781" v="0"/>
          <ac:spMkLst>
            <pc:docMk/>
            <pc:sldMk cId="109857222" sldId="256"/>
            <ac:spMk id="142" creationId="{4EFE82FE-7465-AE46-88DF-34D347E83B84}"/>
          </ac:spMkLst>
        </pc:spChg>
        <pc:spChg chg="add del">
          <ac:chgData name="Vaishnavi Sharma" userId="04e87efc2a0a1659" providerId="Windows Live" clId="Web-{838C8ADB-C1B3-444E-BAC3-7FD1A3366665}" dt="2023-11-24T12:55:49.129" v="14"/>
          <ac:spMkLst>
            <pc:docMk/>
            <pc:sldMk cId="109857222" sldId="256"/>
            <ac:spMk id="156" creationId="{55666830-9A19-4E01-8505-D6C7F9AC5665}"/>
          </ac:spMkLst>
        </pc:spChg>
        <pc:spChg chg="add del">
          <ac:chgData name="Vaishnavi Sharma" userId="04e87efc2a0a1659" providerId="Windows Live" clId="Web-{838C8ADB-C1B3-444E-BAC3-7FD1A3366665}" dt="2023-11-24T12:55:49.129" v="14"/>
          <ac:spMkLst>
            <pc:docMk/>
            <pc:sldMk cId="109857222" sldId="256"/>
            <ac:spMk id="158" creationId="{AE9FC877-7FB6-4D22-9988-35420644E202}"/>
          </ac:spMkLst>
        </pc:spChg>
        <pc:spChg chg="add del">
          <ac:chgData name="Vaishnavi Sharma" userId="04e87efc2a0a1659" providerId="Windows Live" clId="Web-{838C8ADB-C1B3-444E-BAC3-7FD1A3366665}" dt="2023-11-24T12:55:49.129" v="14"/>
          <ac:spMkLst>
            <pc:docMk/>
            <pc:sldMk cId="109857222" sldId="256"/>
            <ac:spMk id="160" creationId="{E41809D1-F12E-46BB-B804-5F209D325E8B}"/>
          </ac:spMkLst>
        </pc:spChg>
        <pc:spChg chg="add del">
          <ac:chgData name="Vaishnavi Sharma" userId="04e87efc2a0a1659" providerId="Windows Live" clId="Web-{838C8ADB-C1B3-444E-BAC3-7FD1A3366665}" dt="2023-11-24T12:55:49.129" v="14"/>
          <ac:spMkLst>
            <pc:docMk/>
            <pc:sldMk cId="109857222" sldId="256"/>
            <ac:spMk id="162" creationId="{AF2F604E-43BE-4DC3-B983-E071523364F8}"/>
          </ac:spMkLst>
        </pc:spChg>
        <pc:spChg chg="add del">
          <ac:chgData name="Vaishnavi Sharma" userId="04e87efc2a0a1659" providerId="Windows Live" clId="Web-{838C8ADB-C1B3-444E-BAC3-7FD1A3366665}" dt="2023-11-24T12:55:49.129" v="14"/>
          <ac:spMkLst>
            <pc:docMk/>
            <pc:sldMk cId="109857222" sldId="256"/>
            <ac:spMk id="164" creationId="{08C9B587-E65E-4B52-B37C-ABEBB6E87928}"/>
          </ac:spMkLst>
        </pc:spChg>
        <pc:spChg chg="add del">
          <ac:chgData name="Vaishnavi Sharma" userId="04e87efc2a0a1659" providerId="Windows Live" clId="Web-{838C8ADB-C1B3-444E-BAC3-7FD1A3366665}" dt="2023-11-24T12:56:32.584" v="17"/>
          <ac:spMkLst>
            <pc:docMk/>
            <pc:sldMk cId="109857222" sldId="256"/>
            <ac:spMk id="169" creationId="{C7B352FC-1F44-4AB9-A2BD-FBF231C6B1C1}"/>
          </ac:spMkLst>
        </pc:spChg>
        <pc:spChg chg="add del">
          <ac:chgData name="Vaishnavi Sharma" userId="04e87efc2a0a1659" providerId="Windows Live" clId="Web-{838C8ADB-C1B3-444E-BAC3-7FD1A3366665}" dt="2023-11-24T12:56:32.584" v="17"/>
          <ac:spMkLst>
            <pc:docMk/>
            <pc:sldMk cId="109857222" sldId="256"/>
            <ac:spMk id="171" creationId="{0ADDB668-2CA4-4D2B-9C34-3487CA330BA8}"/>
          </ac:spMkLst>
        </pc:spChg>
        <pc:spChg chg="add del">
          <ac:chgData name="Vaishnavi Sharma" userId="04e87efc2a0a1659" providerId="Windows Live" clId="Web-{838C8ADB-C1B3-444E-BAC3-7FD1A3366665}" dt="2023-11-24T12:56:32.584" v="17"/>
          <ac:spMkLst>
            <pc:docMk/>
            <pc:sldMk cId="109857222" sldId="256"/>
            <ac:spMk id="173" creationId="{2568BC19-F052-4108-93E1-6A3D1DEC072F}"/>
          </ac:spMkLst>
        </pc:spChg>
        <pc:spChg chg="add del">
          <ac:chgData name="Vaishnavi Sharma" userId="04e87efc2a0a1659" providerId="Windows Live" clId="Web-{838C8ADB-C1B3-444E-BAC3-7FD1A3366665}" dt="2023-11-24T12:56:32.584" v="17"/>
          <ac:spMkLst>
            <pc:docMk/>
            <pc:sldMk cId="109857222" sldId="256"/>
            <ac:spMk id="175" creationId="{D5FD337D-4D6B-4C8B-B6F5-121097E09881}"/>
          </ac:spMkLst>
        </pc:spChg>
        <pc:spChg chg="add">
          <ac:chgData name="Vaishnavi Sharma" userId="04e87efc2a0a1659" providerId="Windows Live" clId="Web-{838C8ADB-C1B3-444E-BAC3-7FD1A3366665}" dt="2023-11-24T12:56:32.584" v="17"/>
          <ac:spMkLst>
            <pc:docMk/>
            <pc:sldMk cId="109857222" sldId="256"/>
            <ac:spMk id="180" creationId="{5A59F003-E00A-43F9-91DC-CC54E3B87466}"/>
          </ac:spMkLst>
        </pc:spChg>
        <pc:spChg chg="add">
          <ac:chgData name="Vaishnavi Sharma" userId="04e87efc2a0a1659" providerId="Windows Live" clId="Web-{838C8ADB-C1B3-444E-BAC3-7FD1A3366665}" dt="2023-11-24T12:56:32.584" v="17"/>
          <ac:spMkLst>
            <pc:docMk/>
            <pc:sldMk cId="109857222" sldId="256"/>
            <ac:spMk id="182" creationId="{D74A4382-E3AD-430A-9A1F-DFA3E0E77A7D}"/>
          </ac:spMkLst>
        </pc:spChg>
        <pc:spChg chg="add">
          <ac:chgData name="Vaishnavi Sharma" userId="04e87efc2a0a1659" providerId="Windows Live" clId="Web-{838C8ADB-C1B3-444E-BAC3-7FD1A3366665}" dt="2023-11-24T12:56:32.584" v="17"/>
          <ac:spMkLst>
            <pc:docMk/>
            <pc:sldMk cId="109857222" sldId="256"/>
            <ac:spMk id="184" creationId="{79F40191-0F44-4FD1-82CC-ACB507C14BE6}"/>
          </ac:spMkLst>
        </pc:spChg>
        <pc:grpChg chg="del">
          <ac:chgData name="Vaishnavi Sharma" userId="04e87efc2a0a1659" providerId="Windows Live" clId="Web-{838C8ADB-C1B3-444E-BAC3-7FD1A3366665}" dt="2023-11-24T12:52:50.781" v="0"/>
          <ac:grpSpMkLst>
            <pc:docMk/>
            <pc:sldMk cId="109857222" sldId="256"/>
            <ac:grpSpMk id="144" creationId="{BCFFF971-DAC9-F44B-9F22-4B030B6B61B3}"/>
          </ac:grpSpMkLst>
        </pc:grpChg>
        <pc:picChg chg="add del mod">
          <ac:chgData name="Vaishnavi Sharma" userId="04e87efc2a0a1659" providerId="Windows Live" clId="Web-{838C8ADB-C1B3-444E-BAC3-7FD1A3366665}" dt="2023-11-24T12:54:29.362" v="12"/>
          <ac:picMkLst>
            <pc:docMk/>
            <pc:sldMk cId="109857222" sldId="256"/>
            <ac:picMk id="2" creationId="{EC1087CC-2A81-07E9-E50A-3F00CD33DF83}"/>
          </ac:picMkLst>
        </pc:picChg>
        <pc:picChg chg="add del mod">
          <ac:chgData name="Vaishnavi Sharma" userId="04e87efc2a0a1659" providerId="Windows Live" clId="Web-{838C8ADB-C1B3-444E-BAC3-7FD1A3366665}" dt="2023-11-24T12:56:23.521" v="16"/>
          <ac:picMkLst>
            <pc:docMk/>
            <pc:sldMk cId="109857222" sldId="256"/>
            <ac:picMk id="3" creationId="{E3FEFC08-C8B7-AB4E-B8D6-848C0EC4CF94}"/>
          </ac:picMkLst>
        </pc:picChg>
        <pc:picChg chg="add mod">
          <ac:chgData name="Vaishnavi Sharma" userId="04e87efc2a0a1659" providerId="Windows Live" clId="Web-{838C8ADB-C1B3-444E-BAC3-7FD1A3366665}" dt="2023-11-24T12:56:32.584" v="17"/>
          <ac:picMkLst>
            <pc:docMk/>
            <pc:sldMk cId="109857222" sldId="256"/>
            <ac:picMk id="4" creationId="{F86FB06A-2482-7D0C-0143-73AB1AB91110}"/>
          </ac:picMkLst>
        </pc:picChg>
        <pc:picChg chg="del mod">
          <ac:chgData name="Vaishnavi Sharma" userId="04e87efc2a0a1659" providerId="Windows Live" clId="Web-{838C8ADB-C1B3-444E-BAC3-7FD1A3366665}" dt="2023-11-24T12:53:24.969" v="2"/>
          <ac:picMkLst>
            <pc:docMk/>
            <pc:sldMk cId="109857222" sldId="256"/>
            <ac:picMk id="5" creationId="{DFDEB356-723C-FAAE-7657-E8C474D51F95}"/>
          </ac:picMkLst>
        </pc:picChg>
        <pc:cxnChg chg="del">
          <ac:chgData name="Vaishnavi Sharma" userId="04e87efc2a0a1659" providerId="Windows Live" clId="Web-{838C8ADB-C1B3-444E-BAC3-7FD1A3366665}" dt="2023-11-24T12:52:50.781" v="0"/>
          <ac:cxnSpMkLst>
            <pc:docMk/>
            <pc:sldMk cId="109857222" sldId="256"/>
            <ac:cxnSpMk id="151" creationId="{F1B96028-BC88-E342-92F9-207761463836}"/>
          </ac:cxnSpMkLst>
        </pc:cxnChg>
      </pc:sldChg>
      <pc:sldChg chg="addSp delSp modSp new mod setBg">
        <pc:chgData name="Vaishnavi Sharma" userId="04e87efc2a0a1659" providerId="Windows Live" clId="Web-{838C8ADB-C1B3-444E-BAC3-7FD1A3366665}" dt="2023-11-24T12:59:42.479" v="41" actId="20577"/>
        <pc:sldMkLst>
          <pc:docMk/>
          <pc:sldMk cId="1208586280" sldId="257"/>
        </pc:sldMkLst>
        <pc:spChg chg="mod">
          <ac:chgData name="Vaishnavi Sharma" userId="04e87efc2a0a1659" providerId="Windows Live" clId="Web-{838C8ADB-C1B3-444E-BAC3-7FD1A3366665}" dt="2023-11-24T12:59:42.479" v="41" actId="20577"/>
          <ac:spMkLst>
            <pc:docMk/>
            <pc:sldMk cId="1208586280" sldId="257"/>
            <ac:spMk id="2" creationId="{990E09A4-50AF-2FBA-AD68-28658BFA2DCC}"/>
          </ac:spMkLst>
        </pc:spChg>
        <pc:spChg chg="mod">
          <ac:chgData name="Vaishnavi Sharma" userId="04e87efc2a0a1659" providerId="Windows Live" clId="Web-{838C8ADB-C1B3-444E-BAC3-7FD1A3366665}" dt="2023-11-24T12:59:20.541" v="38" actId="20577"/>
          <ac:spMkLst>
            <pc:docMk/>
            <pc:sldMk cId="1208586280" sldId="257"/>
            <ac:spMk id="3" creationId="{735B00CD-5F6E-7D5E-DA0D-9C96C0E6BF27}"/>
          </ac:spMkLst>
        </pc:spChg>
        <pc:spChg chg="add mod">
          <ac:chgData name="Vaishnavi Sharma" userId="04e87efc2a0a1659" providerId="Windows Live" clId="Web-{838C8ADB-C1B3-444E-BAC3-7FD1A3366665}" dt="2023-11-24T12:58:58.994" v="25"/>
          <ac:spMkLst>
            <pc:docMk/>
            <pc:sldMk cId="1208586280" sldId="257"/>
            <ac:spMk id="5" creationId="{E282D623-0D72-9D41-766E-DE266F88D46B}"/>
          </ac:spMkLst>
        </pc:spChg>
        <pc:spChg chg="add del">
          <ac:chgData name="Vaishnavi Sharma" userId="04e87efc2a0a1659" providerId="Windows Live" clId="Web-{838C8ADB-C1B3-444E-BAC3-7FD1A3366665}" dt="2023-11-24T12:58:58.994" v="25"/>
          <ac:spMkLst>
            <pc:docMk/>
            <pc:sldMk cId="1208586280" sldId="257"/>
            <ac:spMk id="10" creationId="{0671A8AE-40A1-4631-A6B8-581AFF065482}"/>
          </ac:spMkLst>
        </pc:spChg>
        <pc:spChg chg="add del">
          <ac:chgData name="Vaishnavi Sharma" userId="04e87efc2a0a1659" providerId="Windows Live" clId="Web-{838C8ADB-C1B3-444E-BAC3-7FD1A3366665}" dt="2023-11-24T12:58:58.994" v="25"/>
          <ac:spMkLst>
            <pc:docMk/>
            <pc:sldMk cId="1208586280" sldId="257"/>
            <ac:spMk id="12" creationId="{A44CD100-6267-4E62-AA64-2182A3A6A1C0}"/>
          </ac:spMkLst>
        </pc:spChg>
        <pc:spChg chg="add del">
          <ac:chgData name="Vaishnavi Sharma" userId="04e87efc2a0a1659" providerId="Windows Live" clId="Web-{838C8ADB-C1B3-444E-BAC3-7FD1A3366665}" dt="2023-11-24T12:58:58.994" v="25"/>
          <ac:spMkLst>
            <pc:docMk/>
            <pc:sldMk cId="1208586280" sldId="257"/>
            <ac:spMk id="14" creationId="{AF2F604E-43BE-4DC3-B983-E071523364F8}"/>
          </ac:spMkLst>
        </pc:spChg>
        <pc:spChg chg="add del">
          <ac:chgData name="Vaishnavi Sharma" userId="04e87efc2a0a1659" providerId="Windows Live" clId="Web-{838C8ADB-C1B3-444E-BAC3-7FD1A3366665}" dt="2023-11-24T12:58:58.994" v="25"/>
          <ac:spMkLst>
            <pc:docMk/>
            <pc:sldMk cId="1208586280" sldId="257"/>
            <ac:spMk id="16" creationId="{08C9B587-E65E-4B52-B37C-ABEBB6E87928}"/>
          </ac:spMkLst>
        </pc:spChg>
        <pc:spChg chg="add">
          <ac:chgData name="Vaishnavi Sharma" userId="04e87efc2a0a1659" providerId="Windows Live" clId="Web-{838C8ADB-C1B3-444E-BAC3-7FD1A3366665}" dt="2023-11-24T12:58:58.994" v="25"/>
          <ac:spMkLst>
            <pc:docMk/>
            <pc:sldMk cId="1208586280" sldId="257"/>
            <ac:spMk id="21" creationId="{007891EC-4501-44ED-A8C8-B11B6DB767AB}"/>
          </ac:spMkLst>
        </pc:spChg>
        <pc:picChg chg="add mod ord modCrop">
          <ac:chgData name="Vaishnavi Sharma" userId="04e87efc2a0a1659" providerId="Windows Live" clId="Web-{838C8ADB-C1B3-444E-BAC3-7FD1A3366665}" dt="2023-11-24T12:58:58.994" v="25"/>
          <ac:picMkLst>
            <pc:docMk/>
            <pc:sldMk cId="1208586280" sldId="257"/>
            <ac:picMk id="4" creationId="{6BB427ED-E071-20E7-928B-7445F0E23B27}"/>
          </ac:picMkLst>
        </pc:picChg>
        <pc:cxnChg chg="add">
          <ac:chgData name="Vaishnavi Sharma" userId="04e87efc2a0a1659" providerId="Windows Live" clId="Web-{838C8ADB-C1B3-444E-BAC3-7FD1A3366665}" dt="2023-11-24T12:58:58.994" v="25"/>
          <ac:cxnSpMkLst>
            <pc:docMk/>
            <pc:sldMk cId="1208586280" sldId="257"/>
            <ac:cxnSpMk id="23" creationId="{34E5597F-CE67-4085-9548-E6A8036DA3BB}"/>
          </ac:cxnSpMkLst>
        </pc:cxnChg>
      </pc:sldChg>
      <pc:sldChg chg="addSp modSp new mod setBg">
        <pc:chgData name="Vaishnavi Sharma" userId="04e87efc2a0a1659" providerId="Windows Live" clId="Web-{838C8ADB-C1B3-444E-BAC3-7FD1A3366665}" dt="2023-11-24T16:55:31.190" v="1122" actId="20577"/>
        <pc:sldMkLst>
          <pc:docMk/>
          <pc:sldMk cId="2437601720" sldId="258"/>
        </pc:sldMkLst>
        <pc:spChg chg="mod">
          <ac:chgData name="Vaishnavi Sharma" userId="04e87efc2a0a1659" providerId="Windows Live" clId="Web-{838C8ADB-C1B3-444E-BAC3-7FD1A3366665}" dt="2023-11-24T13:01:16.216" v="61"/>
          <ac:spMkLst>
            <pc:docMk/>
            <pc:sldMk cId="2437601720" sldId="258"/>
            <ac:spMk id="2" creationId="{63F2B9DA-24BB-00C2-F04F-F93F93A338BF}"/>
          </ac:spMkLst>
        </pc:spChg>
        <pc:spChg chg="mod">
          <ac:chgData name="Vaishnavi Sharma" userId="04e87efc2a0a1659" providerId="Windows Live" clId="Web-{838C8ADB-C1B3-444E-BAC3-7FD1A3366665}" dt="2023-11-24T16:55:31.190" v="1122" actId="20577"/>
          <ac:spMkLst>
            <pc:docMk/>
            <pc:sldMk cId="2437601720" sldId="258"/>
            <ac:spMk id="3" creationId="{BACA4FA2-6BE7-DBB2-1B6F-2B96E6EFC364}"/>
          </ac:spMkLst>
        </pc:spChg>
        <pc:spChg chg="add">
          <ac:chgData name="Vaishnavi Sharma" userId="04e87efc2a0a1659" providerId="Windows Live" clId="Web-{838C8ADB-C1B3-444E-BAC3-7FD1A3366665}" dt="2023-11-24T13:01:16.216" v="61"/>
          <ac:spMkLst>
            <pc:docMk/>
            <pc:sldMk cId="2437601720" sldId="258"/>
            <ac:spMk id="8" creationId="{1C799903-48D5-4A31-A1A2-541072D9771E}"/>
          </ac:spMkLst>
        </pc:spChg>
        <pc:spChg chg="add">
          <ac:chgData name="Vaishnavi Sharma" userId="04e87efc2a0a1659" providerId="Windows Live" clId="Web-{838C8ADB-C1B3-444E-BAC3-7FD1A3366665}" dt="2023-11-24T13:01:16.216" v="61"/>
          <ac:spMkLst>
            <pc:docMk/>
            <pc:sldMk cId="2437601720" sldId="258"/>
            <ac:spMk id="10" creationId="{8EFFF109-FC58-4FD3-BE05-9775A1310F55}"/>
          </ac:spMkLst>
        </pc:spChg>
        <pc:spChg chg="add">
          <ac:chgData name="Vaishnavi Sharma" userId="04e87efc2a0a1659" providerId="Windows Live" clId="Web-{838C8ADB-C1B3-444E-BAC3-7FD1A3366665}" dt="2023-11-24T13:01:16.216" v="61"/>
          <ac:spMkLst>
            <pc:docMk/>
            <pc:sldMk cId="2437601720" sldId="258"/>
            <ac:spMk id="12" creationId="{E1B96AD6-92A9-4273-A62B-96A1C3E0BA95}"/>
          </ac:spMkLst>
        </pc:spChg>
        <pc:spChg chg="add">
          <ac:chgData name="Vaishnavi Sharma" userId="04e87efc2a0a1659" providerId="Windows Live" clId="Web-{838C8ADB-C1B3-444E-BAC3-7FD1A3366665}" dt="2023-11-24T13:01:16.216" v="61"/>
          <ac:spMkLst>
            <pc:docMk/>
            <pc:sldMk cId="2437601720" sldId="258"/>
            <ac:spMk id="14" creationId="{463EEC44-1BA3-44ED-81FC-A644B04B2A44}"/>
          </ac:spMkLst>
        </pc:spChg>
      </pc:sldChg>
      <pc:sldChg chg="addSp delSp modSp new">
        <pc:chgData name="Vaishnavi Sharma" userId="04e87efc2a0a1659" providerId="Windows Live" clId="Web-{838C8ADB-C1B3-444E-BAC3-7FD1A3366665}" dt="2023-11-24T16:56:16.582" v="1126" actId="20577"/>
        <pc:sldMkLst>
          <pc:docMk/>
          <pc:sldMk cId="1830811504" sldId="259"/>
        </pc:sldMkLst>
        <pc:spChg chg="mod">
          <ac:chgData name="Vaishnavi Sharma" userId="04e87efc2a0a1659" providerId="Windows Live" clId="Web-{838C8ADB-C1B3-444E-BAC3-7FD1A3366665}" dt="2023-11-24T16:56:16.582" v="1126" actId="20577"/>
          <ac:spMkLst>
            <pc:docMk/>
            <pc:sldMk cId="1830811504" sldId="259"/>
            <ac:spMk id="2" creationId="{8D68F81D-AF89-7DB0-755C-70145F03FB23}"/>
          </ac:spMkLst>
        </pc:spChg>
        <pc:spChg chg="del mod">
          <ac:chgData name="Vaishnavi Sharma" userId="04e87efc2a0a1659" providerId="Windows Live" clId="Web-{838C8ADB-C1B3-444E-BAC3-7FD1A3366665}" dt="2023-11-24T14:02:21.408" v="431"/>
          <ac:spMkLst>
            <pc:docMk/>
            <pc:sldMk cId="1830811504" sldId="259"/>
            <ac:spMk id="3" creationId="{1362FF13-7DBB-4A17-68ED-421F745997CD}"/>
          </ac:spMkLst>
        </pc:spChg>
        <pc:graphicFrameChg chg="add modGraphic">
          <ac:chgData name="Vaishnavi Sharma" userId="04e87efc2a0a1659" providerId="Windows Live" clId="Web-{838C8ADB-C1B3-444E-BAC3-7FD1A3366665}" dt="2023-11-24T16:54:34.423" v="1100" actId="20577"/>
          <ac:graphicFrameMkLst>
            <pc:docMk/>
            <pc:sldMk cId="1830811504" sldId="259"/>
            <ac:graphicFrameMk id="5" creationId="{C5D9003C-792C-879D-98C6-B8B6151E68DB}"/>
          </ac:graphicFrameMkLst>
        </pc:graphicFrameChg>
      </pc:sldChg>
      <pc:sldChg chg="addSp delSp modSp new mod setBg">
        <pc:chgData name="Vaishnavi Sharma" userId="04e87efc2a0a1659" providerId="Windows Live" clId="Web-{838C8ADB-C1B3-444E-BAC3-7FD1A3366665}" dt="2023-11-24T16:56:06.066" v="1125" actId="20577"/>
        <pc:sldMkLst>
          <pc:docMk/>
          <pc:sldMk cId="828881894" sldId="260"/>
        </pc:sldMkLst>
        <pc:spChg chg="mod ord">
          <ac:chgData name="Vaishnavi Sharma" userId="04e87efc2a0a1659" providerId="Windows Live" clId="Web-{838C8ADB-C1B3-444E-BAC3-7FD1A3366665}" dt="2023-11-24T16:56:06.066" v="1125" actId="20577"/>
          <ac:spMkLst>
            <pc:docMk/>
            <pc:sldMk cId="828881894" sldId="260"/>
            <ac:spMk id="2" creationId="{E79042A3-79D9-A3CD-621F-779941D35AE2}"/>
          </ac:spMkLst>
        </pc:spChg>
        <pc:spChg chg="del">
          <ac:chgData name="Vaishnavi Sharma" userId="04e87efc2a0a1659" providerId="Windows Live" clId="Web-{838C8ADB-C1B3-444E-BAC3-7FD1A3366665}" dt="2023-11-24T13:19:33.043" v="247"/>
          <ac:spMkLst>
            <pc:docMk/>
            <pc:sldMk cId="828881894" sldId="260"/>
            <ac:spMk id="3" creationId="{7C215936-BF52-D0DD-50BA-460D633E1C82}"/>
          </ac:spMkLst>
        </pc:spChg>
        <pc:spChg chg="add mod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5" creationId="{F9A96B4B-9EDF-DD0D-23DF-A5ECCCF16795}"/>
          </ac:spMkLst>
        </pc:spChg>
        <pc:spChg chg="add del">
          <ac:chgData name="Vaishnavi Sharma" userId="04e87efc2a0a1659" providerId="Windows Live" clId="Web-{838C8ADB-C1B3-444E-BAC3-7FD1A3366665}" dt="2023-11-24T13:19:50.434" v="252"/>
          <ac:spMkLst>
            <pc:docMk/>
            <pc:sldMk cId="828881894" sldId="260"/>
            <ac:spMk id="9" creationId="{FCB0937B-519D-C754-638E-D923136A1A43}"/>
          </ac:spMkLst>
        </pc:spChg>
        <pc:spChg chg="add del">
          <ac:chgData name="Vaishnavi Sharma" userId="04e87efc2a0a1659" providerId="Windows Live" clId="Web-{838C8ADB-C1B3-444E-BAC3-7FD1A3366665}" dt="2023-11-24T13:19:50.434" v="252"/>
          <ac:spMkLst>
            <pc:docMk/>
            <pc:sldMk cId="828881894" sldId="260"/>
            <ac:spMk id="12" creationId="{E45CA849-654C-4173-AD99-B3A2528275F5}"/>
          </ac:spMkLst>
        </pc:spChg>
        <pc:spChg chg="add del">
          <ac:chgData name="Vaishnavi Sharma" userId="04e87efc2a0a1659" providerId="Windows Live" clId="Web-{838C8ADB-C1B3-444E-BAC3-7FD1A3366665}" dt="2023-11-24T13:19:50.434" v="252"/>
          <ac:spMkLst>
            <pc:docMk/>
            <pc:sldMk cId="828881894" sldId="260"/>
            <ac:spMk id="14" creationId="{3E23A947-2D45-4208-AE2B-64948C87A3EB}"/>
          </ac:spMkLst>
        </pc:spChg>
        <pc:spChg chg="add del">
          <ac:chgData name="Vaishnavi Sharma" userId="04e87efc2a0a1659" providerId="Windows Live" clId="Web-{838C8ADB-C1B3-444E-BAC3-7FD1A3366665}" dt="2023-11-24T13:19:50.434" v="252"/>
          <ac:spMkLst>
            <pc:docMk/>
            <pc:sldMk cId="828881894" sldId="260"/>
            <ac:spMk id="16" creationId="{E5BBB0F9-6A59-4D02-A9C7-A2D6516684CE}"/>
          </ac:spMkLst>
        </pc:spChg>
        <pc:spChg chg="add del">
          <ac:chgData name="Vaishnavi Sharma" userId="04e87efc2a0a1659" providerId="Windows Live" clId="Web-{838C8ADB-C1B3-444E-BAC3-7FD1A3366665}" dt="2023-11-24T13:26:34.038" v="273"/>
          <ac:spMkLst>
            <pc:docMk/>
            <pc:sldMk cId="828881894" sldId="260"/>
            <ac:spMk id="18" creationId="{9DECDBF4-02B6-4BB4-B65B-B8107AD6A9E8}"/>
          </ac:spMkLst>
        </pc:spChg>
        <pc:spChg chg="add del">
          <ac:chgData name="Vaishnavi Sharma" userId="04e87efc2a0a1659" providerId="Windows Live" clId="Web-{838C8ADB-C1B3-444E-BAC3-7FD1A3366665}" dt="2023-11-24T13:26:34.038" v="273"/>
          <ac:spMkLst>
            <pc:docMk/>
            <pc:sldMk cId="828881894" sldId="260"/>
            <ac:spMk id="19" creationId="{DF44879F-6698-4394-89D4-7B3CDB92E9A0}"/>
          </ac:spMkLst>
        </pc:spChg>
        <pc:spChg chg="add del">
          <ac:chgData name="Vaishnavi Sharma" userId="04e87efc2a0a1659" providerId="Windows Live" clId="Web-{838C8ADB-C1B3-444E-BAC3-7FD1A3366665}" dt="2023-11-24T13:26:34.038" v="273"/>
          <ac:spMkLst>
            <pc:docMk/>
            <pc:sldMk cId="828881894" sldId="260"/>
            <ac:spMk id="20" creationId="{C65FD3B2-577C-49A0-B40E-4845C5D597CF}"/>
          </ac:spMkLst>
        </pc:spChg>
        <pc:spChg chg="add del">
          <ac:chgData name="Vaishnavi Sharma" userId="04e87efc2a0a1659" providerId="Windows Live" clId="Web-{838C8ADB-C1B3-444E-BAC3-7FD1A3366665}" dt="2023-11-24T13:26:34.038" v="273"/>
          <ac:spMkLst>
            <pc:docMk/>
            <pc:sldMk cId="828881894" sldId="260"/>
            <ac:spMk id="21" creationId="{7A0B5DEA-ADF6-4BA5-9307-147F0A4685A0}"/>
          </ac:spMkLst>
        </pc:spChg>
        <pc:spChg chg="add mod">
          <ac:chgData name="Vaishnavi Sharma" userId="04e87efc2a0a1659" providerId="Windows Live" clId="Web-{838C8ADB-C1B3-444E-BAC3-7FD1A3366665}" dt="2023-11-24T13:33:31.721" v="319" actId="20577"/>
          <ac:spMkLst>
            <pc:docMk/>
            <pc:sldMk cId="828881894" sldId="260"/>
            <ac:spMk id="22" creationId="{8F9C26BC-0E78-FD73-EE81-67C6784B90FB}"/>
          </ac:spMkLst>
        </pc:spChg>
        <pc:spChg chg="add del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27" creationId="{84ECDE7A-6944-466D-8FFE-149A29BA6BAE}"/>
          </ac:spMkLst>
        </pc:spChg>
        <pc:spChg chg="add del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29" creationId="{B3420082-9415-44EC-802E-C77D71D59C57}"/>
          </ac:spMkLst>
        </pc:spChg>
        <pc:spChg chg="add del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31" creationId="{55A52C45-1FCB-4636-A80F-2849B8226C01}"/>
          </ac:spMkLst>
        </pc:spChg>
        <pc:spChg chg="add del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33" creationId="{768EB4DD-3704-43AD-92B3-C4E0C6EA92CB}"/>
          </ac:spMkLst>
        </pc:spChg>
        <pc:spChg chg="add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38" creationId="{0B9EE3F3-89B7-43C3-8651-C4C96830993D}"/>
          </ac:spMkLst>
        </pc:spChg>
        <pc:spChg chg="add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40" creationId="{33AE4636-AEEC-45D6-84D4-7AC2DA48ECF8}"/>
          </ac:spMkLst>
        </pc:spChg>
        <pc:spChg chg="add">
          <ac:chgData name="Vaishnavi Sharma" userId="04e87efc2a0a1659" providerId="Windows Live" clId="Web-{838C8ADB-C1B3-444E-BAC3-7FD1A3366665}" dt="2023-11-24T13:30:20.966" v="312"/>
          <ac:spMkLst>
            <pc:docMk/>
            <pc:sldMk cId="828881894" sldId="260"/>
            <ac:spMk id="42" creationId="{8D9CE0F4-2EB2-4F1F-8AAC-DB3571D9FE10}"/>
          </ac:spMkLst>
        </pc:spChg>
        <pc:picChg chg="add mod ord">
          <ac:chgData name="Vaishnavi Sharma" userId="04e87efc2a0a1659" providerId="Windows Live" clId="Web-{838C8ADB-C1B3-444E-BAC3-7FD1A3366665}" dt="2023-11-24T13:30:20.966" v="312"/>
          <ac:picMkLst>
            <pc:docMk/>
            <pc:sldMk cId="828881894" sldId="260"/>
            <ac:picMk id="4" creationId="{C6109CEE-151E-F777-E82F-206A309E2500}"/>
          </ac:picMkLst>
        </pc:picChg>
      </pc:sldChg>
      <pc:sldChg chg="new del">
        <pc:chgData name="Vaishnavi Sharma" userId="04e87efc2a0a1659" providerId="Windows Live" clId="Web-{838C8ADB-C1B3-444E-BAC3-7FD1A3366665}" dt="2023-11-24T13:29:52.075" v="304"/>
        <pc:sldMkLst>
          <pc:docMk/>
          <pc:sldMk cId="3637729156" sldId="261"/>
        </pc:sldMkLst>
      </pc:sldChg>
      <pc:sldChg chg="addSp delSp modSp new mod setBg">
        <pc:chgData name="Vaishnavi Sharma" userId="04e87efc2a0a1659" providerId="Windows Live" clId="Web-{838C8ADB-C1B3-444E-BAC3-7FD1A3366665}" dt="2023-11-24T16:56:48.942" v="1128" actId="20577"/>
        <pc:sldMkLst>
          <pc:docMk/>
          <pc:sldMk cId="4130829927" sldId="261"/>
        </pc:sldMkLst>
        <pc:spChg chg="mod">
          <ac:chgData name="Vaishnavi Sharma" userId="04e87efc2a0a1659" providerId="Windows Live" clId="Web-{838C8ADB-C1B3-444E-BAC3-7FD1A3366665}" dt="2023-11-24T16:56:48.942" v="1128" actId="20577"/>
          <ac:spMkLst>
            <pc:docMk/>
            <pc:sldMk cId="4130829927" sldId="261"/>
            <ac:spMk id="2" creationId="{9600F5FB-57A6-AEBD-D26D-0B1A1C35ED1B}"/>
          </ac:spMkLst>
        </pc:spChg>
        <pc:spChg chg="del">
          <ac:chgData name="Vaishnavi Sharma" userId="04e87efc2a0a1659" providerId="Windows Live" clId="Web-{838C8ADB-C1B3-444E-BAC3-7FD1A3366665}" dt="2023-11-24T13:41:32.594" v="348"/>
          <ac:spMkLst>
            <pc:docMk/>
            <pc:sldMk cId="4130829927" sldId="261"/>
            <ac:spMk id="3" creationId="{A912D317-0CD4-D645-96DE-B82DF1A15E26}"/>
          </ac:spMkLst>
        </pc:spChg>
        <pc:spChg chg="add mod">
          <ac:chgData name="Vaishnavi Sharma" userId="04e87efc2a0a1659" providerId="Windows Live" clId="Web-{838C8ADB-C1B3-444E-BAC3-7FD1A3366665}" dt="2023-11-24T13:50:45.733" v="386" actId="20577"/>
          <ac:spMkLst>
            <pc:docMk/>
            <pc:sldMk cId="4130829927" sldId="261"/>
            <ac:spMk id="8" creationId="{2707073C-C927-B85D-6E5B-5450D79C0043}"/>
          </ac:spMkLst>
        </pc:spChg>
        <pc:spChg chg="add">
          <ac:chgData name="Vaishnavi Sharma" userId="04e87efc2a0a1659" providerId="Windows Live" clId="Web-{838C8ADB-C1B3-444E-BAC3-7FD1A3366665}" dt="2023-11-24T13:42:37.877" v="353"/>
          <ac:spMkLst>
            <pc:docMk/>
            <pc:sldMk cId="4130829927" sldId="261"/>
            <ac:spMk id="11" creationId="{E45CA849-654C-4173-AD99-B3A2528275F5}"/>
          </ac:spMkLst>
        </pc:spChg>
        <pc:spChg chg="add">
          <ac:chgData name="Vaishnavi Sharma" userId="04e87efc2a0a1659" providerId="Windows Live" clId="Web-{838C8ADB-C1B3-444E-BAC3-7FD1A3366665}" dt="2023-11-24T13:42:37.877" v="353"/>
          <ac:spMkLst>
            <pc:docMk/>
            <pc:sldMk cId="4130829927" sldId="261"/>
            <ac:spMk id="13" creationId="{3E23A947-2D45-4208-AE2B-64948C87A3EB}"/>
          </ac:spMkLst>
        </pc:spChg>
        <pc:spChg chg="add">
          <ac:chgData name="Vaishnavi Sharma" userId="04e87efc2a0a1659" providerId="Windows Live" clId="Web-{838C8ADB-C1B3-444E-BAC3-7FD1A3366665}" dt="2023-11-24T13:42:37.877" v="353"/>
          <ac:spMkLst>
            <pc:docMk/>
            <pc:sldMk cId="4130829927" sldId="261"/>
            <ac:spMk id="15" creationId="{E5BBB0F9-6A59-4D02-A9C7-A2D6516684CE}"/>
          </ac:spMkLst>
        </pc:spChg>
        <pc:picChg chg="add mod ord modCrop">
          <ac:chgData name="Vaishnavi Sharma" userId="04e87efc2a0a1659" providerId="Windows Live" clId="Web-{838C8ADB-C1B3-444E-BAC3-7FD1A3366665}" dt="2023-11-24T13:43:30.034" v="356" actId="1076"/>
          <ac:picMkLst>
            <pc:docMk/>
            <pc:sldMk cId="4130829927" sldId="261"/>
            <ac:picMk id="4" creationId="{F5140D1C-A895-F4FD-51FB-84E54C08D322}"/>
          </ac:picMkLst>
        </pc:picChg>
      </pc:sldChg>
      <pc:sldChg chg="addSp delSp modSp add replId">
        <pc:chgData name="Vaishnavi Sharma" userId="04e87efc2a0a1659" providerId="Windows Live" clId="Web-{838C8ADB-C1B3-444E-BAC3-7FD1A3366665}" dt="2023-11-24T16:56:40.129" v="1127" actId="20577"/>
        <pc:sldMkLst>
          <pc:docMk/>
          <pc:sldMk cId="29745922" sldId="262"/>
        </pc:sldMkLst>
        <pc:spChg chg="mod">
          <ac:chgData name="Vaishnavi Sharma" userId="04e87efc2a0a1659" providerId="Windows Live" clId="Web-{838C8ADB-C1B3-444E-BAC3-7FD1A3366665}" dt="2023-11-24T16:56:40.129" v="1127" actId="20577"/>
          <ac:spMkLst>
            <pc:docMk/>
            <pc:sldMk cId="29745922" sldId="262"/>
            <ac:spMk id="2" creationId="{9600F5FB-57A6-AEBD-D26D-0B1A1C35ED1B}"/>
          </ac:spMkLst>
        </pc:spChg>
        <pc:spChg chg="mod">
          <ac:chgData name="Vaishnavi Sharma" userId="04e87efc2a0a1659" providerId="Windows Live" clId="Web-{838C8ADB-C1B3-444E-BAC3-7FD1A3366665}" dt="2023-11-24T13:52:43.674" v="394" actId="20577"/>
          <ac:spMkLst>
            <pc:docMk/>
            <pc:sldMk cId="29745922" sldId="262"/>
            <ac:spMk id="8" creationId="{2707073C-C927-B85D-6E5B-5450D79C0043}"/>
          </ac:spMkLst>
        </pc:spChg>
        <pc:spChg chg="del">
          <ac:chgData name="Vaishnavi Sharma" userId="04e87efc2a0a1659" providerId="Windows Live" clId="Web-{838C8ADB-C1B3-444E-BAC3-7FD1A3366665}" dt="2023-11-24T13:49:35.185" v="377"/>
          <ac:spMkLst>
            <pc:docMk/>
            <pc:sldMk cId="29745922" sldId="262"/>
            <ac:spMk id="11" creationId="{E45CA849-654C-4173-AD99-B3A2528275F5}"/>
          </ac:spMkLst>
        </pc:spChg>
        <pc:spChg chg="del">
          <ac:chgData name="Vaishnavi Sharma" userId="04e87efc2a0a1659" providerId="Windows Live" clId="Web-{838C8ADB-C1B3-444E-BAC3-7FD1A3366665}" dt="2023-11-24T13:49:35.185" v="377"/>
          <ac:spMkLst>
            <pc:docMk/>
            <pc:sldMk cId="29745922" sldId="262"/>
            <ac:spMk id="13" creationId="{3E23A947-2D45-4208-AE2B-64948C87A3EB}"/>
          </ac:spMkLst>
        </pc:spChg>
        <pc:spChg chg="del">
          <ac:chgData name="Vaishnavi Sharma" userId="04e87efc2a0a1659" providerId="Windows Live" clId="Web-{838C8ADB-C1B3-444E-BAC3-7FD1A3366665}" dt="2023-11-24T13:49:35.185" v="377"/>
          <ac:spMkLst>
            <pc:docMk/>
            <pc:sldMk cId="29745922" sldId="262"/>
            <ac:spMk id="15" creationId="{E5BBB0F9-6A59-4D02-A9C7-A2D6516684CE}"/>
          </ac:spMkLst>
        </pc:spChg>
        <pc:spChg chg="add del">
          <ac:chgData name="Vaishnavi Sharma" userId="04e87efc2a0a1659" providerId="Windows Live" clId="Web-{838C8ADB-C1B3-444E-BAC3-7FD1A3366665}" dt="2023-11-24T13:50:15.108" v="381"/>
          <ac:spMkLst>
            <pc:docMk/>
            <pc:sldMk cId="29745922" sldId="262"/>
            <ac:spMk id="20" creationId="{2C9A9DA9-7DC8-488B-A882-123947B0F3D9}"/>
          </ac:spMkLst>
        </pc:spChg>
        <pc:spChg chg="add del">
          <ac:chgData name="Vaishnavi Sharma" userId="04e87efc2a0a1659" providerId="Windows Live" clId="Web-{838C8ADB-C1B3-444E-BAC3-7FD1A3366665}" dt="2023-11-24T13:50:15.108" v="381"/>
          <ac:spMkLst>
            <pc:docMk/>
            <pc:sldMk cId="29745922" sldId="262"/>
            <ac:spMk id="22" creationId="{57F6BDD4-E066-4008-8011-6CC31AEB4556}"/>
          </ac:spMkLst>
        </pc:spChg>
        <pc:spChg chg="add del">
          <ac:chgData name="Vaishnavi Sharma" userId="04e87efc2a0a1659" providerId="Windows Live" clId="Web-{838C8ADB-C1B3-444E-BAC3-7FD1A3366665}" dt="2023-11-24T13:50:15.108" v="381"/>
          <ac:spMkLst>
            <pc:docMk/>
            <pc:sldMk cId="29745922" sldId="262"/>
            <ac:spMk id="24" creationId="{2711A8FB-68FC-45FC-B01E-38F809E2D439}"/>
          </ac:spMkLst>
        </pc:spChg>
        <pc:spChg chg="add del">
          <ac:chgData name="Vaishnavi Sharma" userId="04e87efc2a0a1659" providerId="Windows Live" clId="Web-{838C8ADB-C1B3-444E-BAC3-7FD1A3366665}" dt="2023-11-24T13:50:15.108" v="381"/>
          <ac:spMkLst>
            <pc:docMk/>
            <pc:sldMk cId="29745922" sldId="262"/>
            <ac:spMk id="26" creationId="{2A865FE3-5FC9-4049-87CF-30019C46C0F5}"/>
          </ac:spMkLst>
        </pc:spChg>
        <pc:spChg chg="add del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31" creationId="{0288C6B4-AFC3-407F-A595-EFFD38D4CCAF}"/>
          </ac:spMkLst>
        </pc:spChg>
        <pc:spChg chg="add del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33" creationId="{CF236821-17FE-429B-8D2C-08E13A64EA40}"/>
          </ac:spMkLst>
        </pc:spChg>
        <pc:spChg chg="add del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35" creationId="{C0BDBCD2-E081-43AB-9119-C55465E59757}"/>
          </ac:spMkLst>
        </pc:spChg>
        <pc:spChg chg="add del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37" creationId="{98E79BE4-34FE-485A-98A5-92CE8F7C4743}"/>
          </ac:spMkLst>
        </pc:spChg>
        <pc:spChg chg="add del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39" creationId="{7A5F0580-5EE9-419F-96EE-B6529EF6E7D0}"/>
          </ac:spMkLst>
        </pc:spChg>
        <pc:spChg chg="add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44" creationId="{0B9EE3F3-89B7-43C3-8651-C4C96830993D}"/>
          </ac:spMkLst>
        </pc:spChg>
        <pc:spChg chg="add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46" creationId="{33AE4636-AEEC-45D6-84D4-7AC2DA48ECF8}"/>
          </ac:spMkLst>
        </pc:spChg>
        <pc:spChg chg="add">
          <ac:chgData name="Vaishnavi Sharma" userId="04e87efc2a0a1659" providerId="Windows Live" clId="Web-{838C8ADB-C1B3-444E-BAC3-7FD1A3366665}" dt="2023-11-24T13:52:25.549" v="390"/>
          <ac:spMkLst>
            <pc:docMk/>
            <pc:sldMk cId="29745922" sldId="262"/>
            <ac:spMk id="48" creationId="{8D9CE0F4-2EB2-4F1F-8AAC-DB3571D9FE10}"/>
          </ac:spMkLst>
        </pc:spChg>
        <pc:picChg chg="mod ord">
          <ac:chgData name="Vaishnavi Sharma" userId="04e87efc2a0a1659" providerId="Windows Live" clId="Web-{838C8ADB-C1B3-444E-BAC3-7FD1A3366665}" dt="2023-11-24T13:52:25.549" v="390"/>
          <ac:picMkLst>
            <pc:docMk/>
            <pc:sldMk cId="29745922" sldId="262"/>
            <ac:picMk id="4" creationId="{F5140D1C-A895-F4FD-51FB-84E54C08D322}"/>
          </ac:picMkLst>
        </pc:picChg>
      </pc:sldChg>
      <pc:sldChg chg="new del">
        <pc:chgData name="Vaishnavi Sharma" userId="04e87efc2a0a1659" providerId="Windows Live" clId="Web-{838C8ADB-C1B3-444E-BAC3-7FD1A3366665}" dt="2023-11-24T13:29:55.856" v="305"/>
        <pc:sldMkLst>
          <pc:docMk/>
          <pc:sldMk cId="947867662" sldId="262"/>
        </pc:sldMkLst>
      </pc:sldChg>
      <pc:sldChg chg="addSp delSp modSp new mod setBg">
        <pc:chgData name="Vaishnavi Sharma" userId="04e87efc2a0a1659" providerId="Windows Live" clId="Web-{838C8ADB-C1B3-444E-BAC3-7FD1A3366665}" dt="2023-11-24T14:10:21.890" v="489"/>
        <pc:sldMkLst>
          <pc:docMk/>
          <pc:sldMk cId="681188202" sldId="263"/>
        </pc:sldMkLst>
        <pc:spChg chg="mod ord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2" creationId="{51289657-3DF5-3FA4-2B46-A9AB2BFBAB15}"/>
          </ac:spMkLst>
        </pc:spChg>
        <pc:spChg chg="del">
          <ac:chgData name="Vaishnavi Sharma" userId="04e87efc2a0a1659" providerId="Windows Live" clId="Web-{838C8ADB-C1B3-444E-BAC3-7FD1A3366665}" dt="2023-11-24T13:55:29.819" v="396"/>
          <ac:spMkLst>
            <pc:docMk/>
            <pc:sldMk cId="681188202" sldId="263"/>
            <ac:spMk id="3" creationId="{B38F2737-1C5A-B6C5-347E-C9E094A75448}"/>
          </ac:spMkLst>
        </pc:spChg>
        <pc:spChg chg="add del mod">
          <ac:chgData name="Vaishnavi Sharma" userId="04e87efc2a0a1659" providerId="Windows Live" clId="Web-{838C8ADB-C1B3-444E-BAC3-7FD1A3366665}" dt="2023-11-24T14:10:16.718" v="488"/>
          <ac:spMkLst>
            <pc:docMk/>
            <pc:sldMk cId="681188202" sldId="263"/>
            <ac:spMk id="5" creationId="{8840AFE7-0627-8C23-0F86-3C26144D0C29}"/>
          </ac:spMkLst>
        </pc:spChg>
        <pc:spChg chg="add del">
          <ac:chgData name="Vaishnavi Sharma" userId="04e87efc2a0a1659" providerId="Windows Live" clId="Web-{838C8ADB-C1B3-444E-BAC3-7FD1A3366665}" dt="2023-11-24T13:57:04.134" v="403"/>
          <ac:spMkLst>
            <pc:docMk/>
            <pc:sldMk cId="681188202" sldId="263"/>
            <ac:spMk id="9" creationId="{3A53969B-4CFD-3E08-71EC-41F0E59BEE8A}"/>
          </ac:spMkLst>
        </pc:spChg>
        <pc:spChg chg="add del">
          <ac:chgData name="Vaishnavi Sharma" userId="04e87efc2a0a1659" providerId="Windows Live" clId="Web-{838C8ADB-C1B3-444E-BAC3-7FD1A3366665}" dt="2023-11-24T13:57:04.134" v="403"/>
          <ac:spMkLst>
            <pc:docMk/>
            <pc:sldMk cId="681188202" sldId="263"/>
            <ac:spMk id="12" creationId="{21A75659-5A6F-4F77-9679-678A00B9D8DC}"/>
          </ac:spMkLst>
        </pc:spChg>
        <pc:spChg chg="add del">
          <ac:chgData name="Vaishnavi Sharma" userId="04e87efc2a0a1659" providerId="Windows Live" clId="Web-{838C8ADB-C1B3-444E-BAC3-7FD1A3366665}" dt="2023-11-24T13:57:04.134" v="403"/>
          <ac:spMkLst>
            <pc:docMk/>
            <pc:sldMk cId="681188202" sldId="263"/>
            <ac:spMk id="14" creationId="{EFAEC92A-2230-45B0-A12F-07F9F9EA45AD}"/>
          </ac:spMkLst>
        </pc:spChg>
        <pc:spChg chg="add del">
          <ac:chgData name="Vaishnavi Sharma" userId="04e87efc2a0a1659" providerId="Windows Live" clId="Web-{838C8ADB-C1B3-444E-BAC3-7FD1A3366665}" dt="2023-11-24T13:57:04.134" v="403"/>
          <ac:spMkLst>
            <pc:docMk/>
            <pc:sldMk cId="681188202" sldId="263"/>
            <ac:spMk id="16" creationId="{55D4142C-5077-457F-A6AD-3FECFDB39685}"/>
          </ac:spMkLst>
        </pc:spChg>
        <pc:spChg chg="add del">
          <ac:chgData name="Vaishnavi Sharma" userId="04e87efc2a0a1659" providerId="Windows Live" clId="Web-{838C8ADB-C1B3-444E-BAC3-7FD1A3366665}" dt="2023-11-24T13:57:04.134" v="403"/>
          <ac:spMkLst>
            <pc:docMk/>
            <pc:sldMk cId="681188202" sldId="263"/>
            <ac:spMk id="18" creationId="{7A5F0580-5EE9-419F-96EE-B6529EF6E7D0}"/>
          </ac:spMkLst>
        </pc:spChg>
        <pc:spChg chg="add del">
          <ac:chgData name="Vaishnavi Sharma" userId="04e87efc2a0a1659" providerId="Windows Live" clId="Web-{838C8ADB-C1B3-444E-BAC3-7FD1A3366665}" dt="2023-11-24T14:00:07.452" v="430"/>
          <ac:spMkLst>
            <pc:docMk/>
            <pc:sldMk cId="681188202" sldId="263"/>
            <ac:spMk id="23" creationId="{8D06CE56-3881-4ADA-8CEF-D18B02C242A3}"/>
          </ac:spMkLst>
        </pc:spChg>
        <pc:spChg chg="add del">
          <ac:chgData name="Vaishnavi Sharma" userId="04e87efc2a0a1659" providerId="Windows Live" clId="Web-{838C8ADB-C1B3-444E-BAC3-7FD1A3366665}" dt="2023-11-24T14:00:07.452" v="430"/>
          <ac:spMkLst>
            <pc:docMk/>
            <pc:sldMk cId="681188202" sldId="263"/>
            <ac:spMk id="25" creationId="{79F3C543-62EC-4433-9C93-A2CD8764E9B4}"/>
          </ac:spMkLst>
        </pc:spChg>
        <pc:spChg chg="add del">
          <ac:chgData name="Vaishnavi Sharma" userId="04e87efc2a0a1659" providerId="Windows Live" clId="Web-{838C8ADB-C1B3-444E-BAC3-7FD1A3366665}" dt="2023-11-24T14:00:07.452" v="430"/>
          <ac:spMkLst>
            <pc:docMk/>
            <pc:sldMk cId="681188202" sldId="263"/>
            <ac:spMk id="27" creationId="{16F48AD3-C8B3-4F74-B546-F12937F7DD9F}"/>
          </ac:spMkLst>
        </pc:spChg>
        <pc:spChg chg="add del">
          <ac:chgData name="Vaishnavi Sharma" userId="04e87efc2a0a1659" providerId="Windows Live" clId="Web-{838C8ADB-C1B3-444E-BAC3-7FD1A3366665}" dt="2023-11-24T14:00:07.452" v="430"/>
          <ac:spMkLst>
            <pc:docMk/>
            <pc:sldMk cId="681188202" sldId="263"/>
            <ac:spMk id="29" creationId="{AF2F604E-43BE-4DC3-B983-E071523364F8}"/>
          </ac:spMkLst>
        </pc:spChg>
        <pc:spChg chg="add del">
          <ac:chgData name="Vaishnavi Sharma" userId="04e87efc2a0a1659" providerId="Windows Live" clId="Web-{838C8ADB-C1B3-444E-BAC3-7FD1A3366665}" dt="2023-11-24T14:00:07.452" v="430"/>
          <ac:spMkLst>
            <pc:docMk/>
            <pc:sldMk cId="681188202" sldId="263"/>
            <ac:spMk id="31" creationId="{08C9B587-E65E-4B52-B37C-ABEBB6E87928}"/>
          </ac:spMkLst>
        </pc:spChg>
        <pc:spChg chg="add del">
          <ac:chgData name="Vaishnavi Sharma" userId="04e87efc2a0a1659" providerId="Windows Live" clId="Web-{838C8ADB-C1B3-444E-BAC3-7FD1A3366665}" dt="2023-11-24T14:00:07.452" v="429"/>
          <ac:spMkLst>
            <pc:docMk/>
            <pc:sldMk cId="681188202" sldId="263"/>
            <ac:spMk id="35" creationId="{CE96F93A-3D9A-9557-940A-134905EFCC61}"/>
          </ac:spMkLst>
        </pc:spChg>
        <pc:spChg chg="add del">
          <ac:chgData name="Vaishnavi Sharma" userId="04e87efc2a0a1659" providerId="Windows Live" clId="Web-{838C8ADB-C1B3-444E-BAC3-7FD1A3366665}" dt="2023-11-24T14:00:07.452" v="429"/>
          <ac:spMkLst>
            <pc:docMk/>
            <pc:sldMk cId="681188202" sldId="263"/>
            <ac:spMk id="38" creationId="{0B9EE3F3-89B7-43C3-8651-C4C96830993D}"/>
          </ac:spMkLst>
        </pc:spChg>
        <pc:spChg chg="add del">
          <ac:chgData name="Vaishnavi Sharma" userId="04e87efc2a0a1659" providerId="Windows Live" clId="Web-{838C8ADB-C1B3-444E-BAC3-7FD1A3366665}" dt="2023-11-24T14:00:07.452" v="429"/>
          <ac:spMkLst>
            <pc:docMk/>
            <pc:sldMk cId="681188202" sldId="263"/>
            <ac:spMk id="40" creationId="{33AE4636-AEEC-45D6-84D4-7AC2DA48ECF8}"/>
          </ac:spMkLst>
        </pc:spChg>
        <pc:spChg chg="add del">
          <ac:chgData name="Vaishnavi Sharma" userId="04e87efc2a0a1659" providerId="Windows Live" clId="Web-{838C8ADB-C1B3-444E-BAC3-7FD1A3366665}" dt="2023-11-24T14:00:07.452" v="429"/>
          <ac:spMkLst>
            <pc:docMk/>
            <pc:sldMk cId="681188202" sldId="263"/>
            <ac:spMk id="42" creationId="{8D9CE0F4-2EB2-4F1F-8AAC-DB3571D9FE10}"/>
          </ac:spMkLst>
        </pc:spChg>
        <pc:spChg chg="add del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44" creationId="{768EB4DD-3704-43AD-92B3-C4E0C6EA92CB}"/>
          </ac:spMkLst>
        </pc:spChg>
        <pc:spChg chg="add del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45" creationId="{84ECDE7A-6944-466D-8FFE-149A29BA6BAE}"/>
          </ac:spMkLst>
        </pc:spChg>
        <pc:spChg chg="add del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46" creationId="{B3420082-9415-44EC-802E-C77D71D59C57}"/>
          </ac:spMkLst>
        </pc:spChg>
        <pc:spChg chg="add del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47" creationId="{55A52C45-1FCB-4636-A80F-2849B8226C01}"/>
          </ac:spMkLst>
        </pc:spChg>
        <pc:spChg chg="add del">
          <ac:chgData name="Vaishnavi Sharma" userId="04e87efc2a0a1659" providerId="Windows Live" clId="Web-{838C8ADB-C1B3-444E-BAC3-7FD1A3366665}" dt="2023-11-24T14:07:15.057" v="479"/>
          <ac:spMkLst>
            <pc:docMk/>
            <pc:sldMk cId="681188202" sldId="263"/>
            <ac:spMk id="48" creationId="{3794027C-0EA7-B33D-D068-B5372992E356}"/>
          </ac:spMkLst>
        </pc:spChg>
        <pc:spChg chg="add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52" creationId="{53B021B3-DE93-4AB7-8A18-CF5F1CED88B8}"/>
          </ac:spMkLst>
        </pc:spChg>
        <pc:spChg chg="add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54" creationId="{52D502E5-F6B4-4D58-B4AE-FC466FF15EE8}"/>
          </ac:spMkLst>
        </pc:spChg>
        <pc:spChg chg="add">
          <ac:chgData name="Vaishnavi Sharma" userId="04e87efc2a0a1659" providerId="Windows Live" clId="Web-{838C8ADB-C1B3-444E-BAC3-7FD1A3366665}" dt="2023-11-24T14:10:21.890" v="489"/>
          <ac:spMkLst>
            <pc:docMk/>
            <pc:sldMk cId="681188202" sldId="263"/>
            <ac:spMk id="56" creationId="{9DECDBF4-02B6-4BB4-B65B-B8107AD6A9E8}"/>
          </ac:spMkLst>
        </pc:spChg>
        <pc:graphicFrameChg chg="add mod ord modGraphic">
          <ac:chgData name="Vaishnavi Sharma" userId="04e87efc2a0a1659" providerId="Windows Live" clId="Web-{838C8ADB-C1B3-444E-BAC3-7FD1A3366665}" dt="2023-11-24T14:10:21.890" v="489"/>
          <ac:graphicFrameMkLst>
            <pc:docMk/>
            <pc:sldMk cId="681188202" sldId="263"/>
            <ac:graphicFrameMk id="7" creationId="{F1BDAEBC-A2FC-D984-0372-4D8F5C408080}"/>
          </ac:graphicFrameMkLst>
        </pc:graphicFrameChg>
        <pc:picChg chg="add del mod ord">
          <ac:chgData name="Vaishnavi Sharma" userId="04e87efc2a0a1659" providerId="Windows Live" clId="Web-{838C8ADB-C1B3-444E-BAC3-7FD1A3366665}" dt="2023-11-24T14:10:16.718" v="488"/>
          <ac:picMkLst>
            <pc:docMk/>
            <pc:sldMk cId="681188202" sldId="263"/>
            <ac:picMk id="4" creationId="{0B802DEB-CE28-7926-A66B-3DC53A58763D}"/>
          </ac:picMkLst>
        </pc:picChg>
      </pc:sldChg>
      <pc:sldChg chg="new del">
        <pc:chgData name="Vaishnavi Sharma" userId="04e87efc2a0a1659" providerId="Windows Live" clId="Web-{838C8ADB-C1B3-444E-BAC3-7FD1A3366665}" dt="2023-11-24T13:29:56.825" v="306"/>
        <pc:sldMkLst>
          <pc:docMk/>
          <pc:sldMk cId="2989029380" sldId="263"/>
        </pc:sldMkLst>
      </pc:sldChg>
      <pc:sldChg chg="addSp delSp modSp new mod setBg">
        <pc:chgData name="Vaishnavi Sharma" userId="04e87efc2a0a1659" providerId="Windows Live" clId="Web-{838C8ADB-C1B3-444E-BAC3-7FD1A3366665}" dt="2023-11-24T15:02:20.044" v="693"/>
        <pc:sldMkLst>
          <pc:docMk/>
          <pc:sldMk cId="3778161803" sldId="264"/>
        </pc:sldMkLst>
        <pc:spChg chg="mod">
          <ac:chgData name="Vaishnavi Sharma" userId="04e87efc2a0a1659" providerId="Windows Live" clId="Web-{838C8ADB-C1B3-444E-BAC3-7FD1A3366665}" dt="2023-11-24T15:02:20.044" v="693"/>
          <ac:spMkLst>
            <pc:docMk/>
            <pc:sldMk cId="3778161803" sldId="264"/>
            <ac:spMk id="2" creationId="{579D852A-BC35-D5C6-FBCD-5957C5AC6A55}"/>
          </ac:spMkLst>
        </pc:spChg>
        <pc:spChg chg="del mod">
          <ac:chgData name="Vaishnavi Sharma" userId="04e87efc2a0a1659" providerId="Windows Live" clId="Web-{838C8ADB-C1B3-444E-BAC3-7FD1A3366665}" dt="2023-11-24T14:43:21.506" v="599"/>
          <ac:spMkLst>
            <pc:docMk/>
            <pc:sldMk cId="3778161803" sldId="264"/>
            <ac:spMk id="3" creationId="{804ACE7E-5207-F0C1-3F9C-4029E455FCFE}"/>
          </ac:spMkLst>
        </pc:spChg>
        <pc:spChg chg="add del">
          <ac:chgData name="Vaishnavi Sharma" userId="04e87efc2a0a1659" providerId="Windows Live" clId="Web-{838C8ADB-C1B3-444E-BAC3-7FD1A3366665}" dt="2023-11-24T14:42:33.489" v="592"/>
          <ac:spMkLst>
            <pc:docMk/>
            <pc:sldMk cId="3778161803" sldId="264"/>
            <ac:spMk id="8" creationId="{B4CE5841-C184-4A70-A609-5FE4A50783C7}"/>
          </ac:spMkLst>
        </pc:spChg>
        <pc:spChg chg="add del">
          <ac:chgData name="Vaishnavi Sharma" userId="04e87efc2a0a1659" providerId="Windows Live" clId="Web-{838C8ADB-C1B3-444E-BAC3-7FD1A3366665}" dt="2023-11-24T14:42:33.489" v="592"/>
          <ac:spMkLst>
            <pc:docMk/>
            <pc:sldMk cId="3778161803" sldId="264"/>
            <ac:spMk id="10" creationId="{CD1AAA2C-FBBE-42AA-B869-31D524B7653F}"/>
          </ac:spMkLst>
        </pc:spChg>
        <pc:spChg chg="add del">
          <ac:chgData name="Vaishnavi Sharma" userId="04e87efc2a0a1659" providerId="Windows Live" clId="Web-{838C8ADB-C1B3-444E-BAC3-7FD1A3366665}" dt="2023-11-24T14:42:33.489" v="592"/>
          <ac:spMkLst>
            <pc:docMk/>
            <pc:sldMk cId="3778161803" sldId="264"/>
            <ac:spMk id="12" creationId="{5F937BBF-9326-4230-AB1B-F1795E350559}"/>
          </ac:spMkLst>
        </pc:spChg>
        <pc:spChg chg="add del">
          <ac:chgData name="Vaishnavi Sharma" userId="04e87efc2a0a1659" providerId="Windows Live" clId="Web-{838C8ADB-C1B3-444E-BAC3-7FD1A3366665}" dt="2023-11-24T15:02:20.044" v="693"/>
          <ac:spMkLst>
            <pc:docMk/>
            <pc:sldMk cId="3778161803" sldId="264"/>
            <ac:spMk id="14" creationId="{1640B3DF-3C1C-49A7-8FA7-EE4A21CB0BDC}"/>
          </ac:spMkLst>
        </pc:spChg>
        <pc:spChg chg="add del">
          <ac:chgData name="Vaishnavi Sharma" userId="04e87efc2a0a1659" providerId="Windows Live" clId="Web-{838C8ADB-C1B3-444E-BAC3-7FD1A3366665}" dt="2023-11-24T15:02:20.044" v="693"/>
          <ac:spMkLst>
            <pc:docMk/>
            <pc:sldMk cId="3778161803" sldId="264"/>
            <ac:spMk id="15" creationId="{AFF79527-C7F1-4E06-8126-A8E8C5FEBFCA}"/>
          </ac:spMkLst>
        </pc:spChg>
        <pc:spChg chg="add del">
          <ac:chgData name="Vaishnavi Sharma" userId="04e87efc2a0a1659" providerId="Windows Live" clId="Web-{838C8ADB-C1B3-444E-BAC3-7FD1A3366665}" dt="2023-11-24T15:02:20.044" v="693"/>
          <ac:spMkLst>
            <pc:docMk/>
            <pc:sldMk cId="3778161803" sldId="264"/>
            <ac:spMk id="16" creationId="{55986208-8A53-4E92-9197-6B57BCCB2F37}"/>
          </ac:spMkLst>
        </pc:spChg>
        <pc:spChg chg="add">
          <ac:chgData name="Vaishnavi Sharma" userId="04e87efc2a0a1659" providerId="Windows Live" clId="Web-{838C8ADB-C1B3-444E-BAC3-7FD1A3366665}" dt="2023-11-24T15:02:20.044" v="693"/>
          <ac:spMkLst>
            <pc:docMk/>
            <pc:sldMk cId="3778161803" sldId="264"/>
            <ac:spMk id="23" creationId="{AFF8D2E5-2C4E-47B1-930B-6C82B7C31331}"/>
          </ac:spMkLst>
        </pc:spChg>
        <pc:spChg chg="add">
          <ac:chgData name="Vaishnavi Sharma" userId="04e87efc2a0a1659" providerId="Windows Live" clId="Web-{838C8ADB-C1B3-444E-BAC3-7FD1A3366665}" dt="2023-11-24T15:02:20.044" v="693"/>
          <ac:spMkLst>
            <pc:docMk/>
            <pc:sldMk cId="3778161803" sldId="264"/>
            <ac:spMk id="25" creationId="{801E4ADA-0EA9-4930-846E-3C11E8BED6DD}"/>
          </ac:spMkLst>
        </pc:spChg>
        <pc:spChg chg="add">
          <ac:chgData name="Vaishnavi Sharma" userId="04e87efc2a0a1659" providerId="Windows Live" clId="Web-{838C8ADB-C1B3-444E-BAC3-7FD1A3366665}" dt="2023-11-24T15:02:20.044" v="693"/>
          <ac:spMkLst>
            <pc:docMk/>
            <pc:sldMk cId="3778161803" sldId="264"/>
            <ac:spMk id="27" creationId="{FB92FFCE-0C90-454E-AA25-D4EE9A6C39C5}"/>
          </ac:spMkLst>
        </pc:spChg>
        <pc:graphicFrameChg chg="add mod modGraphic">
          <ac:chgData name="Vaishnavi Sharma" userId="04e87efc2a0a1659" providerId="Windows Live" clId="Web-{838C8ADB-C1B3-444E-BAC3-7FD1A3366665}" dt="2023-11-24T15:02:20.044" v="693"/>
          <ac:graphicFrameMkLst>
            <pc:docMk/>
            <pc:sldMk cId="3778161803" sldId="264"/>
            <ac:graphicFrameMk id="18" creationId="{FFF77EC9-151B-A3EC-192D-E1F8C25AF14E}"/>
          </ac:graphicFrameMkLst>
        </pc:graphicFrameChg>
      </pc:sldChg>
      <pc:sldChg chg="new del">
        <pc:chgData name="Vaishnavi Sharma" userId="04e87efc2a0a1659" providerId="Windows Live" clId="Web-{838C8ADB-C1B3-444E-BAC3-7FD1A3366665}" dt="2023-11-24T13:29:57.450" v="307"/>
        <pc:sldMkLst>
          <pc:docMk/>
          <pc:sldMk cId="4006575026" sldId="264"/>
        </pc:sldMkLst>
      </pc:sldChg>
      <pc:sldChg chg="new del">
        <pc:chgData name="Vaishnavi Sharma" userId="04e87efc2a0a1659" providerId="Windows Live" clId="Web-{838C8ADB-C1B3-444E-BAC3-7FD1A3366665}" dt="2023-11-24T13:30:00.012" v="308"/>
        <pc:sldMkLst>
          <pc:docMk/>
          <pc:sldMk cId="2212977719" sldId="265"/>
        </pc:sldMkLst>
      </pc:sldChg>
      <pc:sldChg chg="addSp delSp modSp new mod ord setBg">
        <pc:chgData name="Vaishnavi Sharma" userId="04e87efc2a0a1659" providerId="Windows Live" clId="Web-{838C8ADB-C1B3-444E-BAC3-7FD1A3366665}" dt="2023-11-24T16:57:04.723" v="1130" actId="20577"/>
        <pc:sldMkLst>
          <pc:docMk/>
          <pc:sldMk cId="3785142148" sldId="265"/>
        </pc:sldMkLst>
        <pc:spChg chg="mod">
          <ac:chgData name="Vaishnavi Sharma" userId="04e87efc2a0a1659" providerId="Windows Live" clId="Web-{838C8ADB-C1B3-444E-BAC3-7FD1A3366665}" dt="2023-11-24T16:57:04.723" v="1130" actId="20577"/>
          <ac:spMkLst>
            <pc:docMk/>
            <pc:sldMk cId="3785142148" sldId="265"/>
            <ac:spMk id="2" creationId="{8F7101B1-B152-04DB-7974-1A123DC8A1F8}"/>
          </ac:spMkLst>
        </pc:spChg>
        <pc:spChg chg="del mod">
          <ac:chgData name="Vaishnavi Sharma" userId="04e87efc2a0a1659" providerId="Windows Live" clId="Web-{838C8ADB-C1B3-444E-BAC3-7FD1A3366665}" dt="2023-11-24T14:20:33.813" v="526"/>
          <ac:spMkLst>
            <pc:docMk/>
            <pc:sldMk cId="3785142148" sldId="265"/>
            <ac:spMk id="3" creationId="{7874FB7E-0B6A-8245-1E3F-9A7315C2928C}"/>
          </ac:spMkLst>
        </pc:spChg>
        <pc:spChg chg="add">
          <ac:chgData name="Vaishnavi Sharma" userId="04e87efc2a0a1659" providerId="Windows Live" clId="Web-{838C8ADB-C1B3-444E-BAC3-7FD1A3366665}" dt="2023-11-24T14:20:59.516" v="528"/>
          <ac:spMkLst>
            <pc:docMk/>
            <pc:sldMk cId="3785142148" sldId="265"/>
            <ac:spMk id="10" creationId="{7301F447-EEF7-48F5-AF73-7566EE7F64AD}"/>
          </ac:spMkLst>
        </pc:spChg>
        <pc:spChg chg="add">
          <ac:chgData name="Vaishnavi Sharma" userId="04e87efc2a0a1659" providerId="Windows Live" clId="Web-{838C8ADB-C1B3-444E-BAC3-7FD1A3366665}" dt="2023-11-24T14:20:59.516" v="528"/>
          <ac:spMkLst>
            <pc:docMk/>
            <pc:sldMk cId="3785142148" sldId="265"/>
            <ac:spMk id="12" creationId="{F7117410-A2A4-4085-9ADC-46744551DBDE}"/>
          </ac:spMkLst>
        </pc:spChg>
        <pc:spChg chg="add">
          <ac:chgData name="Vaishnavi Sharma" userId="04e87efc2a0a1659" providerId="Windows Live" clId="Web-{838C8ADB-C1B3-444E-BAC3-7FD1A3366665}" dt="2023-11-24T14:20:59.516" v="528"/>
          <ac:spMkLst>
            <pc:docMk/>
            <pc:sldMk cId="3785142148" sldId="265"/>
            <ac:spMk id="14" creationId="{99F74EB5-E547-4FB4-95F5-BCC788F3C4A0}"/>
          </ac:spMkLst>
        </pc:spChg>
        <pc:graphicFrameChg chg="add mod modGraphic">
          <ac:chgData name="Vaishnavi Sharma" userId="04e87efc2a0a1659" providerId="Windows Live" clId="Web-{838C8ADB-C1B3-444E-BAC3-7FD1A3366665}" dt="2023-11-24T14:20:59.516" v="528"/>
          <ac:graphicFrameMkLst>
            <pc:docMk/>
            <pc:sldMk cId="3785142148" sldId="265"/>
            <ac:graphicFrameMk id="5" creationId="{9A1ED59E-CCD3-B72E-3522-8C2611D78028}"/>
          </ac:graphicFrameMkLst>
        </pc:graphicFrameChg>
      </pc:sldChg>
      <pc:sldChg chg="new del">
        <pc:chgData name="Vaishnavi Sharma" userId="04e87efc2a0a1659" providerId="Windows Live" clId="Web-{838C8ADB-C1B3-444E-BAC3-7FD1A3366665}" dt="2023-11-24T13:30:00.012" v="309"/>
        <pc:sldMkLst>
          <pc:docMk/>
          <pc:sldMk cId="884613646" sldId="266"/>
        </pc:sldMkLst>
      </pc:sldChg>
      <pc:sldChg chg="addSp delSp modSp add replId">
        <pc:chgData name="Vaishnavi Sharma" userId="04e87efc2a0a1659" providerId="Windows Live" clId="Web-{838C8ADB-C1B3-444E-BAC3-7FD1A3366665}" dt="2023-11-24T15:02:12.419" v="692"/>
        <pc:sldMkLst>
          <pc:docMk/>
          <pc:sldMk cId="2450340770" sldId="266"/>
        </pc:sldMkLst>
        <pc:spChg chg="mod">
          <ac:chgData name="Vaishnavi Sharma" userId="04e87efc2a0a1659" providerId="Windows Live" clId="Web-{838C8ADB-C1B3-444E-BAC3-7FD1A3366665}" dt="2023-11-24T15:02:12.419" v="692"/>
          <ac:spMkLst>
            <pc:docMk/>
            <pc:sldMk cId="2450340770" sldId="266"/>
            <ac:spMk id="2" creationId="{579D852A-BC35-D5C6-FBCD-5957C5AC6A55}"/>
          </ac:spMkLst>
        </pc:spChg>
        <pc:spChg chg="del">
          <ac:chgData name="Vaishnavi Sharma" userId="04e87efc2a0a1659" providerId="Windows Live" clId="Web-{838C8ADB-C1B3-444E-BAC3-7FD1A3366665}" dt="2023-11-24T15:02:12.419" v="692"/>
          <ac:spMkLst>
            <pc:docMk/>
            <pc:sldMk cId="2450340770" sldId="266"/>
            <ac:spMk id="14" creationId="{1640B3DF-3C1C-49A7-8FA7-EE4A21CB0BDC}"/>
          </ac:spMkLst>
        </pc:spChg>
        <pc:spChg chg="del">
          <ac:chgData name="Vaishnavi Sharma" userId="04e87efc2a0a1659" providerId="Windows Live" clId="Web-{838C8ADB-C1B3-444E-BAC3-7FD1A3366665}" dt="2023-11-24T15:02:12.419" v="692"/>
          <ac:spMkLst>
            <pc:docMk/>
            <pc:sldMk cId="2450340770" sldId="266"/>
            <ac:spMk id="15" creationId="{AFF79527-C7F1-4E06-8126-A8E8C5FEBFCA}"/>
          </ac:spMkLst>
        </pc:spChg>
        <pc:spChg chg="del">
          <ac:chgData name="Vaishnavi Sharma" userId="04e87efc2a0a1659" providerId="Windows Live" clId="Web-{838C8ADB-C1B3-444E-BAC3-7FD1A3366665}" dt="2023-11-24T15:02:12.419" v="692"/>
          <ac:spMkLst>
            <pc:docMk/>
            <pc:sldMk cId="2450340770" sldId="266"/>
            <ac:spMk id="16" creationId="{55986208-8A53-4E92-9197-6B57BCCB2F37}"/>
          </ac:spMkLst>
        </pc:spChg>
        <pc:spChg chg="add">
          <ac:chgData name="Vaishnavi Sharma" userId="04e87efc2a0a1659" providerId="Windows Live" clId="Web-{838C8ADB-C1B3-444E-BAC3-7FD1A3366665}" dt="2023-11-24T15:02:12.419" v="692"/>
          <ac:spMkLst>
            <pc:docMk/>
            <pc:sldMk cId="2450340770" sldId="266"/>
            <ac:spMk id="23" creationId="{AFF8D2E5-2C4E-47B1-930B-6C82B7C31331}"/>
          </ac:spMkLst>
        </pc:spChg>
        <pc:spChg chg="add">
          <ac:chgData name="Vaishnavi Sharma" userId="04e87efc2a0a1659" providerId="Windows Live" clId="Web-{838C8ADB-C1B3-444E-BAC3-7FD1A3366665}" dt="2023-11-24T15:02:12.419" v="692"/>
          <ac:spMkLst>
            <pc:docMk/>
            <pc:sldMk cId="2450340770" sldId="266"/>
            <ac:spMk id="25" creationId="{801E4ADA-0EA9-4930-846E-3C11E8BED6DD}"/>
          </ac:spMkLst>
        </pc:spChg>
        <pc:spChg chg="add">
          <ac:chgData name="Vaishnavi Sharma" userId="04e87efc2a0a1659" providerId="Windows Live" clId="Web-{838C8ADB-C1B3-444E-BAC3-7FD1A3366665}" dt="2023-11-24T15:02:12.419" v="692"/>
          <ac:spMkLst>
            <pc:docMk/>
            <pc:sldMk cId="2450340770" sldId="266"/>
            <ac:spMk id="27" creationId="{FB92FFCE-0C90-454E-AA25-D4EE9A6C39C5}"/>
          </ac:spMkLst>
        </pc:spChg>
        <pc:graphicFrameChg chg="mod modGraphic">
          <ac:chgData name="Vaishnavi Sharma" userId="04e87efc2a0a1659" providerId="Windows Live" clId="Web-{838C8ADB-C1B3-444E-BAC3-7FD1A3366665}" dt="2023-11-24T15:02:12.419" v="692"/>
          <ac:graphicFrameMkLst>
            <pc:docMk/>
            <pc:sldMk cId="2450340770" sldId="266"/>
            <ac:graphicFrameMk id="18" creationId="{FFF77EC9-151B-A3EC-192D-E1F8C25AF14E}"/>
          </ac:graphicFrameMkLst>
        </pc:graphicFrameChg>
      </pc:sldChg>
      <pc:sldChg chg="new del">
        <pc:chgData name="Vaishnavi Sharma" userId="04e87efc2a0a1659" providerId="Windows Live" clId="Web-{838C8ADB-C1B3-444E-BAC3-7FD1A3366665}" dt="2023-11-24T13:28:56.292" v="293"/>
        <pc:sldMkLst>
          <pc:docMk/>
          <pc:sldMk cId="143867715" sldId="267"/>
        </pc:sldMkLst>
      </pc:sldChg>
      <pc:sldChg chg="addSp delSp modSp new mod setBg">
        <pc:chgData name="Vaishnavi Sharma" userId="04e87efc2a0a1659" providerId="Windows Live" clId="Web-{838C8ADB-C1B3-444E-BAC3-7FD1A3366665}" dt="2023-11-24T16:57:28.896" v="1131" actId="20577"/>
        <pc:sldMkLst>
          <pc:docMk/>
          <pc:sldMk cId="2494505680" sldId="267"/>
        </pc:sldMkLst>
        <pc:spChg chg="mod ord">
          <ac:chgData name="Vaishnavi Sharma" userId="04e87efc2a0a1659" providerId="Windows Live" clId="Web-{838C8ADB-C1B3-444E-BAC3-7FD1A3366665}" dt="2023-11-24T16:57:28.896" v="1131" actId="20577"/>
          <ac:spMkLst>
            <pc:docMk/>
            <pc:sldMk cId="2494505680" sldId="267"/>
            <ac:spMk id="2" creationId="{FDDA37A8-0F44-82D3-FF10-F3BBCAAFB5A1}"/>
          </ac:spMkLst>
        </pc:spChg>
        <pc:spChg chg="del">
          <ac:chgData name="Vaishnavi Sharma" userId="04e87efc2a0a1659" providerId="Windows Live" clId="Web-{838C8ADB-C1B3-444E-BAC3-7FD1A3366665}" dt="2023-11-24T14:54:22.191" v="671"/>
          <ac:spMkLst>
            <pc:docMk/>
            <pc:sldMk cId="2494505680" sldId="267"/>
            <ac:spMk id="3" creationId="{A8CC77C9-9E63-B1D6-5003-EB83D7180D16}"/>
          </ac:spMkLst>
        </pc:spChg>
        <pc:spChg chg="add del mod ord">
          <ac:chgData name="Vaishnavi Sharma" userId="04e87efc2a0a1659" providerId="Windows Live" clId="Web-{838C8ADB-C1B3-444E-BAC3-7FD1A3366665}" dt="2023-11-24T14:59:19.181" v="691"/>
          <ac:spMkLst>
            <pc:docMk/>
            <pc:sldMk cId="2494505680" sldId="267"/>
            <ac:spMk id="8" creationId="{A66F846F-261F-0249-0D9F-47D26CB8835C}"/>
          </ac:spMkLst>
        </pc:spChg>
        <pc:spChg chg="add del">
          <ac:chgData name="Vaishnavi Sharma" userId="04e87efc2a0a1659" providerId="Windows Live" clId="Web-{838C8ADB-C1B3-444E-BAC3-7FD1A3366665}" dt="2023-11-24T14:55:16.020" v="675"/>
          <ac:spMkLst>
            <pc:docMk/>
            <pc:sldMk cId="2494505680" sldId="267"/>
            <ac:spMk id="11" creationId="{0B9EE3F3-89B7-43C3-8651-C4C96830993D}"/>
          </ac:spMkLst>
        </pc:spChg>
        <pc:spChg chg="add del">
          <ac:chgData name="Vaishnavi Sharma" userId="04e87efc2a0a1659" providerId="Windows Live" clId="Web-{838C8ADB-C1B3-444E-BAC3-7FD1A3366665}" dt="2023-11-24T14:55:16.020" v="675"/>
          <ac:spMkLst>
            <pc:docMk/>
            <pc:sldMk cId="2494505680" sldId="267"/>
            <ac:spMk id="13" creationId="{33AE4636-AEEC-45D6-84D4-7AC2DA48ECF8}"/>
          </ac:spMkLst>
        </pc:spChg>
        <pc:spChg chg="add del">
          <ac:chgData name="Vaishnavi Sharma" userId="04e87efc2a0a1659" providerId="Windows Live" clId="Web-{838C8ADB-C1B3-444E-BAC3-7FD1A3366665}" dt="2023-11-24T14:55:16.020" v="675"/>
          <ac:spMkLst>
            <pc:docMk/>
            <pc:sldMk cId="2494505680" sldId="267"/>
            <ac:spMk id="15" creationId="{8D9CE0F4-2EB2-4F1F-8AAC-DB3571D9FE10}"/>
          </ac:spMkLst>
        </pc:spChg>
        <pc:spChg chg="add del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20" creationId="{8108D317-7CBD-4897-BD1F-959436D2A3BE}"/>
          </ac:spMkLst>
        </pc:spChg>
        <pc:spChg chg="add del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22" creationId="{D6297641-8B9F-4767-9606-8A11313227BF}"/>
          </ac:spMkLst>
        </pc:spChg>
        <pc:spChg chg="add del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24" creationId="{D8F3CA65-EA00-46B4-9616-39E6853F7BED}"/>
          </ac:spMkLst>
        </pc:spChg>
        <pc:spChg chg="add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29" creationId="{9F27744B-47AB-4459-8C2F-1D5EE63A3E09}"/>
          </ac:spMkLst>
        </pc:spChg>
        <pc:spChg chg="add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31" creationId="{7D266DCC-5218-4AE0-B964-6FC2EA3BDF21}"/>
          </ac:spMkLst>
        </pc:spChg>
        <pc:spChg chg="add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33" creationId="{973DE4F1-1583-4AE3-9696-9659D27C5F66}"/>
          </ac:spMkLst>
        </pc:spChg>
        <pc:spChg chg="add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35" creationId="{D6297641-8B9F-4767-9606-8A11313227BF}"/>
          </ac:spMkLst>
        </pc:spChg>
        <pc:spChg chg="add">
          <ac:chgData name="Vaishnavi Sharma" userId="04e87efc2a0a1659" providerId="Windows Live" clId="Web-{838C8ADB-C1B3-444E-BAC3-7FD1A3366665}" dt="2023-11-24T14:58:24.133" v="684"/>
          <ac:spMkLst>
            <pc:docMk/>
            <pc:sldMk cId="2494505680" sldId="267"/>
            <ac:spMk id="37" creationId="{FD3C8959-A2A1-469E-8619-82F077E33FE5}"/>
          </ac:spMkLst>
        </pc:spChg>
        <pc:graphicFrameChg chg="add del">
          <ac:chgData name="Vaishnavi Sharma" userId="04e87efc2a0a1659" providerId="Windows Live" clId="Web-{838C8ADB-C1B3-444E-BAC3-7FD1A3366665}" dt="2023-11-24T14:59:19.150" v="690"/>
          <ac:graphicFrameMkLst>
            <pc:docMk/>
            <pc:sldMk cId="2494505680" sldId="267"/>
            <ac:graphicFrameMk id="39" creationId="{7FA8D407-D2C5-CE40-55C6-2FDABA9DD9A5}"/>
          </ac:graphicFrameMkLst>
        </pc:graphicFrameChg>
        <pc:graphicFrameChg chg="add">
          <ac:chgData name="Vaishnavi Sharma" userId="04e87efc2a0a1659" providerId="Windows Live" clId="Web-{838C8ADB-C1B3-444E-BAC3-7FD1A3366665}" dt="2023-11-24T14:59:19.181" v="691"/>
          <ac:graphicFrameMkLst>
            <pc:docMk/>
            <pc:sldMk cId="2494505680" sldId="267"/>
            <ac:graphicFrameMk id="41" creationId="{01EC76AE-DC44-003F-2EB2-1C6D35D27A01}"/>
          </ac:graphicFrameMkLst>
        </pc:graphicFrameChg>
        <pc:picChg chg="add mod ord modCrop">
          <ac:chgData name="Vaishnavi Sharma" userId="04e87efc2a0a1659" providerId="Windows Live" clId="Web-{838C8ADB-C1B3-444E-BAC3-7FD1A3366665}" dt="2023-11-24T14:58:24.133" v="684"/>
          <ac:picMkLst>
            <pc:docMk/>
            <pc:sldMk cId="2494505680" sldId="267"/>
            <ac:picMk id="4" creationId="{39681279-CF80-21E9-40A6-0EE1C1554B9B}"/>
          </ac:picMkLst>
        </pc:picChg>
      </pc:sldChg>
      <pc:sldChg chg="addSp delSp modSp new mod modTransition setBg">
        <pc:chgData name="Vaishnavi Sharma" userId="04e87efc2a0a1659" providerId="Windows Live" clId="Web-{838C8ADB-C1B3-444E-BAC3-7FD1A3366665}" dt="2023-11-24T16:27:47.296" v="926" actId="20577"/>
        <pc:sldMkLst>
          <pc:docMk/>
          <pc:sldMk cId="1637090378" sldId="268"/>
        </pc:sldMkLst>
        <pc:spChg chg="mod">
          <ac:chgData name="Vaishnavi Sharma" userId="04e87efc2a0a1659" providerId="Windows Live" clId="Web-{838C8ADB-C1B3-444E-BAC3-7FD1A3366665}" dt="2023-11-24T16:26:11.513" v="913" actId="20577"/>
          <ac:spMkLst>
            <pc:docMk/>
            <pc:sldMk cId="1637090378" sldId="268"/>
            <ac:spMk id="2" creationId="{6F523310-2FDB-8A14-DC5E-01F3C77FC1B9}"/>
          </ac:spMkLst>
        </pc:spChg>
        <pc:spChg chg="del">
          <ac:chgData name="Vaishnavi Sharma" userId="04e87efc2a0a1659" providerId="Windows Live" clId="Web-{838C8ADB-C1B3-444E-BAC3-7FD1A3366665}" dt="2023-11-24T15:05:26.688" v="706"/>
          <ac:spMkLst>
            <pc:docMk/>
            <pc:sldMk cId="1637090378" sldId="268"/>
            <ac:spMk id="3" creationId="{95CE04B8-FDC8-0119-5846-39D647B14DA2}"/>
          </ac:spMkLst>
        </pc:spChg>
        <pc:spChg chg="add del">
          <ac:chgData name="Vaishnavi Sharma" userId="04e87efc2a0a1659" providerId="Windows Live" clId="Web-{838C8ADB-C1B3-444E-BAC3-7FD1A3366665}" dt="2023-11-24T15:10:37.538" v="738"/>
          <ac:spMkLst>
            <pc:docMk/>
            <pc:sldMk cId="1637090378" sldId="268"/>
            <ac:spMk id="9" creationId="{8D06CE56-3881-4ADA-8CEF-D18B02C242A3}"/>
          </ac:spMkLst>
        </pc:spChg>
        <pc:spChg chg="add del">
          <ac:chgData name="Vaishnavi Sharma" userId="04e87efc2a0a1659" providerId="Windows Live" clId="Web-{838C8ADB-C1B3-444E-BAC3-7FD1A3366665}" dt="2023-11-24T15:10:37.538" v="738"/>
          <ac:spMkLst>
            <pc:docMk/>
            <pc:sldMk cId="1637090378" sldId="268"/>
            <ac:spMk id="11" creationId="{79F3C543-62EC-4433-9C93-A2CD8764E9B4}"/>
          </ac:spMkLst>
        </pc:spChg>
        <pc:spChg chg="add del">
          <ac:chgData name="Vaishnavi Sharma" userId="04e87efc2a0a1659" providerId="Windows Live" clId="Web-{838C8ADB-C1B3-444E-BAC3-7FD1A3366665}" dt="2023-11-24T15:10:37.538" v="738"/>
          <ac:spMkLst>
            <pc:docMk/>
            <pc:sldMk cId="1637090378" sldId="268"/>
            <ac:spMk id="13" creationId="{C1A1C5D3-C053-4EE9-BE1A-419B6E27CCAE}"/>
          </ac:spMkLst>
        </pc:spChg>
        <pc:spChg chg="add del">
          <ac:chgData name="Vaishnavi Sharma" userId="04e87efc2a0a1659" providerId="Windows Live" clId="Web-{838C8ADB-C1B3-444E-BAC3-7FD1A3366665}" dt="2023-11-24T15:10:37.538" v="738"/>
          <ac:spMkLst>
            <pc:docMk/>
            <pc:sldMk cId="1637090378" sldId="268"/>
            <ac:spMk id="15" creationId="{A3473CF9-37EB-43E7-89EF-D2D1C53D1DAC}"/>
          </ac:spMkLst>
        </pc:spChg>
        <pc:spChg chg="add del">
          <ac:chgData name="Vaishnavi Sharma" userId="04e87efc2a0a1659" providerId="Windows Live" clId="Web-{838C8ADB-C1B3-444E-BAC3-7FD1A3366665}" dt="2023-11-24T15:10:32.726" v="737"/>
          <ac:spMkLst>
            <pc:docMk/>
            <pc:sldMk cId="1637090378" sldId="268"/>
            <ac:spMk id="17" creationId="{586B4EF9-43BA-4655-A6FF-1D8E21574C95}"/>
          </ac:spMkLst>
        </pc:spChg>
        <pc:spChg chg="add del">
          <ac:chgData name="Vaishnavi Sharma" userId="04e87efc2a0a1659" providerId="Windows Live" clId="Web-{838C8ADB-C1B3-444E-BAC3-7FD1A3366665}" dt="2023-11-24T16:10:46.555" v="809"/>
          <ac:spMkLst>
            <pc:docMk/>
            <pc:sldMk cId="1637090378" sldId="268"/>
            <ac:spMk id="20" creationId="{8D06CE56-3881-4ADA-8CEF-D18B02C242A3}"/>
          </ac:spMkLst>
        </pc:spChg>
        <pc:spChg chg="add del">
          <ac:chgData name="Vaishnavi Sharma" userId="04e87efc2a0a1659" providerId="Windows Live" clId="Web-{838C8ADB-C1B3-444E-BAC3-7FD1A3366665}" dt="2023-11-24T16:10:46.555" v="809"/>
          <ac:spMkLst>
            <pc:docMk/>
            <pc:sldMk cId="1637090378" sldId="268"/>
            <ac:spMk id="22" creationId="{79F3C543-62EC-4433-9C93-A2CD8764E9B4}"/>
          </ac:spMkLst>
        </pc:spChg>
        <pc:spChg chg="add del">
          <ac:chgData name="Vaishnavi Sharma" userId="04e87efc2a0a1659" providerId="Windows Live" clId="Web-{838C8ADB-C1B3-444E-BAC3-7FD1A3366665}" dt="2023-11-24T16:10:46.555" v="809"/>
          <ac:spMkLst>
            <pc:docMk/>
            <pc:sldMk cId="1637090378" sldId="268"/>
            <ac:spMk id="24" creationId="{017517EF-BD4D-4055-BDB4-A322C53568AD}"/>
          </ac:spMkLst>
        </pc:spChg>
        <pc:spChg chg="add del">
          <ac:chgData name="Vaishnavi Sharma" userId="04e87efc2a0a1659" providerId="Windows Live" clId="Web-{838C8ADB-C1B3-444E-BAC3-7FD1A3366665}" dt="2023-11-24T16:10:46.555" v="809"/>
          <ac:spMkLst>
            <pc:docMk/>
            <pc:sldMk cId="1637090378" sldId="268"/>
            <ac:spMk id="26" creationId="{0ADDB668-2CA4-4D2B-9C34-3487CA330BA8}"/>
          </ac:spMkLst>
        </pc:spChg>
        <pc:spChg chg="add del">
          <ac:chgData name="Vaishnavi Sharma" userId="04e87efc2a0a1659" providerId="Windows Live" clId="Web-{838C8ADB-C1B3-444E-BAC3-7FD1A3366665}" dt="2023-11-24T16:10:46.555" v="809"/>
          <ac:spMkLst>
            <pc:docMk/>
            <pc:sldMk cId="1637090378" sldId="268"/>
            <ac:spMk id="28" creationId="{2568BC19-F052-4108-93E1-6A3D1DEC072F}"/>
          </ac:spMkLst>
        </pc:spChg>
        <pc:spChg chg="add del">
          <ac:chgData name="Vaishnavi Sharma" userId="04e87efc2a0a1659" providerId="Windows Live" clId="Web-{838C8ADB-C1B3-444E-BAC3-7FD1A3366665}" dt="2023-11-24T16:10:46.555" v="809"/>
          <ac:spMkLst>
            <pc:docMk/>
            <pc:sldMk cId="1637090378" sldId="268"/>
            <ac:spMk id="30" creationId="{D5FD337D-4D6B-4C8B-B6F5-121097E09881}"/>
          </ac:spMkLst>
        </pc:spChg>
        <pc:spChg chg="add del">
          <ac:chgData name="Vaishnavi Sharma" userId="04e87efc2a0a1659" providerId="Windows Live" clId="Web-{838C8ADB-C1B3-444E-BAC3-7FD1A3366665}" dt="2023-11-24T16:12:24.416" v="816"/>
          <ac:spMkLst>
            <pc:docMk/>
            <pc:sldMk cId="1637090378" sldId="268"/>
            <ac:spMk id="35" creationId="{8D06CE56-3881-4ADA-8CEF-D18B02C242A3}"/>
          </ac:spMkLst>
        </pc:spChg>
        <pc:spChg chg="add del">
          <ac:chgData name="Vaishnavi Sharma" userId="04e87efc2a0a1659" providerId="Windows Live" clId="Web-{838C8ADB-C1B3-444E-BAC3-7FD1A3366665}" dt="2023-11-24T16:12:24.416" v="816"/>
          <ac:spMkLst>
            <pc:docMk/>
            <pc:sldMk cId="1637090378" sldId="268"/>
            <ac:spMk id="37" creationId="{79F3C543-62EC-4433-9C93-A2CD8764E9B4}"/>
          </ac:spMkLst>
        </pc:spChg>
        <pc:spChg chg="add del">
          <ac:chgData name="Vaishnavi Sharma" userId="04e87efc2a0a1659" providerId="Windows Live" clId="Web-{838C8ADB-C1B3-444E-BAC3-7FD1A3366665}" dt="2023-11-24T16:12:24.416" v="816"/>
          <ac:spMkLst>
            <pc:docMk/>
            <pc:sldMk cId="1637090378" sldId="268"/>
            <ac:spMk id="39" creationId="{C1A1C5D3-C053-4EE9-BE1A-419B6E27CCAE}"/>
          </ac:spMkLst>
        </pc:spChg>
        <pc:spChg chg="add del">
          <ac:chgData name="Vaishnavi Sharma" userId="04e87efc2a0a1659" providerId="Windows Live" clId="Web-{838C8ADB-C1B3-444E-BAC3-7FD1A3366665}" dt="2023-11-24T16:12:24.416" v="816"/>
          <ac:spMkLst>
            <pc:docMk/>
            <pc:sldMk cId="1637090378" sldId="268"/>
            <ac:spMk id="41" creationId="{A3473CF9-37EB-43E7-89EF-D2D1C53D1DAC}"/>
          </ac:spMkLst>
        </pc:spChg>
        <pc:spChg chg="add del">
          <ac:chgData name="Vaishnavi Sharma" userId="04e87efc2a0a1659" providerId="Windows Live" clId="Web-{838C8ADB-C1B3-444E-BAC3-7FD1A3366665}" dt="2023-11-24T16:10:50.586" v="810"/>
          <ac:spMkLst>
            <pc:docMk/>
            <pc:sldMk cId="1637090378" sldId="268"/>
            <ac:spMk id="43" creationId="{586B4EF9-43BA-4655-A6FF-1D8E21574C95}"/>
          </ac:spMkLst>
        </pc:spChg>
        <pc:spChg chg="add del">
          <ac:chgData name="Vaishnavi Sharma" userId="04e87efc2a0a1659" providerId="Windows Live" clId="Web-{838C8ADB-C1B3-444E-BAC3-7FD1A3366665}" dt="2023-11-24T16:12:24.401" v="815"/>
          <ac:spMkLst>
            <pc:docMk/>
            <pc:sldMk cId="1637090378" sldId="268"/>
            <ac:spMk id="45" creationId="{2179CC73-4A6D-7F5E-8728-8CD5D4815A19}"/>
          </ac:spMkLst>
        </pc:spChg>
        <pc:spChg chg="add del">
          <ac:chgData name="Vaishnavi Sharma" userId="04e87efc2a0a1659" providerId="Windows Live" clId="Web-{838C8ADB-C1B3-444E-BAC3-7FD1A3366665}" dt="2023-11-24T16:12:24.401" v="815"/>
          <ac:spMkLst>
            <pc:docMk/>
            <pc:sldMk cId="1637090378" sldId="268"/>
            <ac:spMk id="48" creationId="{84ECDE7A-6944-466D-8FFE-149A29BA6BAE}"/>
          </ac:spMkLst>
        </pc:spChg>
        <pc:spChg chg="add del">
          <ac:chgData name="Vaishnavi Sharma" userId="04e87efc2a0a1659" providerId="Windows Live" clId="Web-{838C8ADB-C1B3-444E-BAC3-7FD1A3366665}" dt="2023-11-24T16:12:24.401" v="815"/>
          <ac:spMkLst>
            <pc:docMk/>
            <pc:sldMk cId="1637090378" sldId="268"/>
            <ac:spMk id="50" creationId="{B3420082-9415-44EC-802E-C77D71D59C57}"/>
          </ac:spMkLst>
        </pc:spChg>
        <pc:spChg chg="add del">
          <ac:chgData name="Vaishnavi Sharma" userId="04e87efc2a0a1659" providerId="Windows Live" clId="Web-{838C8ADB-C1B3-444E-BAC3-7FD1A3366665}" dt="2023-11-24T16:12:24.401" v="815"/>
          <ac:spMkLst>
            <pc:docMk/>
            <pc:sldMk cId="1637090378" sldId="268"/>
            <ac:spMk id="52" creationId="{55A52C45-1FCB-4636-A80F-2849B8226C01}"/>
          </ac:spMkLst>
        </pc:spChg>
        <pc:spChg chg="add del">
          <ac:chgData name="Vaishnavi Sharma" userId="04e87efc2a0a1659" providerId="Windows Live" clId="Web-{838C8ADB-C1B3-444E-BAC3-7FD1A3366665}" dt="2023-11-24T16:12:24.401" v="815"/>
          <ac:spMkLst>
            <pc:docMk/>
            <pc:sldMk cId="1637090378" sldId="268"/>
            <ac:spMk id="54" creationId="{768EB4DD-3704-43AD-92B3-C4E0C6EA92CB}"/>
          </ac:spMkLst>
        </pc:spChg>
        <pc:spChg chg="add">
          <ac:chgData name="Vaishnavi Sharma" userId="04e87efc2a0a1659" providerId="Windows Live" clId="Web-{838C8ADB-C1B3-444E-BAC3-7FD1A3366665}" dt="2023-11-24T16:12:24.416" v="816"/>
          <ac:spMkLst>
            <pc:docMk/>
            <pc:sldMk cId="1637090378" sldId="268"/>
            <ac:spMk id="56" creationId="{E45CA849-654C-4173-AD99-B3A2528275F5}"/>
          </ac:spMkLst>
        </pc:spChg>
        <pc:spChg chg="add">
          <ac:chgData name="Vaishnavi Sharma" userId="04e87efc2a0a1659" providerId="Windows Live" clId="Web-{838C8ADB-C1B3-444E-BAC3-7FD1A3366665}" dt="2023-11-24T16:12:24.416" v="816"/>
          <ac:spMkLst>
            <pc:docMk/>
            <pc:sldMk cId="1637090378" sldId="268"/>
            <ac:spMk id="57" creationId="{3E23A947-2D45-4208-AE2B-64948C87A3EB}"/>
          </ac:spMkLst>
        </pc:spChg>
        <pc:spChg chg="add">
          <ac:chgData name="Vaishnavi Sharma" userId="04e87efc2a0a1659" providerId="Windows Live" clId="Web-{838C8ADB-C1B3-444E-BAC3-7FD1A3366665}" dt="2023-11-24T16:12:24.416" v="816"/>
          <ac:spMkLst>
            <pc:docMk/>
            <pc:sldMk cId="1637090378" sldId="268"/>
            <ac:spMk id="58" creationId="{E5BBB0F9-6A59-4D02-A9C7-A2D6516684CE}"/>
          </ac:spMkLst>
        </pc:spChg>
        <pc:spChg chg="add mod">
          <ac:chgData name="Vaishnavi Sharma" userId="04e87efc2a0a1659" providerId="Windows Live" clId="Web-{838C8ADB-C1B3-444E-BAC3-7FD1A3366665}" dt="2023-11-24T16:27:47.296" v="926" actId="20577"/>
          <ac:spMkLst>
            <pc:docMk/>
            <pc:sldMk cId="1637090378" sldId="268"/>
            <ac:spMk id="59" creationId="{1840928B-4080-031A-3045-6C28AD4C059A}"/>
          </ac:spMkLst>
        </pc:spChg>
        <pc:picChg chg="add mod ord">
          <ac:chgData name="Vaishnavi Sharma" userId="04e87efc2a0a1659" providerId="Windows Live" clId="Web-{838C8ADB-C1B3-444E-BAC3-7FD1A3366665}" dt="2023-11-24T16:25:00.839" v="908" actId="1076"/>
          <ac:picMkLst>
            <pc:docMk/>
            <pc:sldMk cId="1637090378" sldId="268"/>
            <ac:picMk id="4" creationId="{3CFA6754-2E4D-7649-D3AC-F024461B2BE6}"/>
          </ac:picMkLst>
        </pc:picChg>
      </pc:sldChg>
      <pc:sldChg chg="new del">
        <pc:chgData name="Vaishnavi Sharma" userId="04e87efc2a0a1659" providerId="Windows Live" clId="Web-{838C8ADB-C1B3-444E-BAC3-7FD1A3366665}" dt="2023-11-24T15:03:47.936" v="695"/>
        <pc:sldMkLst>
          <pc:docMk/>
          <pc:sldMk cId="2222164861" sldId="268"/>
        </pc:sldMkLst>
      </pc:sldChg>
      <pc:sldChg chg="new del">
        <pc:chgData name="Vaishnavi Sharma" userId="04e87efc2a0a1659" providerId="Windows Live" clId="Web-{838C8ADB-C1B3-444E-BAC3-7FD1A3366665}" dt="2023-11-24T13:28:53.401" v="292"/>
        <pc:sldMkLst>
          <pc:docMk/>
          <pc:sldMk cId="4059851185" sldId="268"/>
        </pc:sldMkLst>
      </pc:sldChg>
      <pc:sldChg chg="addSp delSp modSp new del">
        <pc:chgData name="Vaishnavi Sharma" userId="04e87efc2a0a1659" providerId="Windows Live" clId="Web-{838C8ADB-C1B3-444E-BAC3-7FD1A3366665}" dt="2023-11-24T13:30:02.919" v="310"/>
        <pc:sldMkLst>
          <pc:docMk/>
          <pc:sldMk cId="1355952782" sldId="269"/>
        </pc:sldMkLst>
        <pc:spChg chg="mod">
          <ac:chgData name="Vaishnavi Sharma" userId="04e87efc2a0a1659" providerId="Windows Live" clId="Web-{838C8ADB-C1B3-444E-BAC3-7FD1A3366665}" dt="2023-11-24T13:21:44.499" v="267"/>
          <ac:spMkLst>
            <pc:docMk/>
            <pc:sldMk cId="1355952782" sldId="269"/>
            <ac:spMk id="2" creationId="{47050421-665F-42D8-2528-E6B446D6F37F}"/>
          </ac:spMkLst>
        </pc:spChg>
        <pc:spChg chg="del">
          <ac:chgData name="Vaishnavi Sharma" userId="04e87efc2a0a1659" providerId="Windows Live" clId="Web-{838C8ADB-C1B3-444E-BAC3-7FD1A3366665}" dt="2023-11-24T13:21:42.484" v="266"/>
          <ac:spMkLst>
            <pc:docMk/>
            <pc:sldMk cId="1355952782" sldId="269"/>
            <ac:spMk id="3" creationId="{C59BE2E1-A0C1-51FD-E186-CA9F6B294233}"/>
          </ac:spMkLst>
        </pc:spChg>
        <pc:spChg chg="mod">
          <ac:chgData name="Vaishnavi Sharma" userId="04e87efc2a0a1659" providerId="Windows Live" clId="Web-{838C8ADB-C1B3-444E-BAC3-7FD1A3366665}" dt="2023-11-24T13:21:47.093" v="269"/>
          <ac:spMkLst>
            <pc:docMk/>
            <pc:sldMk cId="1355952782" sldId="269"/>
            <ac:spMk id="4" creationId="{BBA0E684-47B5-90E9-384C-3B76FE0A9FA0}"/>
          </ac:spMkLst>
        </pc:spChg>
        <pc:picChg chg="add mod ord">
          <ac:chgData name="Vaishnavi Sharma" userId="04e87efc2a0a1659" providerId="Windows Live" clId="Web-{838C8ADB-C1B3-444E-BAC3-7FD1A3366665}" dt="2023-11-24T13:21:42.484" v="266"/>
          <ac:picMkLst>
            <pc:docMk/>
            <pc:sldMk cId="1355952782" sldId="269"/>
            <ac:picMk id="5" creationId="{D847E4B4-FD35-6AD7-46BC-E0ADD02C68C0}"/>
          </ac:picMkLst>
        </pc:picChg>
      </pc:sldChg>
      <pc:sldChg chg="addSp delSp modSp new del mod setBg">
        <pc:chgData name="Vaishnavi Sharma" userId="04e87efc2a0a1659" providerId="Windows Live" clId="Web-{838C8ADB-C1B3-444E-BAC3-7FD1A3366665}" dt="2023-11-24T15:19:20.566" v="773"/>
        <pc:sldMkLst>
          <pc:docMk/>
          <pc:sldMk cId="1944195756" sldId="269"/>
        </pc:sldMkLst>
        <pc:spChg chg="mod">
          <ac:chgData name="Vaishnavi Sharma" userId="04e87efc2a0a1659" providerId="Windows Live" clId="Web-{838C8ADB-C1B3-444E-BAC3-7FD1A3366665}" dt="2023-11-24T15:10:49.929" v="739"/>
          <ac:spMkLst>
            <pc:docMk/>
            <pc:sldMk cId="1944195756" sldId="269"/>
            <ac:spMk id="2" creationId="{0AEAFC33-764C-A5D2-9B01-6F7C09DD42C9}"/>
          </ac:spMkLst>
        </pc:spChg>
        <pc:spChg chg="del">
          <ac:chgData name="Vaishnavi Sharma" userId="04e87efc2a0a1659" providerId="Windows Live" clId="Web-{838C8ADB-C1B3-444E-BAC3-7FD1A3366665}" dt="2023-11-24T15:10:26.288" v="736"/>
          <ac:spMkLst>
            <pc:docMk/>
            <pc:sldMk cId="1944195756" sldId="269"/>
            <ac:spMk id="3" creationId="{7F503A19-6E9F-D3EC-8C65-BC7B22FC98C4}"/>
          </ac:spMkLst>
        </pc:spChg>
        <pc:spChg chg="add">
          <ac:chgData name="Vaishnavi Sharma" userId="04e87efc2a0a1659" providerId="Windows Live" clId="Web-{838C8ADB-C1B3-444E-BAC3-7FD1A3366665}" dt="2023-11-24T15:10:49.929" v="739"/>
          <ac:spMkLst>
            <pc:docMk/>
            <pc:sldMk cId="1944195756" sldId="269"/>
            <ac:spMk id="9" creationId="{8D06CE56-3881-4ADA-8CEF-D18B02C242A3}"/>
          </ac:spMkLst>
        </pc:spChg>
        <pc:spChg chg="add">
          <ac:chgData name="Vaishnavi Sharma" userId="04e87efc2a0a1659" providerId="Windows Live" clId="Web-{838C8ADB-C1B3-444E-BAC3-7FD1A3366665}" dt="2023-11-24T15:10:49.929" v="739"/>
          <ac:spMkLst>
            <pc:docMk/>
            <pc:sldMk cId="1944195756" sldId="269"/>
            <ac:spMk id="11" creationId="{79F3C543-62EC-4433-9C93-A2CD8764E9B4}"/>
          </ac:spMkLst>
        </pc:spChg>
        <pc:spChg chg="add">
          <ac:chgData name="Vaishnavi Sharma" userId="04e87efc2a0a1659" providerId="Windows Live" clId="Web-{838C8ADB-C1B3-444E-BAC3-7FD1A3366665}" dt="2023-11-24T15:10:49.929" v="739"/>
          <ac:spMkLst>
            <pc:docMk/>
            <pc:sldMk cId="1944195756" sldId="269"/>
            <ac:spMk id="13" creationId="{017517EF-BD4D-4055-BDB4-A322C53568AD}"/>
          </ac:spMkLst>
        </pc:spChg>
        <pc:spChg chg="add">
          <ac:chgData name="Vaishnavi Sharma" userId="04e87efc2a0a1659" providerId="Windows Live" clId="Web-{838C8ADB-C1B3-444E-BAC3-7FD1A3366665}" dt="2023-11-24T15:10:49.929" v="739"/>
          <ac:spMkLst>
            <pc:docMk/>
            <pc:sldMk cId="1944195756" sldId="269"/>
            <ac:spMk id="15" creationId="{0ADDB668-2CA4-4D2B-9C34-3487CA330BA8}"/>
          </ac:spMkLst>
        </pc:spChg>
        <pc:spChg chg="add">
          <ac:chgData name="Vaishnavi Sharma" userId="04e87efc2a0a1659" providerId="Windows Live" clId="Web-{838C8ADB-C1B3-444E-BAC3-7FD1A3366665}" dt="2023-11-24T15:10:49.929" v="739"/>
          <ac:spMkLst>
            <pc:docMk/>
            <pc:sldMk cId="1944195756" sldId="269"/>
            <ac:spMk id="17" creationId="{2568BC19-F052-4108-93E1-6A3D1DEC072F}"/>
          </ac:spMkLst>
        </pc:spChg>
        <pc:spChg chg="add">
          <ac:chgData name="Vaishnavi Sharma" userId="04e87efc2a0a1659" providerId="Windows Live" clId="Web-{838C8ADB-C1B3-444E-BAC3-7FD1A3366665}" dt="2023-11-24T15:10:49.929" v="739"/>
          <ac:spMkLst>
            <pc:docMk/>
            <pc:sldMk cId="1944195756" sldId="269"/>
            <ac:spMk id="19" creationId="{D5FD337D-4D6B-4C8B-B6F5-121097E09881}"/>
          </ac:spMkLst>
        </pc:spChg>
        <pc:picChg chg="add mod ord">
          <ac:chgData name="Vaishnavi Sharma" userId="04e87efc2a0a1659" providerId="Windows Live" clId="Web-{838C8ADB-C1B3-444E-BAC3-7FD1A3366665}" dt="2023-11-24T15:10:49.929" v="739"/>
          <ac:picMkLst>
            <pc:docMk/>
            <pc:sldMk cId="1944195756" sldId="269"/>
            <ac:picMk id="4" creationId="{73A276C8-1774-1E09-6B53-43ED1F3F561F}"/>
          </ac:picMkLst>
        </pc:picChg>
      </pc:sldChg>
      <pc:sldChg chg="modSp new del">
        <pc:chgData name="Vaishnavi Sharma" userId="04e87efc2a0a1659" providerId="Windows Live" clId="Web-{838C8ADB-C1B3-444E-BAC3-7FD1A3366665}" dt="2023-11-24T13:30:04.466" v="311"/>
        <pc:sldMkLst>
          <pc:docMk/>
          <pc:sldMk cId="1272816042" sldId="270"/>
        </pc:sldMkLst>
        <pc:spChg chg="mod">
          <ac:chgData name="Vaishnavi Sharma" userId="04e87efc2a0a1659" providerId="Windows Live" clId="Web-{838C8ADB-C1B3-444E-BAC3-7FD1A3366665}" dt="2023-11-24T13:21:15.327" v="264"/>
          <ac:spMkLst>
            <pc:docMk/>
            <pc:sldMk cId="1272816042" sldId="270"/>
            <ac:spMk id="2" creationId="{74C9B12F-7D03-EA2B-695F-4330305C0CD6}"/>
          </ac:spMkLst>
        </pc:spChg>
        <pc:spChg chg="mod">
          <ac:chgData name="Vaishnavi Sharma" userId="04e87efc2a0a1659" providerId="Windows Live" clId="Web-{838C8ADB-C1B3-444E-BAC3-7FD1A3366665}" dt="2023-11-24T13:21:16.764" v="265"/>
          <ac:spMkLst>
            <pc:docMk/>
            <pc:sldMk cId="1272816042" sldId="270"/>
            <ac:spMk id="3" creationId="{A3EBF59F-0FB2-E76E-E049-B36B6131C235}"/>
          </ac:spMkLst>
        </pc:spChg>
      </pc:sldChg>
      <pc:sldChg chg="addSp delSp modSp new mod modTransition setBg">
        <pc:chgData name="Vaishnavi Sharma" userId="04e87efc2a0a1659" providerId="Windows Live" clId="Web-{838C8ADB-C1B3-444E-BAC3-7FD1A3366665}" dt="2023-11-24T16:26:01.262" v="912" actId="20577"/>
        <pc:sldMkLst>
          <pc:docMk/>
          <pc:sldMk cId="3180722419" sldId="270"/>
        </pc:sldMkLst>
        <pc:spChg chg="mod">
          <ac:chgData name="Vaishnavi Sharma" userId="04e87efc2a0a1659" providerId="Windows Live" clId="Web-{838C8ADB-C1B3-444E-BAC3-7FD1A3366665}" dt="2023-11-24T16:26:01.262" v="912" actId="20577"/>
          <ac:spMkLst>
            <pc:docMk/>
            <pc:sldMk cId="3180722419" sldId="270"/>
            <ac:spMk id="2" creationId="{60790C6A-5ECF-8AA3-E27E-F9DF28F7D201}"/>
          </ac:spMkLst>
        </pc:spChg>
        <pc:spChg chg="del">
          <ac:chgData name="Vaishnavi Sharma" userId="04e87efc2a0a1659" providerId="Windows Live" clId="Web-{838C8ADB-C1B3-444E-BAC3-7FD1A3366665}" dt="2023-11-24T15:19:39.660" v="775"/>
          <ac:spMkLst>
            <pc:docMk/>
            <pc:sldMk cId="3180722419" sldId="270"/>
            <ac:spMk id="3" creationId="{14236E54-A66E-2114-F655-D1136D299AE4}"/>
          </ac:spMkLst>
        </pc:spChg>
        <pc:spChg chg="add del">
          <ac:chgData name="Vaishnavi Sharma" userId="04e87efc2a0a1659" providerId="Windows Live" clId="Web-{838C8ADB-C1B3-444E-BAC3-7FD1A3366665}" dt="2023-11-24T16:13:57.496" v="824"/>
          <ac:spMkLst>
            <pc:docMk/>
            <pc:sldMk cId="3180722419" sldId="270"/>
            <ac:spMk id="9" creationId="{8D06CE56-3881-4ADA-8CEF-D18B02C242A3}"/>
          </ac:spMkLst>
        </pc:spChg>
        <pc:spChg chg="add del">
          <ac:chgData name="Vaishnavi Sharma" userId="04e87efc2a0a1659" providerId="Windows Live" clId="Web-{838C8ADB-C1B3-444E-BAC3-7FD1A3366665}" dt="2023-11-24T16:13:57.496" v="824"/>
          <ac:spMkLst>
            <pc:docMk/>
            <pc:sldMk cId="3180722419" sldId="270"/>
            <ac:spMk id="11" creationId="{79F3C543-62EC-4433-9C93-A2CD8764E9B4}"/>
          </ac:spMkLst>
        </pc:spChg>
        <pc:spChg chg="add del">
          <ac:chgData name="Vaishnavi Sharma" userId="04e87efc2a0a1659" providerId="Windows Live" clId="Web-{838C8ADB-C1B3-444E-BAC3-7FD1A3366665}" dt="2023-11-24T16:13:57.496" v="824"/>
          <ac:spMkLst>
            <pc:docMk/>
            <pc:sldMk cId="3180722419" sldId="270"/>
            <ac:spMk id="13" creationId="{C1A1C5D3-C053-4EE9-BE1A-419B6E27CCAE}"/>
          </ac:spMkLst>
        </pc:spChg>
        <pc:spChg chg="add del">
          <ac:chgData name="Vaishnavi Sharma" userId="04e87efc2a0a1659" providerId="Windows Live" clId="Web-{838C8ADB-C1B3-444E-BAC3-7FD1A3366665}" dt="2023-11-24T16:13:57.496" v="824"/>
          <ac:spMkLst>
            <pc:docMk/>
            <pc:sldMk cId="3180722419" sldId="270"/>
            <ac:spMk id="15" creationId="{A3473CF9-37EB-43E7-89EF-D2D1C53D1DAC}"/>
          </ac:spMkLst>
        </pc:spChg>
        <pc:spChg chg="add del">
          <ac:chgData name="Vaishnavi Sharma" userId="04e87efc2a0a1659" providerId="Windows Live" clId="Web-{838C8ADB-C1B3-444E-BAC3-7FD1A3366665}" dt="2023-11-24T15:19:48.270" v="777"/>
          <ac:spMkLst>
            <pc:docMk/>
            <pc:sldMk cId="3180722419" sldId="270"/>
            <ac:spMk id="17" creationId="{586B4EF9-43BA-4655-A6FF-1D8E21574C95}"/>
          </ac:spMkLst>
        </pc:spChg>
        <pc:spChg chg="add del mod ord">
          <ac:chgData name="Vaishnavi Sharma" userId="04e87efc2a0a1659" providerId="Windows Live" clId="Web-{838C8ADB-C1B3-444E-BAC3-7FD1A3366665}" dt="2023-11-24T16:19:35.098" v="869" actId="20577"/>
          <ac:spMkLst>
            <pc:docMk/>
            <pc:sldMk cId="3180722419" sldId="270"/>
            <ac:spMk id="19" creationId="{7A93FCD0-741E-3EEE-8AF5-600A3FD85372}"/>
          </ac:spMkLst>
        </pc:spChg>
        <pc:spChg chg="add del">
          <ac:chgData name="Vaishnavi Sharma" userId="04e87efc2a0a1659" providerId="Windows Live" clId="Web-{838C8ADB-C1B3-444E-BAC3-7FD1A3366665}" dt="2023-11-24T16:15:07.873" v="831"/>
          <ac:spMkLst>
            <pc:docMk/>
            <pc:sldMk cId="3180722419" sldId="270"/>
            <ac:spMk id="22" creationId="{5C9B446A-6343-4E56-90BA-061E4DDF0FFB}"/>
          </ac:spMkLst>
        </pc:spChg>
        <pc:spChg chg="add del">
          <ac:chgData name="Vaishnavi Sharma" userId="04e87efc2a0a1659" providerId="Windows Live" clId="Web-{838C8ADB-C1B3-444E-BAC3-7FD1A3366665}" dt="2023-11-24T16:15:07.873" v="831"/>
          <ac:spMkLst>
            <pc:docMk/>
            <pc:sldMk cId="3180722419" sldId="270"/>
            <ac:spMk id="24" creationId="{3EC72A1B-03D3-499C-B4BF-AC68EEC22B10}"/>
          </ac:spMkLst>
        </pc:spChg>
        <pc:spChg chg="add del">
          <ac:chgData name="Vaishnavi Sharma" userId="04e87efc2a0a1659" providerId="Windows Live" clId="Web-{838C8ADB-C1B3-444E-BAC3-7FD1A3366665}" dt="2023-11-24T16:15:07.873" v="831"/>
          <ac:spMkLst>
            <pc:docMk/>
            <pc:sldMk cId="3180722419" sldId="270"/>
            <ac:spMk id="26" creationId="{216322C2-3CF0-4D33-BF90-3F384CF6D232}"/>
          </ac:spMkLst>
        </pc:spChg>
        <pc:spChg chg="add del">
          <ac:chgData name="Vaishnavi Sharma" userId="04e87efc2a0a1659" providerId="Windows Live" clId="Web-{838C8ADB-C1B3-444E-BAC3-7FD1A3366665}" dt="2023-11-24T16:15:07.873" v="831"/>
          <ac:spMkLst>
            <pc:docMk/>
            <pc:sldMk cId="3180722419" sldId="270"/>
            <ac:spMk id="28" creationId="{55D4142C-5077-457F-A6AD-3FECFDB39685}"/>
          </ac:spMkLst>
        </pc:spChg>
        <pc:spChg chg="add del">
          <ac:chgData name="Vaishnavi Sharma" userId="04e87efc2a0a1659" providerId="Windows Live" clId="Web-{838C8ADB-C1B3-444E-BAC3-7FD1A3366665}" dt="2023-11-24T16:15:07.873" v="831"/>
          <ac:spMkLst>
            <pc:docMk/>
            <pc:sldMk cId="3180722419" sldId="270"/>
            <ac:spMk id="30" creationId="{7A5F0580-5EE9-419F-96EE-B6529EF6E7D0}"/>
          </ac:spMkLst>
        </pc:spChg>
        <pc:spChg chg="add del">
          <ac:chgData name="Vaishnavi Sharma" userId="04e87efc2a0a1659" providerId="Windows Live" clId="Web-{838C8ADB-C1B3-444E-BAC3-7FD1A3366665}" dt="2023-11-24T16:15:07.857" v="830"/>
          <ac:spMkLst>
            <pc:docMk/>
            <pc:sldMk cId="3180722419" sldId="270"/>
            <ac:spMk id="35" creationId="{92468898-5A6E-4D55-85EC-308E785EE06C}"/>
          </ac:spMkLst>
        </pc:spChg>
        <pc:spChg chg="add del">
          <ac:chgData name="Vaishnavi Sharma" userId="04e87efc2a0a1659" providerId="Windows Live" clId="Web-{838C8ADB-C1B3-444E-BAC3-7FD1A3366665}" dt="2023-11-24T16:15:07.857" v="830"/>
          <ac:spMkLst>
            <pc:docMk/>
            <pc:sldMk cId="3180722419" sldId="270"/>
            <ac:spMk id="37" creationId="{3E23A947-2D45-4208-AE2B-64948C87A3EB}"/>
          </ac:spMkLst>
        </pc:spChg>
        <pc:spChg chg="add del">
          <ac:chgData name="Vaishnavi Sharma" userId="04e87efc2a0a1659" providerId="Windows Live" clId="Web-{838C8ADB-C1B3-444E-BAC3-7FD1A3366665}" dt="2023-11-24T16:15:07.857" v="830"/>
          <ac:spMkLst>
            <pc:docMk/>
            <pc:sldMk cId="3180722419" sldId="270"/>
            <ac:spMk id="39" creationId="{E5BBB0F9-6A59-4D02-A9C7-A2D6516684CE}"/>
          </ac:spMkLst>
        </pc:spChg>
        <pc:spChg chg="add del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41" creationId="{2A865FE3-5FC9-4049-87CF-30019C46C0F5}"/>
          </ac:spMkLst>
        </pc:spChg>
        <pc:spChg chg="add del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42" creationId="{2C9A9DA9-7DC8-488B-A882-123947B0F3D9}"/>
          </ac:spMkLst>
        </pc:spChg>
        <pc:spChg chg="add del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43" creationId="{57F6BDD4-E066-4008-8011-6CC31AEB4556}"/>
          </ac:spMkLst>
        </pc:spChg>
        <pc:spChg chg="add del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44" creationId="{2711A8FB-68FC-45FC-B01E-38F809E2D439}"/>
          </ac:spMkLst>
        </pc:spChg>
        <pc:spChg chg="add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49" creationId="{0288C6B4-AFC3-407F-A595-EFFD38D4CCAF}"/>
          </ac:spMkLst>
        </pc:spChg>
        <pc:spChg chg="add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51" creationId="{CF236821-17FE-429B-8D2C-08E13A64EA40}"/>
          </ac:spMkLst>
        </pc:spChg>
        <pc:spChg chg="add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53" creationId="{C0BDBCD2-E081-43AB-9119-C55465E59757}"/>
          </ac:spMkLst>
        </pc:spChg>
        <pc:spChg chg="add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55" creationId="{98E79BE4-34FE-485A-98A5-92CE8F7C4743}"/>
          </ac:spMkLst>
        </pc:spChg>
        <pc:spChg chg="add">
          <ac:chgData name="Vaishnavi Sharma" userId="04e87efc2a0a1659" providerId="Windows Live" clId="Web-{838C8ADB-C1B3-444E-BAC3-7FD1A3366665}" dt="2023-11-24T16:19:20.738" v="866"/>
          <ac:spMkLst>
            <pc:docMk/>
            <pc:sldMk cId="3180722419" sldId="270"/>
            <ac:spMk id="57" creationId="{7A5F0580-5EE9-419F-96EE-B6529EF6E7D0}"/>
          </ac:spMkLst>
        </pc:spChg>
        <pc:graphicFrameChg chg="add del mod ord modGraphic">
          <ac:chgData name="Vaishnavi Sharma" userId="04e87efc2a0a1659" providerId="Windows Live" clId="Web-{838C8ADB-C1B3-444E-BAC3-7FD1A3366665}" dt="2023-11-24T16:15:31.389" v="834"/>
          <ac:graphicFrameMkLst>
            <pc:docMk/>
            <pc:sldMk cId="3180722419" sldId="270"/>
            <ac:graphicFrameMk id="3" creationId="{F60BF075-AEA5-7785-DB9C-30FE3E8621E6}"/>
          </ac:graphicFrameMkLst>
        </pc:graphicFrameChg>
        <pc:picChg chg="add mod ord">
          <ac:chgData name="Vaishnavi Sharma" userId="04e87efc2a0a1659" providerId="Windows Live" clId="Web-{838C8ADB-C1B3-444E-BAC3-7FD1A3366665}" dt="2023-11-24T16:19:50.973" v="873" actId="14100"/>
          <ac:picMkLst>
            <pc:docMk/>
            <pc:sldMk cId="3180722419" sldId="270"/>
            <ac:picMk id="4" creationId="{6B894EE4-80BA-CC40-8BC2-3678497AE2FE}"/>
          </ac:picMkLst>
        </pc:picChg>
      </pc:sldChg>
      <pc:sldChg chg="new del">
        <pc:chgData name="Vaishnavi Sharma" userId="04e87efc2a0a1659" providerId="Windows Live" clId="Web-{838C8ADB-C1B3-444E-BAC3-7FD1A3366665}" dt="2023-11-24T13:29:43.356" v="294"/>
        <pc:sldMkLst>
          <pc:docMk/>
          <pc:sldMk cId="1549508247" sldId="271"/>
        </pc:sldMkLst>
      </pc:sldChg>
      <pc:sldChg chg="addSp delSp modSp new mod setBg">
        <pc:chgData name="Vaishnavi Sharma" userId="04e87efc2a0a1659" providerId="Windows Live" clId="Web-{838C8ADB-C1B3-444E-BAC3-7FD1A3366665}" dt="2023-11-24T16:26:43.701" v="919" actId="14100"/>
        <pc:sldMkLst>
          <pc:docMk/>
          <pc:sldMk cId="2595612955" sldId="271"/>
        </pc:sldMkLst>
        <pc:spChg chg="mod">
          <ac:chgData name="Vaishnavi Sharma" userId="04e87efc2a0a1659" providerId="Windows Live" clId="Web-{838C8ADB-C1B3-444E-BAC3-7FD1A3366665}" dt="2023-11-24T16:26:30.122" v="915" actId="14100"/>
          <ac:spMkLst>
            <pc:docMk/>
            <pc:sldMk cId="2595612955" sldId="271"/>
            <ac:spMk id="2" creationId="{30582F62-77EB-DDF1-1280-5FD34EB7630B}"/>
          </ac:spMkLst>
        </pc:spChg>
        <pc:spChg chg="del">
          <ac:chgData name="Vaishnavi Sharma" userId="04e87efc2a0a1659" providerId="Windows Live" clId="Web-{838C8ADB-C1B3-444E-BAC3-7FD1A3366665}" dt="2023-11-24T15:47:25.848" v="801"/>
          <ac:spMkLst>
            <pc:docMk/>
            <pc:sldMk cId="2595612955" sldId="271"/>
            <ac:spMk id="3" creationId="{D0EC3129-97EE-18BC-3934-76686842D430}"/>
          </ac:spMkLst>
        </pc:spChg>
        <pc:spChg chg="add del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9" creationId="{8D06CE56-3881-4ADA-8CEF-D18B02C242A3}"/>
          </ac:spMkLst>
        </pc:spChg>
        <pc:spChg chg="add del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11" creationId="{79F3C543-62EC-4433-9C93-A2CD8764E9B4}"/>
          </ac:spMkLst>
        </pc:spChg>
        <pc:spChg chg="add del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13" creationId="{C1A1C5D3-C053-4EE9-BE1A-419B6E27CCAE}"/>
          </ac:spMkLst>
        </pc:spChg>
        <pc:spChg chg="add del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15" creationId="{A3473CF9-37EB-43E7-89EF-D2D1C53D1DAC}"/>
          </ac:spMkLst>
        </pc:spChg>
        <pc:spChg chg="add del">
          <ac:chgData name="Vaishnavi Sharma" userId="04e87efc2a0a1659" providerId="Windows Live" clId="Web-{838C8ADB-C1B3-444E-BAC3-7FD1A3366665}" dt="2023-11-24T15:47:32.973" v="803"/>
          <ac:spMkLst>
            <pc:docMk/>
            <pc:sldMk cId="2595612955" sldId="271"/>
            <ac:spMk id="17" creationId="{586B4EF9-43BA-4655-A6FF-1D8E21574C95}"/>
          </ac:spMkLst>
        </pc:spChg>
        <pc:spChg chg="add mod">
          <ac:chgData name="Vaishnavi Sharma" userId="04e87efc2a0a1659" providerId="Windows Live" clId="Web-{838C8ADB-C1B3-444E-BAC3-7FD1A3366665}" dt="2023-11-24T16:22:07.820" v="890" actId="20577"/>
          <ac:spMkLst>
            <pc:docMk/>
            <pc:sldMk cId="2595612955" sldId="271"/>
            <ac:spMk id="19" creationId="{BB56C91B-2368-F4A9-7702-0314C5D06430}"/>
          </ac:spMkLst>
        </pc:spChg>
        <pc:spChg chg="add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22" creationId="{5C9B446A-6343-4E56-90BA-061E4DDF0FFB}"/>
          </ac:spMkLst>
        </pc:spChg>
        <pc:spChg chg="add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24" creationId="{3EC72A1B-03D3-499C-B4BF-AC68EEC22B10}"/>
          </ac:spMkLst>
        </pc:spChg>
        <pc:spChg chg="add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26" creationId="{216322C2-3CF0-4D33-BF90-3F384CF6D232}"/>
          </ac:spMkLst>
        </pc:spChg>
        <pc:spChg chg="add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28" creationId="{55D4142C-5077-457F-A6AD-3FECFDB39685}"/>
          </ac:spMkLst>
        </pc:spChg>
        <pc:spChg chg="add">
          <ac:chgData name="Vaishnavi Sharma" userId="04e87efc2a0a1659" providerId="Windows Live" clId="Web-{838C8ADB-C1B3-444E-BAC3-7FD1A3366665}" dt="2023-11-24T16:20:39.521" v="874"/>
          <ac:spMkLst>
            <pc:docMk/>
            <pc:sldMk cId="2595612955" sldId="271"/>
            <ac:spMk id="30" creationId="{7A5F0580-5EE9-419F-96EE-B6529EF6E7D0}"/>
          </ac:spMkLst>
        </pc:spChg>
        <pc:picChg chg="add mod ord">
          <ac:chgData name="Vaishnavi Sharma" userId="04e87efc2a0a1659" providerId="Windows Live" clId="Web-{838C8ADB-C1B3-444E-BAC3-7FD1A3366665}" dt="2023-11-24T16:26:43.701" v="919" actId="14100"/>
          <ac:picMkLst>
            <pc:docMk/>
            <pc:sldMk cId="2595612955" sldId="271"/>
            <ac:picMk id="4" creationId="{3BD9CFAB-8821-B84B-5DB4-007BE5A386ED}"/>
          </ac:picMkLst>
        </pc:picChg>
      </pc:sldChg>
      <pc:sldChg chg="new del">
        <pc:chgData name="Vaishnavi Sharma" userId="04e87efc2a0a1659" providerId="Windows Live" clId="Web-{838C8ADB-C1B3-444E-BAC3-7FD1A3366665}" dt="2023-11-24T13:29:44.340" v="295"/>
        <pc:sldMkLst>
          <pc:docMk/>
          <pc:sldMk cId="590510616" sldId="272"/>
        </pc:sldMkLst>
      </pc:sldChg>
      <pc:sldChg chg="addSp delSp modSp new mod setBg">
        <pc:chgData name="Vaishnavi Sharma" userId="04e87efc2a0a1659" providerId="Windows Live" clId="Web-{838C8ADB-C1B3-444E-BAC3-7FD1A3366665}" dt="2023-11-24T16:33:48.303" v="951" actId="14100"/>
        <pc:sldMkLst>
          <pc:docMk/>
          <pc:sldMk cId="762760567" sldId="272"/>
        </pc:sldMkLst>
        <pc:spChg chg="mod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2" creationId="{965E4FC1-3853-5545-3ECD-A76282E6C054}"/>
          </ac:spMkLst>
        </pc:spChg>
        <pc:spChg chg="del">
          <ac:chgData name="Vaishnavi Sharma" userId="04e87efc2a0a1659" providerId="Windows Live" clId="Web-{838C8ADB-C1B3-444E-BAC3-7FD1A3366665}" dt="2023-11-24T16:29:01.844" v="928"/>
          <ac:spMkLst>
            <pc:docMk/>
            <pc:sldMk cId="762760567" sldId="272"/>
            <ac:spMk id="3" creationId="{D3467830-CDF6-DE7D-B552-C739FFBBE1D6}"/>
          </ac:spMkLst>
        </pc:spChg>
        <pc:spChg chg="add del">
          <ac:chgData name="Vaishnavi Sharma" userId="04e87efc2a0a1659" providerId="Windows Live" clId="Web-{838C8ADB-C1B3-444E-BAC3-7FD1A3366665}" dt="2023-11-24T16:32:34.271" v="945"/>
          <ac:spMkLst>
            <pc:docMk/>
            <pc:sldMk cId="762760567" sldId="272"/>
            <ac:spMk id="9" creationId="{2504877C-660A-E731-B649-FC0757E358B3}"/>
          </ac:spMkLst>
        </pc:spChg>
        <pc:spChg chg="add del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12" creationId="{115719BB-48A7-4AF4-BB91-DC82E0DF727D}"/>
          </ac:spMkLst>
        </pc:spChg>
        <pc:spChg chg="add del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14" creationId="{10973A55-5440-4A99-B526-B5812E46271E}"/>
          </ac:spMkLst>
        </pc:spChg>
        <pc:spChg chg="add del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16" creationId="{A9682493-588A-4D52-98F6-FBBD80C07ECB}"/>
          </ac:spMkLst>
        </pc:spChg>
        <pc:spChg chg="add del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18" creationId="{FBEC5A7A-ADE4-48D9-B89C-2BA1C9110632}"/>
          </ac:spMkLst>
        </pc:spChg>
        <pc:spChg chg="add del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20" creationId="{82095FCE-EF05-4443-B97A-85DEE3A5CA17}"/>
          </ac:spMkLst>
        </pc:spChg>
        <pc:spChg chg="add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25" creationId="{8D06CE56-3881-4ADA-8CEF-D18B02C242A3}"/>
          </ac:spMkLst>
        </pc:spChg>
        <pc:spChg chg="add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27" creationId="{79F3C543-62EC-4433-9C93-A2CD8764E9B4}"/>
          </ac:spMkLst>
        </pc:spChg>
        <pc:spChg chg="add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29" creationId="{96646FC9-C66D-4EC7-8310-0DD4ACC49C6C}"/>
          </ac:spMkLst>
        </pc:spChg>
        <pc:spChg chg="add">
          <ac:chgData name="Vaishnavi Sharma" userId="04e87efc2a0a1659" providerId="Windows Live" clId="Web-{838C8ADB-C1B3-444E-BAC3-7FD1A3366665}" dt="2023-11-24T16:32:42.271" v="946"/>
          <ac:spMkLst>
            <pc:docMk/>
            <pc:sldMk cId="762760567" sldId="272"/>
            <ac:spMk id="31" creationId="{A3473CF9-37EB-43E7-89EF-D2D1C53D1DAC}"/>
          </ac:spMkLst>
        </pc:spChg>
        <pc:spChg chg="add del">
          <ac:chgData name="Vaishnavi Sharma" userId="04e87efc2a0a1659" providerId="Windows Live" clId="Web-{838C8ADB-C1B3-444E-BAC3-7FD1A3366665}" dt="2023-11-24T16:32:49.599" v="947"/>
          <ac:spMkLst>
            <pc:docMk/>
            <pc:sldMk cId="762760567" sldId="272"/>
            <ac:spMk id="33" creationId="{586B4EF9-43BA-4655-A6FF-1D8E21574C95}"/>
          </ac:spMkLst>
        </pc:spChg>
        <pc:picChg chg="add mod ord">
          <ac:chgData name="Vaishnavi Sharma" userId="04e87efc2a0a1659" providerId="Windows Live" clId="Web-{838C8ADB-C1B3-444E-BAC3-7FD1A3366665}" dt="2023-11-24T16:33:37.006" v="949" actId="14100"/>
          <ac:picMkLst>
            <pc:docMk/>
            <pc:sldMk cId="762760567" sldId="272"/>
            <ac:picMk id="4" creationId="{9D39808C-75D9-4951-1BC7-4EEF0F9C4568}"/>
          </ac:picMkLst>
        </pc:picChg>
        <pc:picChg chg="add mod">
          <ac:chgData name="Vaishnavi Sharma" userId="04e87efc2a0a1659" providerId="Windows Live" clId="Web-{838C8ADB-C1B3-444E-BAC3-7FD1A3366665}" dt="2023-11-24T16:33:48.303" v="951" actId="14100"/>
          <ac:picMkLst>
            <pc:docMk/>
            <pc:sldMk cId="762760567" sldId="272"/>
            <ac:picMk id="5" creationId="{9D7C285D-9BAC-C495-7D0E-C1607DA70C67}"/>
          </ac:picMkLst>
        </pc:picChg>
      </pc:sldChg>
      <pc:sldChg chg="addSp delSp modSp add replId">
        <pc:chgData name="Vaishnavi Sharma" userId="04e87efc2a0a1659" providerId="Windows Live" clId="Web-{838C8ADB-C1B3-444E-BAC3-7FD1A3366665}" dt="2023-11-24T16:39:25.654" v="979" actId="14100"/>
        <pc:sldMkLst>
          <pc:docMk/>
          <pc:sldMk cId="58298327" sldId="273"/>
        </pc:sldMkLst>
        <pc:spChg chg="del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25" creationId="{8D06CE56-3881-4ADA-8CEF-D18B02C242A3}"/>
          </ac:spMkLst>
        </pc:spChg>
        <pc:spChg chg="del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27" creationId="{79F3C543-62EC-4433-9C93-A2CD8764E9B4}"/>
          </ac:spMkLst>
        </pc:spChg>
        <pc:spChg chg="del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29" creationId="{96646FC9-C66D-4EC7-8310-0DD4ACC49C6C}"/>
          </ac:spMkLst>
        </pc:spChg>
        <pc:spChg chg="del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31" creationId="{A3473CF9-37EB-43E7-89EF-D2D1C53D1DAC}"/>
          </ac:spMkLst>
        </pc:spChg>
        <pc:spChg chg="add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36" creationId="{8D06CE56-3881-4ADA-8CEF-D18B02C242A3}"/>
          </ac:spMkLst>
        </pc:spChg>
        <pc:spChg chg="add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38" creationId="{79F3C543-62EC-4433-9C93-A2CD8764E9B4}"/>
          </ac:spMkLst>
        </pc:spChg>
        <pc:spChg chg="add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40" creationId="{96646FC9-C66D-4EC7-8310-0DD4ACC49C6C}"/>
          </ac:spMkLst>
        </pc:spChg>
        <pc:spChg chg="add">
          <ac:chgData name="Vaishnavi Sharma" userId="04e87efc2a0a1659" providerId="Windows Live" clId="Web-{838C8ADB-C1B3-444E-BAC3-7FD1A3366665}" dt="2023-11-24T16:38:39.497" v="973"/>
          <ac:spMkLst>
            <pc:docMk/>
            <pc:sldMk cId="58298327" sldId="273"/>
            <ac:spMk id="42" creationId="{A3473CF9-37EB-43E7-89EF-D2D1C53D1DAC}"/>
          </ac:spMkLst>
        </pc:spChg>
        <pc:spChg chg="add del">
          <ac:chgData name="Vaishnavi Sharma" userId="04e87efc2a0a1659" providerId="Windows Live" clId="Web-{838C8ADB-C1B3-444E-BAC3-7FD1A3366665}" dt="2023-11-24T16:39:08.529" v="974"/>
          <ac:spMkLst>
            <pc:docMk/>
            <pc:sldMk cId="58298327" sldId="273"/>
            <ac:spMk id="44" creationId="{586B4EF9-43BA-4655-A6FF-1D8E21574C95}"/>
          </ac:spMkLst>
        </pc:spChg>
        <pc:picChg chg="add mod ord">
          <ac:chgData name="Vaishnavi Sharma" userId="04e87efc2a0a1659" providerId="Windows Live" clId="Web-{838C8ADB-C1B3-444E-BAC3-7FD1A3366665}" dt="2023-11-24T16:39:25.654" v="979" actId="14100"/>
          <ac:picMkLst>
            <pc:docMk/>
            <pc:sldMk cId="58298327" sldId="273"/>
            <ac:picMk id="3" creationId="{E2B9B54E-7570-2FC7-4B78-8448BB66CE6A}"/>
          </ac:picMkLst>
        </pc:picChg>
        <pc:picChg chg="del">
          <ac:chgData name="Vaishnavi Sharma" userId="04e87efc2a0a1659" providerId="Windows Live" clId="Web-{838C8ADB-C1B3-444E-BAC3-7FD1A3366665}" dt="2023-11-24T16:37:19.964" v="966"/>
          <ac:picMkLst>
            <pc:docMk/>
            <pc:sldMk cId="58298327" sldId="273"/>
            <ac:picMk id="4" creationId="{9D39808C-75D9-4951-1BC7-4EEF0F9C4568}"/>
          </ac:picMkLst>
        </pc:picChg>
        <pc:picChg chg="del">
          <ac:chgData name="Vaishnavi Sharma" userId="04e87efc2a0a1659" providerId="Windows Live" clId="Web-{838C8ADB-C1B3-444E-BAC3-7FD1A3366665}" dt="2023-11-24T16:37:22.449" v="967"/>
          <ac:picMkLst>
            <pc:docMk/>
            <pc:sldMk cId="58298327" sldId="273"/>
            <ac:picMk id="5" creationId="{9D7C285D-9BAC-C495-7D0E-C1607DA70C67}"/>
          </ac:picMkLst>
        </pc:picChg>
        <pc:picChg chg="add mod">
          <ac:chgData name="Vaishnavi Sharma" userId="04e87efc2a0a1659" providerId="Windows Live" clId="Web-{838C8ADB-C1B3-444E-BAC3-7FD1A3366665}" dt="2023-11-24T16:39:18.092" v="977" actId="14100"/>
          <ac:picMkLst>
            <pc:docMk/>
            <pc:sldMk cId="58298327" sldId="273"/>
            <ac:picMk id="6" creationId="{C9938B41-B493-7EBD-6721-6E71E02378AF}"/>
          </ac:picMkLst>
        </pc:picChg>
      </pc:sldChg>
      <pc:sldChg chg="new del">
        <pc:chgData name="Vaishnavi Sharma" userId="04e87efc2a0a1659" providerId="Windows Live" clId="Web-{838C8ADB-C1B3-444E-BAC3-7FD1A3366665}" dt="2023-11-24T13:29:45.371" v="296"/>
        <pc:sldMkLst>
          <pc:docMk/>
          <pc:sldMk cId="1775860961" sldId="273"/>
        </pc:sldMkLst>
      </pc:sldChg>
      <pc:sldChg chg="addSp delSp modSp new del mod setBg">
        <pc:chgData name="Vaishnavi Sharma" userId="04e87efc2a0a1659" providerId="Windows Live" clId="Web-{838C8ADB-C1B3-444E-BAC3-7FD1A3366665}" dt="2023-11-24T16:37:13.339" v="964"/>
        <pc:sldMkLst>
          <pc:docMk/>
          <pc:sldMk cId="2560267167" sldId="273"/>
        </pc:sldMkLst>
        <pc:spChg chg="add del mod">
          <ac:chgData name="Vaishnavi Sharma" userId="04e87efc2a0a1659" providerId="Windows Live" clId="Web-{838C8ADB-C1B3-444E-BAC3-7FD1A3366665}" dt="2023-11-24T16:36:03.525" v="963"/>
          <ac:spMkLst>
            <pc:docMk/>
            <pc:sldMk cId="2560267167" sldId="273"/>
            <ac:spMk id="2" creationId="{94BA5F5B-5019-CE73-DF31-8E76A165CD17}"/>
          </ac:spMkLst>
        </pc:spChg>
        <pc:spChg chg="del">
          <ac:chgData name="Vaishnavi Sharma" userId="04e87efc2a0a1659" providerId="Windows Live" clId="Web-{838C8ADB-C1B3-444E-BAC3-7FD1A3366665}" dt="2023-11-24T16:35:23.149" v="955"/>
          <ac:spMkLst>
            <pc:docMk/>
            <pc:sldMk cId="2560267167" sldId="273"/>
            <ac:spMk id="3" creationId="{D86AC2E0-0B07-04AB-8921-87971FC6D750}"/>
          </ac:spMkLst>
        </pc:spChg>
        <pc:spChg chg="add del mod">
          <ac:chgData name="Vaishnavi Sharma" userId="04e87efc2a0a1659" providerId="Windows Live" clId="Web-{838C8ADB-C1B3-444E-BAC3-7FD1A3366665}" dt="2023-11-24T16:36:03.525" v="963"/>
          <ac:spMkLst>
            <pc:docMk/>
            <pc:sldMk cId="2560267167" sldId="273"/>
            <ac:spMk id="7" creationId="{8D58B4A0-621B-BCB3-68E6-57D0EA79CFEC}"/>
          </ac:spMkLst>
        </pc:spChg>
        <pc:spChg chg="add">
          <ac:chgData name="Vaishnavi Sharma" userId="04e87efc2a0a1659" providerId="Windows Live" clId="Web-{838C8ADB-C1B3-444E-BAC3-7FD1A3366665}" dt="2023-11-24T16:35:51.525" v="961"/>
          <ac:spMkLst>
            <pc:docMk/>
            <pc:sldMk cId="2560267167" sldId="273"/>
            <ac:spMk id="9" creationId="{279BD76A-879E-D54C-BC0A-B47E054A825A}"/>
          </ac:spMkLst>
        </pc:spChg>
        <pc:spChg chg="add del">
          <ac:chgData name="Vaishnavi Sharma" userId="04e87efc2a0a1659" providerId="Windows Live" clId="Web-{838C8ADB-C1B3-444E-BAC3-7FD1A3366665}" dt="2023-11-24T16:35:51.509" v="960"/>
          <ac:spMkLst>
            <pc:docMk/>
            <pc:sldMk cId="2560267167" sldId="273"/>
            <ac:spMk id="10" creationId="{8D06CE56-3881-4ADA-8CEF-D18B02C242A3}"/>
          </ac:spMkLst>
        </pc:spChg>
        <pc:spChg chg="add del">
          <ac:chgData name="Vaishnavi Sharma" userId="04e87efc2a0a1659" providerId="Windows Live" clId="Web-{838C8ADB-C1B3-444E-BAC3-7FD1A3366665}" dt="2023-11-24T16:35:51.509" v="960"/>
          <ac:spMkLst>
            <pc:docMk/>
            <pc:sldMk cId="2560267167" sldId="273"/>
            <ac:spMk id="12" creationId="{79F3C543-62EC-4433-9C93-A2CD8764E9B4}"/>
          </ac:spMkLst>
        </pc:spChg>
        <pc:spChg chg="add del">
          <ac:chgData name="Vaishnavi Sharma" userId="04e87efc2a0a1659" providerId="Windows Live" clId="Web-{838C8ADB-C1B3-444E-BAC3-7FD1A3366665}" dt="2023-11-24T16:35:51.509" v="960"/>
          <ac:spMkLst>
            <pc:docMk/>
            <pc:sldMk cId="2560267167" sldId="273"/>
            <ac:spMk id="14" creationId="{D7D03296-BABA-47AD-A5D5-ED156727016E}"/>
          </ac:spMkLst>
        </pc:spChg>
        <pc:spChg chg="add del">
          <ac:chgData name="Vaishnavi Sharma" userId="04e87efc2a0a1659" providerId="Windows Live" clId="Web-{838C8ADB-C1B3-444E-BAC3-7FD1A3366665}" dt="2023-11-24T16:35:51.509" v="960"/>
          <ac:spMkLst>
            <pc:docMk/>
            <pc:sldMk cId="2560267167" sldId="273"/>
            <ac:spMk id="16" creationId="{284A8429-F65A-490D-96E4-1158D3E8A026}"/>
          </ac:spMkLst>
        </pc:spChg>
        <pc:spChg chg="add del">
          <ac:chgData name="Vaishnavi Sharma" userId="04e87efc2a0a1659" providerId="Windows Live" clId="Web-{838C8ADB-C1B3-444E-BAC3-7FD1A3366665}" dt="2023-11-24T16:35:51.509" v="960"/>
          <ac:spMkLst>
            <pc:docMk/>
            <pc:sldMk cId="2560267167" sldId="273"/>
            <ac:spMk id="18" creationId="{0F022291-A82B-4D23-A1E0-5F9BD684669E}"/>
          </ac:spMkLst>
        </pc:spChg>
        <pc:spChg chg="add">
          <ac:chgData name="Vaishnavi Sharma" userId="04e87efc2a0a1659" providerId="Windows Live" clId="Web-{838C8ADB-C1B3-444E-BAC3-7FD1A3366665}" dt="2023-11-24T16:35:51.525" v="961"/>
          <ac:spMkLst>
            <pc:docMk/>
            <pc:sldMk cId="2560267167" sldId="273"/>
            <ac:spMk id="20" creationId="{6D24BC9E-AC6A-42EE-AFD8-B290720B841F}"/>
          </ac:spMkLst>
        </pc:spChg>
        <pc:spChg chg="add">
          <ac:chgData name="Vaishnavi Sharma" userId="04e87efc2a0a1659" providerId="Windows Live" clId="Web-{838C8ADB-C1B3-444E-BAC3-7FD1A3366665}" dt="2023-11-24T16:35:51.525" v="961"/>
          <ac:spMkLst>
            <pc:docMk/>
            <pc:sldMk cId="2560267167" sldId="273"/>
            <ac:spMk id="21" creationId="{0990C621-3B8B-4820-8328-D47EF7CE823C}"/>
          </ac:spMkLst>
        </pc:spChg>
        <pc:spChg chg="add">
          <ac:chgData name="Vaishnavi Sharma" userId="04e87efc2a0a1659" providerId="Windows Live" clId="Web-{838C8ADB-C1B3-444E-BAC3-7FD1A3366665}" dt="2023-11-24T16:35:51.525" v="961"/>
          <ac:spMkLst>
            <pc:docMk/>
            <pc:sldMk cId="2560267167" sldId="273"/>
            <ac:spMk id="22" creationId="{C1A2385B-1D2A-4E17-84FA-6CB7F0AAE473}"/>
          </ac:spMkLst>
        </pc:spChg>
        <pc:spChg chg="add">
          <ac:chgData name="Vaishnavi Sharma" userId="04e87efc2a0a1659" providerId="Windows Live" clId="Web-{838C8ADB-C1B3-444E-BAC3-7FD1A3366665}" dt="2023-11-24T16:35:51.525" v="961"/>
          <ac:spMkLst>
            <pc:docMk/>
            <pc:sldMk cId="2560267167" sldId="273"/>
            <ac:spMk id="23" creationId="{5E791F2F-79DB-4CC0-9FA1-001E3E91E8B7}"/>
          </ac:spMkLst>
        </pc:spChg>
        <pc:picChg chg="add mod ord">
          <ac:chgData name="Vaishnavi Sharma" userId="04e87efc2a0a1659" providerId="Windows Live" clId="Web-{838C8ADB-C1B3-444E-BAC3-7FD1A3366665}" dt="2023-11-24T16:35:51.525" v="961"/>
          <ac:picMkLst>
            <pc:docMk/>
            <pc:sldMk cId="2560267167" sldId="273"/>
            <ac:picMk id="4" creationId="{B86D5114-2175-64C1-FFD9-5611E70B8028}"/>
          </ac:picMkLst>
        </pc:picChg>
        <pc:picChg chg="add mod">
          <ac:chgData name="Vaishnavi Sharma" userId="04e87efc2a0a1659" providerId="Windows Live" clId="Web-{838C8ADB-C1B3-444E-BAC3-7FD1A3366665}" dt="2023-11-24T16:35:51.525" v="961"/>
          <ac:picMkLst>
            <pc:docMk/>
            <pc:sldMk cId="2560267167" sldId="273"/>
            <ac:picMk id="5" creationId="{B71F64F6-A396-6015-A7D5-D55E075FF99A}"/>
          </ac:picMkLst>
        </pc:picChg>
      </pc:sldChg>
      <pc:sldChg chg="addSp delSp modSp new">
        <pc:chgData name="Vaishnavi Sharma" userId="04e87efc2a0a1659" providerId="Windows Live" clId="Web-{838C8ADB-C1B3-444E-BAC3-7FD1A3366665}" dt="2023-11-24T16:43:49.707" v="993"/>
        <pc:sldMkLst>
          <pc:docMk/>
          <pc:sldMk cId="1700389257" sldId="274"/>
        </pc:sldMkLst>
        <pc:spChg chg="mod">
          <ac:chgData name="Vaishnavi Sharma" userId="04e87efc2a0a1659" providerId="Windows Live" clId="Web-{838C8ADB-C1B3-444E-BAC3-7FD1A3366665}" dt="2023-11-24T16:42:20.127" v="990" actId="20577"/>
          <ac:spMkLst>
            <pc:docMk/>
            <pc:sldMk cId="1700389257" sldId="274"/>
            <ac:spMk id="2" creationId="{3AD89686-CEE1-6E2B-5CE8-DDA8E94013BF}"/>
          </ac:spMkLst>
        </pc:spChg>
        <pc:spChg chg="del mod">
          <ac:chgData name="Vaishnavi Sharma" userId="04e87efc2a0a1659" providerId="Windows Live" clId="Web-{838C8ADB-C1B3-444E-BAC3-7FD1A3366665}" dt="2023-11-24T16:43:49.707" v="993"/>
          <ac:spMkLst>
            <pc:docMk/>
            <pc:sldMk cId="1700389257" sldId="274"/>
            <ac:spMk id="3" creationId="{8275FB4B-0A33-529F-DF37-506579666FCD}"/>
          </ac:spMkLst>
        </pc:spChg>
        <pc:graphicFrameChg chg="add">
          <ac:chgData name="Vaishnavi Sharma" userId="04e87efc2a0a1659" providerId="Windows Live" clId="Web-{838C8ADB-C1B3-444E-BAC3-7FD1A3366665}" dt="2023-11-24T16:43:49.707" v="993"/>
          <ac:graphicFrameMkLst>
            <pc:docMk/>
            <pc:sldMk cId="1700389257" sldId="274"/>
            <ac:graphicFrameMk id="5" creationId="{F8CA9333-9457-2581-9291-4B6AF156EFB6}"/>
          </ac:graphicFrameMkLst>
        </pc:graphicFrameChg>
      </pc:sldChg>
      <pc:sldChg chg="new del">
        <pc:chgData name="Vaishnavi Sharma" userId="04e87efc2a0a1659" providerId="Windows Live" clId="Web-{838C8ADB-C1B3-444E-BAC3-7FD1A3366665}" dt="2023-11-24T13:29:46.918" v="297"/>
        <pc:sldMkLst>
          <pc:docMk/>
          <pc:sldMk cId="2936835600" sldId="274"/>
        </pc:sldMkLst>
      </pc:sldChg>
      <pc:sldChg chg="addSp delSp modSp new mod setBg">
        <pc:chgData name="Vaishnavi Sharma" userId="04e87efc2a0a1659" providerId="Windows Live" clId="Web-{838C8ADB-C1B3-444E-BAC3-7FD1A3366665}" dt="2023-11-24T17:08:56.707" v="1165" actId="14100"/>
        <pc:sldMkLst>
          <pc:docMk/>
          <pc:sldMk cId="975871741" sldId="275"/>
        </pc:sldMkLst>
        <pc:spChg chg="mod">
          <ac:chgData name="Vaishnavi Sharma" userId="04e87efc2a0a1659" providerId="Windows Live" clId="Web-{838C8ADB-C1B3-444E-BAC3-7FD1A3366665}" dt="2023-11-24T16:49:12.807" v="1024"/>
          <ac:spMkLst>
            <pc:docMk/>
            <pc:sldMk cId="975871741" sldId="275"/>
            <ac:spMk id="2" creationId="{CA756A62-488A-D4FA-0E9B-F8A169F64BBB}"/>
          </ac:spMkLst>
        </pc:spChg>
        <pc:spChg chg="mod">
          <ac:chgData name="Vaishnavi Sharma" userId="04e87efc2a0a1659" providerId="Windows Live" clId="Web-{838C8ADB-C1B3-444E-BAC3-7FD1A3366665}" dt="2023-11-24T17:08:56.707" v="1165" actId="14100"/>
          <ac:spMkLst>
            <pc:docMk/>
            <pc:sldMk cId="975871741" sldId="275"/>
            <ac:spMk id="3" creationId="{5EC507F2-CF8E-C1F9-5460-2F882394E336}"/>
          </ac:spMkLst>
        </pc:spChg>
        <pc:spChg chg="add del">
          <ac:chgData name="Vaishnavi Sharma" userId="04e87efc2a0a1659" providerId="Windows Live" clId="Web-{838C8ADB-C1B3-444E-BAC3-7FD1A3366665}" dt="2023-11-24T16:48:39.900" v="1022"/>
          <ac:spMkLst>
            <pc:docMk/>
            <pc:sldMk cId="975871741" sldId="275"/>
            <ac:spMk id="8" creationId="{A52B99F1-B2DC-437E-A8A1-A57F2F29F8D1}"/>
          </ac:spMkLst>
        </pc:spChg>
        <pc:spChg chg="add del">
          <ac:chgData name="Vaishnavi Sharma" userId="04e87efc2a0a1659" providerId="Windows Live" clId="Web-{838C8ADB-C1B3-444E-BAC3-7FD1A3366665}" dt="2023-11-24T16:48:39.900" v="1022"/>
          <ac:spMkLst>
            <pc:docMk/>
            <pc:sldMk cId="975871741" sldId="275"/>
            <ac:spMk id="10" creationId="{55F8BA08-3E38-4B70-B93A-74F08E092206}"/>
          </ac:spMkLst>
        </pc:spChg>
        <pc:spChg chg="add del">
          <ac:chgData name="Vaishnavi Sharma" userId="04e87efc2a0a1659" providerId="Windows Live" clId="Web-{838C8ADB-C1B3-444E-BAC3-7FD1A3366665}" dt="2023-11-24T16:48:39.900" v="1022"/>
          <ac:spMkLst>
            <pc:docMk/>
            <pc:sldMk cId="975871741" sldId="275"/>
            <ac:spMk id="12" creationId="{357F1B33-79AB-4A71-8CEC-4546D709B8C8}"/>
          </ac:spMkLst>
        </pc:spChg>
        <pc:spChg chg="add del">
          <ac:chgData name="Vaishnavi Sharma" userId="04e87efc2a0a1659" providerId="Windows Live" clId="Web-{838C8ADB-C1B3-444E-BAC3-7FD1A3366665}" dt="2023-11-24T16:49:12.807" v="1024"/>
          <ac:spMkLst>
            <pc:docMk/>
            <pc:sldMk cId="975871741" sldId="275"/>
            <ac:spMk id="17" creationId="{A52B99F1-B2DC-437E-A8A1-A57F2F29F8D1}"/>
          </ac:spMkLst>
        </pc:spChg>
        <pc:spChg chg="add del">
          <ac:chgData name="Vaishnavi Sharma" userId="04e87efc2a0a1659" providerId="Windows Live" clId="Web-{838C8ADB-C1B3-444E-BAC3-7FD1A3366665}" dt="2023-11-24T16:49:12.807" v="1024"/>
          <ac:spMkLst>
            <pc:docMk/>
            <pc:sldMk cId="975871741" sldId="275"/>
            <ac:spMk id="19" creationId="{55F8BA08-3E38-4B70-B93A-74F08E092206}"/>
          </ac:spMkLst>
        </pc:spChg>
        <pc:spChg chg="add del">
          <ac:chgData name="Vaishnavi Sharma" userId="04e87efc2a0a1659" providerId="Windows Live" clId="Web-{838C8ADB-C1B3-444E-BAC3-7FD1A3366665}" dt="2023-11-24T16:49:12.807" v="1024"/>
          <ac:spMkLst>
            <pc:docMk/>
            <pc:sldMk cId="975871741" sldId="275"/>
            <ac:spMk id="21" creationId="{357F1B33-79AB-4A71-8CEC-4546D709B8C8}"/>
          </ac:spMkLst>
        </pc:spChg>
        <pc:spChg chg="add">
          <ac:chgData name="Vaishnavi Sharma" userId="04e87efc2a0a1659" providerId="Windows Live" clId="Web-{838C8ADB-C1B3-444E-BAC3-7FD1A3366665}" dt="2023-11-24T16:49:12.807" v="1024"/>
          <ac:spMkLst>
            <pc:docMk/>
            <pc:sldMk cId="975871741" sldId="275"/>
            <ac:spMk id="26" creationId="{1640B3DF-3C1C-49A7-8FA7-EE4A21CB0BDC}"/>
          </ac:spMkLst>
        </pc:spChg>
        <pc:spChg chg="add">
          <ac:chgData name="Vaishnavi Sharma" userId="04e87efc2a0a1659" providerId="Windows Live" clId="Web-{838C8ADB-C1B3-444E-BAC3-7FD1A3366665}" dt="2023-11-24T16:49:12.807" v="1024"/>
          <ac:spMkLst>
            <pc:docMk/>
            <pc:sldMk cId="975871741" sldId="275"/>
            <ac:spMk id="28" creationId="{AFF79527-C7F1-4E06-8126-A8E8C5FEBFCA}"/>
          </ac:spMkLst>
        </pc:spChg>
        <pc:spChg chg="add">
          <ac:chgData name="Vaishnavi Sharma" userId="04e87efc2a0a1659" providerId="Windows Live" clId="Web-{838C8ADB-C1B3-444E-BAC3-7FD1A3366665}" dt="2023-11-24T16:49:12.807" v="1024"/>
          <ac:spMkLst>
            <pc:docMk/>
            <pc:sldMk cId="975871741" sldId="275"/>
            <ac:spMk id="30" creationId="{55986208-8A53-4E92-9197-6B57BCCB2F37}"/>
          </ac:spMkLst>
        </pc:spChg>
      </pc:sldChg>
      <pc:sldChg chg="new del">
        <pc:chgData name="Vaishnavi Sharma" userId="04e87efc2a0a1659" providerId="Windows Live" clId="Web-{838C8ADB-C1B3-444E-BAC3-7FD1A3366665}" dt="2023-11-24T13:29:47.543" v="298"/>
        <pc:sldMkLst>
          <pc:docMk/>
          <pc:sldMk cId="3717458240" sldId="275"/>
        </pc:sldMkLst>
      </pc:sldChg>
      <pc:sldChg chg="addSp modSp new mod setBg">
        <pc:chgData name="Vaishnavi Sharma" userId="04e87efc2a0a1659" providerId="Windows Live" clId="Web-{838C8ADB-C1B3-444E-BAC3-7FD1A3366665}" dt="2023-11-24T17:08:50.051" v="1164" actId="14100"/>
        <pc:sldMkLst>
          <pc:docMk/>
          <pc:sldMk cId="970802946" sldId="276"/>
        </pc:sldMkLst>
        <pc:spChg chg="mod">
          <ac:chgData name="Vaishnavi Sharma" userId="04e87efc2a0a1659" providerId="Windows Live" clId="Web-{838C8ADB-C1B3-444E-BAC3-7FD1A3366665}" dt="2023-11-24T16:48:59.760" v="1023"/>
          <ac:spMkLst>
            <pc:docMk/>
            <pc:sldMk cId="970802946" sldId="276"/>
            <ac:spMk id="2" creationId="{EC03FCF6-4A25-6AEF-A4E7-5AFABD630566}"/>
          </ac:spMkLst>
        </pc:spChg>
        <pc:spChg chg="mod">
          <ac:chgData name="Vaishnavi Sharma" userId="04e87efc2a0a1659" providerId="Windows Live" clId="Web-{838C8ADB-C1B3-444E-BAC3-7FD1A3366665}" dt="2023-11-24T17:08:50.051" v="1164" actId="14100"/>
          <ac:spMkLst>
            <pc:docMk/>
            <pc:sldMk cId="970802946" sldId="276"/>
            <ac:spMk id="3" creationId="{7CD0A17E-1D58-92B3-89A8-4E4E0813A139}"/>
          </ac:spMkLst>
        </pc:spChg>
        <pc:spChg chg="add">
          <ac:chgData name="Vaishnavi Sharma" userId="04e87efc2a0a1659" providerId="Windows Live" clId="Web-{838C8ADB-C1B3-444E-BAC3-7FD1A3366665}" dt="2023-11-24T16:48:59.760" v="1023"/>
          <ac:spMkLst>
            <pc:docMk/>
            <pc:sldMk cId="970802946" sldId="276"/>
            <ac:spMk id="8" creationId="{1640B3DF-3C1C-49A7-8FA7-EE4A21CB0BDC}"/>
          </ac:spMkLst>
        </pc:spChg>
        <pc:spChg chg="add">
          <ac:chgData name="Vaishnavi Sharma" userId="04e87efc2a0a1659" providerId="Windows Live" clId="Web-{838C8ADB-C1B3-444E-BAC3-7FD1A3366665}" dt="2023-11-24T16:48:59.760" v="1023"/>
          <ac:spMkLst>
            <pc:docMk/>
            <pc:sldMk cId="970802946" sldId="276"/>
            <ac:spMk id="10" creationId="{AFF79527-C7F1-4E06-8126-A8E8C5FEBFCA}"/>
          </ac:spMkLst>
        </pc:spChg>
        <pc:spChg chg="add">
          <ac:chgData name="Vaishnavi Sharma" userId="04e87efc2a0a1659" providerId="Windows Live" clId="Web-{838C8ADB-C1B3-444E-BAC3-7FD1A3366665}" dt="2023-11-24T16:48:59.760" v="1023"/>
          <ac:spMkLst>
            <pc:docMk/>
            <pc:sldMk cId="970802946" sldId="276"/>
            <ac:spMk id="12" creationId="{55986208-8A53-4E92-9197-6B57BCCB2F37}"/>
          </ac:spMkLst>
        </pc:spChg>
      </pc:sldChg>
      <pc:sldChg chg="new del">
        <pc:chgData name="Vaishnavi Sharma" userId="04e87efc2a0a1659" providerId="Windows Live" clId="Web-{838C8ADB-C1B3-444E-BAC3-7FD1A3366665}" dt="2023-11-24T13:29:50.434" v="299"/>
        <pc:sldMkLst>
          <pc:docMk/>
          <pc:sldMk cId="1098584755" sldId="276"/>
        </pc:sldMkLst>
      </pc:sldChg>
      <pc:sldChg chg="addSp delSp modSp new mod setBg">
        <pc:chgData name="Vaishnavi Sharma" userId="04e87efc2a0a1659" providerId="Windows Live" clId="Web-{838C8ADB-C1B3-444E-BAC3-7FD1A3366665}" dt="2023-11-24T17:07:30.127" v="1159" actId="20577"/>
        <pc:sldMkLst>
          <pc:docMk/>
          <pc:sldMk cId="1107191905" sldId="277"/>
        </pc:sldMkLst>
        <pc:spChg chg="del">
          <ac:chgData name="Vaishnavi Sharma" userId="04e87efc2a0a1659" providerId="Windows Live" clId="Web-{838C8ADB-C1B3-444E-BAC3-7FD1A3366665}" dt="2023-11-24T16:59:12.445" v="1133"/>
          <ac:spMkLst>
            <pc:docMk/>
            <pc:sldMk cId="1107191905" sldId="277"/>
            <ac:spMk id="2" creationId="{74579255-CC0D-82BD-1FA4-D3A0AEE59C91}"/>
          </ac:spMkLst>
        </pc:spChg>
        <pc:spChg chg="del">
          <ac:chgData name="Vaishnavi Sharma" userId="04e87efc2a0a1659" providerId="Windows Live" clId="Web-{838C8ADB-C1B3-444E-BAC3-7FD1A3366665}" dt="2023-11-24T16:59:55.571" v="1134"/>
          <ac:spMkLst>
            <pc:docMk/>
            <pc:sldMk cId="1107191905" sldId="277"/>
            <ac:spMk id="3" creationId="{0EE2898C-6BBE-282B-E91F-EA4371D0E224}"/>
          </ac:spMkLst>
        </pc:spChg>
        <pc:spChg chg="add del mod">
          <ac:chgData name="Vaishnavi Sharma" userId="04e87efc2a0a1659" providerId="Windows Live" clId="Web-{838C8ADB-C1B3-444E-BAC3-7FD1A3366665}" dt="2023-11-24T17:04:45.952" v="1136"/>
          <ac:spMkLst>
            <pc:docMk/>
            <pc:sldMk cId="1107191905" sldId="277"/>
            <ac:spMk id="6" creationId="{8B502E4A-48A3-4B9F-5798-204DA4FA3D15}"/>
          </ac:spMkLst>
        </pc:spChg>
        <pc:spChg chg="add mod">
          <ac:chgData name="Vaishnavi Sharma" userId="04e87efc2a0a1659" providerId="Windows Live" clId="Web-{838C8ADB-C1B3-444E-BAC3-7FD1A3366665}" dt="2023-11-24T17:05:29.953" v="1143" actId="20577"/>
          <ac:spMkLst>
            <pc:docMk/>
            <pc:sldMk cId="1107191905" sldId="277"/>
            <ac:spMk id="8" creationId="{3DA2E602-5BC0-3016-AD14-10C130C5DEF4}"/>
          </ac:spMkLst>
        </pc:spChg>
        <pc:spChg chg="add mod">
          <ac:chgData name="Vaishnavi Sharma" userId="04e87efc2a0a1659" providerId="Windows Live" clId="Web-{838C8ADB-C1B3-444E-BAC3-7FD1A3366665}" dt="2023-11-24T17:07:30.127" v="1159" actId="20577"/>
          <ac:spMkLst>
            <pc:docMk/>
            <pc:sldMk cId="1107191905" sldId="277"/>
            <ac:spMk id="10" creationId="{D4B04AA8-C9E9-8F7E-4625-2A12A419E99C}"/>
          </ac:spMkLst>
        </pc:spChg>
        <pc:spChg chg="add">
          <ac:chgData name="Vaishnavi Sharma" userId="04e87efc2a0a1659" providerId="Windows Live" clId="Web-{838C8ADB-C1B3-444E-BAC3-7FD1A3366665}" dt="2023-11-24T17:06:00.907" v="1144"/>
          <ac:spMkLst>
            <pc:docMk/>
            <pc:sldMk cId="1107191905" sldId="277"/>
            <ac:spMk id="13" creationId="{726908CC-6AC4-4222-8250-B90B6072E8AC}"/>
          </ac:spMkLst>
        </pc:spChg>
        <pc:spChg chg="add">
          <ac:chgData name="Vaishnavi Sharma" userId="04e87efc2a0a1659" providerId="Windows Live" clId="Web-{838C8ADB-C1B3-444E-BAC3-7FD1A3366665}" dt="2023-11-24T17:06:00.907" v="1144"/>
          <ac:spMkLst>
            <pc:docMk/>
            <pc:sldMk cId="1107191905" sldId="277"/>
            <ac:spMk id="15" creationId="{F2F606D8-696E-4B76-BB10-43672AA1475A}"/>
          </ac:spMkLst>
        </pc:spChg>
        <pc:spChg chg="add">
          <ac:chgData name="Vaishnavi Sharma" userId="04e87efc2a0a1659" providerId="Windows Live" clId="Web-{838C8ADB-C1B3-444E-BAC3-7FD1A3366665}" dt="2023-11-24T17:06:00.907" v="1144"/>
          <ac:spMkLst>
            <pc:docMk/>
            <pc:sldMk cId="1107191905" sldId="277"/>
            <ac:spMk id="17" creationId="{3ABF1881-5AFD-48F9-979A-19EE2FE30A33}"/>
          </ac:spMkLst>
        </pc:spChg>
        <pc:picChg chg="add del mod ord">
          <ac:chgData name="Vaishnavi Sharma" userId="04e87efc2a0a1659" providerId="Windows Live" clId="Web-{838C8ADB-C1B3-444E-BAC3-7FD1A3366665}" dt="2023-11-24T17:01:17.010" v="1135"/>
          <ac:picMkLst>
            <pc:docMk/>
            <pc:sldMk cId="1107191905" sldId="277"/>
            <ac:picMk id="4" creationId="{1D073A4A-2274-268A-B207-FA5BD05F7EE2}"/>
          </ac:picMkLst>
        </pc:picChg>
        <pc:picChg chg="add mod ord">
          <ac:chgData name="Vaishnavi Sharma" userId="04e87efc2a0a1659" providerId="Windows Live" clId="Web-{838C8ADB-C1B3-444E-BAC3-7FD1A3366665}" dt="2023-11-24T17:06:00.907" v="1144"/>
          <ac:picMkLst>
            <pc:docMk/>
            <pc:sldMk cId="1107191905" sldId="277"/>
            <ac:picMk id="7" creationId="{4528AE94-8592-1DB7-F9D5-D58BBE83E185}"/>
          </ac:picMkLst>
        </pc:picChg>
      </pc:sldChg>
      <pc:sldChg chg="new del">
        <pc:chgData name="Vaishnavi Sharma" userId="04e87efc2a0a1659" providerId="Windows Live" clId="Web-{838C8ADB-C1B3-444E-BAC3-7FD1A3366665}" dt="2023-11-24T13:29:50.450" v="300"/>
        <pc:sldMkLst>
          <pc:docMk/>
          <pc:sldMk cId="2562871243" sldId="277"/>
        </pc:sldMkLst>
      </pc:sldChg>
      <pc:sldChg chg="addSp delSp modSp new del">
        <pc:chgData name="Vaishnavi Sharma" userId="04e87efc2a0a1659" providerId="Windows Live" clId="Web-{838C8ADB-C1B3-444E-BAC3-7FD1A3366665}" dt="2023-11-24T13:29:51.090" v="301"/>
        <pc:sldMkLst>
          <pc:docMk/>
          <pc:sldMk cId="1110524359" sldId="278"/>
        </pc:sldMkLst>
        <pc:spChg chg="del">
          <ac:chgData name="Vaishnavi Sharma" userId="04e87efc2a0a1659" providerId="Windows Live" clId="Web-{838C8ADB-C1B3-444E-BAC3-7FD1A3366665}" dt="2023-11-24T13:28:41.667" v="291"/>
          <ac:spMkLst>
            <pc:docMk/>
            <pc:sldMk cId="1110524359" sldId="278"/>
            <ac:spMk id="3" creationId="{E31064B0-5071-7E34-B09F-CEB69588B64C}"/>
          </ac:spMkLst>
        </pc:spChg>
        <pc:picChg chg="add mod ord">
          <ac:chgData name="Vaishnavi Sharma" userId="04e87efc2a0a1659" providerId="Windows Live" clId="Web-{838C8ADB-C1B3-444E-BAC3-7FD1A3366665}" dt="2023-11-24T13:28:41.667" v="291"/>
          <ac:picMkLst>
            <pc:docMk/>
            <pc:sldMk cId="1110524359" sldId="278"/>
            <ac:picMk id="5" creationId="{483120D8-3216-78B3-9938-E72ED9D696C9}"/>
          </ac:picMkLst>
        </pc:picChg>
      </pc:sldChg>
      <pc:sldChg chg="addSp delSp modSp new del">
        <pc:chgData name="Vaishnavi Sharma" userId="04e87efc2a0a1659" providerId="Windows Live" clId="Web-{838C8ADB-C1B3-444E-BAC3-7FD1A3366665}" dt="2023-11-24T13:29:51.106" v="302"/>
        <pc:sldMkLst>
          <pc:docMk/>
          <pc:sldMk cId="4115416595" sldId="279"/>
        </pc:sldMkLst>
        <pc:spChg chg="mod">
          <ac:chgData name="Vaishnavi Sharma" userId="04e87efc2a0a1659" providerId="Windows Live" clId="Web-{838C8ADB-C1B3-444E-BAC3-7FD1A3366665}" dt="2023-11-24T13:28:21.213" v="288"/>
          <ac:spMkLst>
            <pc:docMk/>
            <pc:sldMk cId="4115416595" sldId="279"/>
            <ac:spMk id="2" creationId="{F8D76803-7042-A9B8-65B5-5CF802DDB799}"/>
          </ac:spMkLst>
        </pc:spChg>
        <pc:spChg chg="del">
          <ac:chgData name="Vaishnavi Sharma" userId="04e87efc2a0a1659" providerId="Windows Live" clId="Web-{838C8ADB-C1B3-444E-BAC3-7FD1A3366665}" dt="2023-11-24T13:28:20.494" v="287"/>
          <ac:spMkLst>
            <pc:docMk/>
            <pc:sldMk cId="4115416595" sldId="279"/>
            <ac:spMk id="3" creationId="{4D27906D-C3AE-177A-6E41-BD104F162379}"/>
          </ac:spMkLst>
        </pc:spChg>
        <pc:spChg chg="mod">
          <ac:chgData name="Vaishnavi Sharma" userId="04e87efc2a0a1659" providerId="Windows Live" clId="Web-{838C8ADB-C1B3-444E-BAC3-7FD1A3366665}" dt="2023-11-24T13:28:26.932" v="290"/>
          <ac:spMkLst>
            <pc:docMk/>
            <pc:sldMk cId="4115416595" sldId="279"/>
            <ac:spMk id="4" creationId="{66EFF2D6-FCFE-8EE2-AD1B-E848E9BA5B38}"/>
          </ac:spMkLst>
        </pc:spChg>
        <pc:picChg chg="add mod ord">
          <ac:chgData name="Vaishnavi Sharma" userId="04e87efc2a0a1659" providerId="Windows Live" clId="Web-{838C8ADB-C1B3-444E-BAC3-7FD1A3366665}" dt="2023-11-24T13:28:20.494" v="287"/>
          <ac:picMkLst>
            <pc:docMk/>
            <pc:sldMk cId="4115416595" sldId="279"/>
            <ac:picMk id="5" creationId="{25F472A3-9AE7-1984-048B-DDA1874A9713}"/>
          </ac:picMkLst>
        </pc:picChg>
      </pc:sldChg>
      <pc:sldChg chg="modSp new del">
        <pc:chgData name="Vaishnavi Sharma" userId="04e87efc2a0a1659" providerId="Windows Live" clId="Web-{838C8ADB-C1B3-444E-BAC3-7FD1A3366665}" dt="2023-11-24T13:29:51.106" v="303"/>
        <pc:sldMkLst>
          <pc:docMk/>
          <pc:sldMk cId="570667144" sldId="280"/>
        </pc:sldMkLst>
        <pc:spChg chg="mod">
          <ac:chgData name="Vaishnavi Sharma" userId="04e87efc2a0a1659" providerId="Windows Live" clId="Web-{838C8ADB-C1B3-444E-BAC3-7FD1A3366665}" dt="2023-11-24T13:28:06.134" v="285"/>
          <ac:spMkLst>
            <pc:docMk/>
            <pc:sldMk cId="570667144" sldId="280"/>
            <ac:spMk id="2" creationId="{2F3913EA-A1E1-92D5-417E-EBD1A7081155}"/>
          </ac:spMkLst>
        </pc:spChg>
        <pc:spChg chg="mod">
          <ac:chgData name="Vaishnavi Sharma" userId="04e87efc2a0a1659" providerId="Windows Live" clId="Web-{838C8ADB-C1B3-444E-BAC3-7FD1A3366665}" dt="2023-11-24T13:28:08.322" v="286"/>
          <ac:spMkLst>
            <pc:docMk/>
            <pc:sldMk cId="570667144" sldId="280"/>
            <ac:spMk id="3" creationId="{C9B618AA-2980-A69E-9EF2-FB11630091DA}"/>
          </ac:spMkLst>
        </pc:spChg>
      </pc:sldChg>
      <pc:sldMasterChg chg="del delSldLayout">
        <pc:chgData name="Vaishnavi Sharma" userId="04e87efc2a0a1659" providerId="Windows Live" clId="Web-{838C8ADB-C1B3-444E-BAC3-7FD1A3366665}" dt="2023-11-24T12:52:50.781" v="0"/>
        <pc:sldMasterMkLst>
          <pc:docMk/>
          <pc:sldMasterMk cId="2752789914" sldId="2147484067"/>
        </pc:sldMasterMkLst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789394701" sldId="2147484056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840749572" sldId="2147484057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3867698028" sldId="2147484058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3484498206" sldId="2147484059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4002960790" sldId="2147484060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924287839" sldId="2147484061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3803245795" sldId="2147484062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2544790039" sldId="2147484063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1346426540" sldId="2147484064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583102243" sldId="2147484065"/>
          </pc:sldLayoutMkLst>
        </pc:sldLayoutChg>
        <pc:sldLayoutChg chg="del">
          <pc:chgData name="Vaishnavi Sharma" userId="04e87efc2a0a1659" providerId="Windows Live" clId="Web-{838C8ADB-C1B3-444E-BAC3-7FD1A3366665}" dt="2023-11-24T12:52:50.781" v="0"/>
          <pc:sldLayoutMkLst>
            <pc:docMk/>
            <pc:sldMasterMk cId="2752789914" sldId="2147484067"/>
            <pc:sldLayoutMk cId="920700031" sldId="2147484066"/>
          </pc:sldLayoutMkLst>
        </pc:sldLayoutChg>
      </pc:sldMasterChg>
      <pc:sldMasterChg chg="add addSldLayout">
        <pc:chgData name="Vaishnavi Sharma" userId="04e87efc2a0a1659" providerId="Windows Live" clId="Web-{838C8ADB-C1B3-444E-BAC3-7FD1A3366665}" dt="2023-11-24T12:52:50.781" v="0"/>
        <pc:sldMasterMkLst>
          <pc:docMk/>
          <pc:sldMasterMk cId="1434608209" sldId="2147484130"/>
        </pc:sldMasterMkLst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3990463034" sldId="2147484119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3195000897" sldId="2147484120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2253589635" sldId="2147484121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526094181" sldId="2147484122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4007318391" sldId="2147484123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2057809949" sldId="2147484124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3509000345" sldId="2147484125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2670462233" sldId="2147484126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255460847" sldId="2147484127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2148223076" sldId="2147484128"/>
          </pc:sldLayoutMkLst>
        </pc:sldLayoutChg>
        <pc:sldLayoutChg chg="add">
          <pc:chgData name="Vaishnavi Sharma" userId="04e87efc2a0a1659" providerId="Windows Live" clId="Web-{838C8ADB-C1B3-444E-BAC3-7FD1A3366665}" dt="2023-11-24T12:52:50.781" v="0"/>
          <pc:sldLayoutMkLst>
            <pc:docMk/>
            <pc:sldMasterMk cId="1434608209" sldId="2147484130"/>
            <pc:sldLayoutMk cId="2090658375" sldId="2147484129"/>
          </pc:sldLayoutMkLst>
        </pc:sldLayoutChg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5AEE0-AE68-4DB5-B49E-CE6CF936CD7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919D3-A2DF-4AFC-9E67-ED719490BA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Crowdfunding ?</a:t>
          </a:r>
        </a:p>
      </dgm:t>
    </dgm:pt>
    <dgm:pt modelId="{043954D1-A4F0-4FE2-9F46-EB15E271375B}" type="parTrans" cxnId="{1C7E44CC-88CB-4981-96F5-DB0CAB911B61}">
      <dgm:prSet/>
      <dgm:spPr/>
      <dgm:t>
        <a:bodyPr/>
        <a:lstStyle/>
        <a:p>
          <a:endParaRPr lang="en-US"/>
        </a:p>
      </dgm:t>
    </dgm:pt>
    <dgm:pt modelId="{5E68B8E9-029D-4E59-95DC-4D680217C8EC}" type="sibTrans" cxnId="{1C7E44CC-88CB-4981-96F5-DB0CAB911B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A05625-B549-4164-9455-5278CB4BD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Does Crowdfunding Platform Works ?</a:t>
          </a:r>
        </a:p>
      </dgm:t>
    </dgm:pt>
    <dgm:pt modelId="{36C7DFA6-1E94-4E3C-93C4-BEB4A041B2F5}" type="parTrans" cxnId="{046BE1F9-6C7B-4A3C-ABB5-72C77F8AA36E}">
      <dgm:prSet/>
      <dgm:spPr/>
      <dgm:t>
        <a:bodyPr/>
        <a:lstStyle/>
        <a:p>
          <a:endParaRPr lang="en-US"/>
        </a:p>
      </dgm:t>
    </dgm:pt>
    <dgm:pt modelId="{DD526C58-60EF-4AA3-9406-5DB8C8EE2EAE}" type="sibTrans" cxnId="{046BE1F9-6C7B-4A3C-ABB5-72C77F8AA3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1BE85-6627-4822-87D3-6AC44EDB5B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Objective </a:t>
          </a:r>
        </a:p>
      </dgm:t>
    </dgm:pt>
    <dgm:pt modelId="{57940CA8-B1CF-4D0D-B319-FB9C2CEC4E9C}" type="parTrans" cxnId="{49A4FE20-3D17-4663-882D-0C92829C41D8}">
      <dgm:prSet/>
      <dgm:spPr/>
      <dgm:t>
        <a:bodyPr/>
        <a:lstStyle/>
        <a:p>
          <a:endParaRPr lang="en-US"/>
        </a:p>
      </dgm:t>
    </dgm:pt>
    <dgm:pt modelId="{1B7161B5-1F5C-4A7C-9361-05C05ED50770}" type="sibTrans" cxnId="{49A4FE20-3D17-4663-882D-0C92829C41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92A7E-8527-4829-82CB-BCFAF528E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Model And Transformation </a:t>
          </a:r>
        </a:p>
      </dgm:t>
    </dgm:pt>
    <dgm:pt modelId="{AEA77C94-862A-4265-81B7-0D825199EA50}" type="parTrans" cxnId="{8C8EACD7-EBEC-41E5-8C77-22D52E342264}">
      <dgm:prSet/>
      <dgm:spPr/>
      <dgm:t>
        <a:bodyPr/>
        <a:lstStyle/>
        <a:p>
          <a:endParaRPr lang="en-US"/>
        </a:p>
      </dgm:t>
    </dgm:pt>
    <dgm:pt modelId="{DCCE32CF-BAA2-43C2-8F76-4EEF9DBEB87C}" type="sibTrans" cxnId="{8C8EACD7-EBEC-41E5-8C77-22D52E3422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7A4E70-FB35-4399-9FC0-A9282AF12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 We Faced</a:t>
          </a:r>
        </a:p>
      </dgm:t>
    </dgm:pt>
    <dgm:pt modelId="{0501D13F-9486-40B7-A097-4F7CAE0EEE9A}" type="parTrans" cxnId="{4611BE3C-517E-4C8C-B7F3-828503E643B5}">
      <dgm:prSet/>
      <dgm:spPr/>
      <dgm:t>
        <a:bodyPr/>
        <a:lstStyle/>
        <a:p>
          <a:endParaRPr lang="en-US"/>
        </a:p>
      </dgm:t>
    </dgm:pt>
    <dgm:pt modelId="{02F3C406-0A40-4850-B1BD-4A1338E75880}" type="sibTrans" cxnId="{4611BE3C-517E-4C8C-B7F3-828503E643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ACEC51-D5F6-49F6-BD37-F9BCE0E31AE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 dirty="0">
              <a:solidFill>
                <a:srgbClr val="000000"/>
              </a:solidFill>
            </a:rPr>
            <a:t>Strategic Guidance for the Company</a:t>
          </a:r>
        </a:p>
      </dgm:t>
    </dgm:pt>
    <dgm:pt modelId="{FA5E2A2F-F242-4EF7-967E-6F50470A3795}" type="parTrans" cxnId="{6735E184-2BA4-4FA9-96E4-4C8D6540EB7E}">
      <dgm:prSet/>
      <dgm:spPr/>
      <dgm:t>
        <a:bodyPr/>
        <a:lstStyle/>
        <a:p>
          <a:endParaRPr lang="en-US"/>
        </a:p>
      </dgm:t>
    </dgm:pt>
    <dgm:pt modelId="{A91097DF-FF4E-4D67-ACDF-F08405F242A3}" type="sibTrans" cxnId="{6735E184-2BA4-4FA9-96E4-4C8D6540EB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DE51BE-465D-4EED-8A66-603864DEEFF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Neue Haas Grotesk Text Pro"/>
            </a:rPr>
            <a:t>Understanding Data</a:t>
          </a:r>
        </a:p>
      </dgm:t>
    </dgm:pt>
    <dgm:pt modelId="{FA2A6ECC-3189-41B7-86ED-2D805919F96C}" type="parTrans" cxnId="{F129BCA4-CAF5-4313-962B-3E7963E17A9E}">
      <dgm:prSet/>
      <dgm:spPr/>
    </dgm:pt>
    <dgm:pt modelId="{5202DA5B-AB88-4219-A562-0ECEE1CE83B4}" type="sibTrans" cxnId="{F129BCA4-CAF5-4313-962B-3E7963E17A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7555B1-9CE5-426B-8B3C-4F3A10E4AAD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Neue Haas Grotesk Text Pro"/>
            </a:rPr>
            <a:t>Dashboards</a:t>
          </a:r>
        </a:p>
      </dgm:t>
    </dgm:pt>
    <dgm:pt modelId="{3E190B87-F1D0-4CFF-AFF3-1F6F110E1A34}" type="parTrans" cxnId="{3FE684AC-A74C-4D6E-B970-EE6178BF9F00}">
      <dgm:prSet/>
      <dgm:spPr/>
    </dgm:pt>
    <dgm:pt modelId="{E1BD6D52-1C36-4B3B-8A56-925CF6D31418}" type="sibTrans" cxnId="{3FE684AC-A74C-4D6E-B970-EE6178BF9F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4FEA1C-EDC9-476D-97D5-53A06ABFD123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latin typeface="Arial"/>
              <a:cs typeface="Arial"/>
            </a:rPr>
            <a:t>Crowdfunding Analysis Overview</a:t>
          </a:r>
          <a:endParaRPr lang="en-US" dirty="0">
            <a:latin typeface="Neue Haas Grotesk Text Pro"/>
          </a:endParaRPr>
        </a:p>
      </dgm:t>
    </dgm:pt>
    <dgm:pt modelId="{FB411869-FD98-4425-9D1A-0781376039C2}" type="parTrans" cxnId="{9699A9AE-C59F-4EF1-A13D-C6FE94D690C3}">
      <dgm:prSet/>
      <dgm:spPr/>
    </dgm:pt>
    <dgm:pt modelId="{D000A4B2-A1BC-4AD8-9EC6-62ADAB0514B9}" type="sibTrans" cxnId="{9699A9AE-C59F-4EF1-A13D-C6FE94D690C3}">
      <dgm:prSet/>
      <dgm:spPr/>
    </dgm:pt>
    <dgm:pt modelId="{5E6618D4-6AC6-4962-B8DD-DB29D5F6BC21}" type="pres">
      <dgm:prSet presAssocID="{C745AEE0-AE68-4DB5-B49E-CE6CF936CD7D}" presName="vert0" presStyleCnt="0">
        <dgm:presLayoutVars>
          <dgm:dir/>
          <dgm:animOne val="branch"/>
          <dgm:animLvl val="lvl"/>
        </dgm:presLayoutVars>
      </dgm:prSet>
      <dgm:spPr/>
    </dgm:pt>
    <dgm:pt modelId="{45F3DA08-C5FB-4CD6-AD8B-49229BB3303E}" type="pres">
      <dgm:prSet presAssocID="{474919D3-A2DF-4AFC-9E67-ED719490BAFA}" presName="thickLine" presStyleLbl="alignNode1" presStyleIdx="0" presStyleCnt="9"/>
      <dgm:spPr/>
    </dgm:pt>
    <dgm:pt modelId="{676B4F21-9A8F-4EF4-83EB-E263163E159B}" type="pres">
      <dgm:prSet presAssocID="{474919D3-A2DF-4AFC-9E67-ED719490BAFA}" presName="horz1" presStyleCnt="0"/>
      <dgm:spPr/>
    </dgm:pt>
    <dgm:pt modelId="{6B96E5BA-C5C8-40F5-AF04-33440F056D1C}" type="pres">
      <dgm:prSet presAssocID="{474919D3-A2DF-4AFC-9E67-ED719490BAFA}" presName="tx1" presStyleLbl="revTx" presStyleIdx="0" presStyleCnt="9"/>
      <dgm:spPr/>
    </dgm:pt>
    <dgm:pt modelId="{DB69A036-6CAA-4EC3-9D69-CBDA095B4C25}" type="pres">
      <dgm:prSet presAssocID="{474919D3-A2DF-4AFC-9E67-ED719490BAFA}" presName="vert1" presStyleCnt="0"/>
      <dgm:spPr/>
    </dgm:pt>
    <dgm:pt modelId="{3F5B84B2-EBC2-4F0B-95DD-C853076CA2D4}" type="pres">
      <dgm:prSet presAssocID="{05A05625-B549-4164-9455-5278CB4BD92C}" presName="thickLine" presStyleLbl="alignNode1" presStyleIdx="1" presStyleCnt="9"/>
      <dgm:spPr/>
    </dgm:pt>
    <dgm:pt modelId="{A3C5221C-6C77-4F11-AF5F-244D9F164BBE}" type="pres">
      <dgm:prSet presAssocID="{05A05625-B549-4164-9455-5278CB4BD92C}" presName="horz1" presStyleCnt="0"/>
      <dgm:spPr/>
    </dgm:pt>
    <dgm:pt modelId="{DA679746-FD2E-4A61-AEA2-F82FD5D95EFB}" type="pres">
      <dgm:prSet presAssocID="{05A05625-B549-4164-9455-5278CB4BD92C}" presName="tx1" presStyleLbl="revTx" presStyleIdx="1" presStyleCnt="9"/>
      <dgm:spPr/>
    </dgm:pt>
    <dgm:pt modelId="{DA32342D-4F61-48D3-9140-ED779DFA6EF7}" type="pres">
      <dgm:prSet presAssocID="{05A05625-B549-4164-9455-5278CB4BD92C}" presName="vert1" presStyleCnt="0"/>
      <dgm:spPr/>
    </dgm:pt>
    <dgm:pt modelId="{0797FA10-13F4-4FC3-AE81-A920773E182C}" type="pres">
      <dgm:prSet presAssocID="{46DE51BE-465D-4EED-8A66-603864DEEFF4}" presName="thickLine" presStyleLbl="alignNode1" presStyleIdx="2" presStyleCnt="9"/>
      <dgm:spPr/>
    </dgm:pt>
    <dgm:pt modelId="{C41335C4-0ACE-4AD2-8F73-07FC98E40C85}" type="pres">
      <dgm:prSet presAssocID="{46DE51BE-465D-4EED-8A66-603864DEEFF4}" presName="horz1" presStyleCnt="0"/>
      <dgm:spPr/>
    </dgm:pt>
    <dgm:pt modelId="{EB80070D-3E7A-4259-B26D-1AF2AACAD160}" type="pres">
      <dgm:prSet presAssocID="{46DE51BE-465D-4EED-8A66-603864DEEFF4}" presName="tx1" presStyleLbl="revTx" presStyleIdx="2" presStyleCnt="9"/>
      <dgm:spPr/>
    </dgm:pt>
    <dgm:pt modelId="{BA8688AC-6D3D-4728-897E-FE658192CD1D}" type="pres">
      <dgm:prSet presAssocID="{46DE51BE-465D-4EED-8A66-603864DEEFF4}" presName="vert1" presStyleCnt="0"/>
      <dgm:spPr/>
    </dgm:pt>
    <dgm:pt modelId="{16F13998-F30F-462D-BD97-4BC5A9EF803C}" type="pres">
      <dgm:prSet presAssocID="{A491BE85-6627-4822-87D3-6AC44EDB5BEE}" presName="thickLine" presStyleLbl="alignNode1" presStyleIdx="3" presStyleCnt="9"/>
      <dgm:spPr/>
    </dgm:pt>
    <dgm:pt modelId="{E589D896-B1C5-4CA0-AE00-E63A61AC830A}" type="pres">
      <dgm:prSet presAssocID="{A491BE85-6627-4822-87D3-6AC44EDB5BEE}" presName="horz1" presStyleCnt="0"/>
      <dgm:spPr/>
    </dgm:pt>
    <dgm:pt modelId="{28933CF5-31F8-4DC5-B899-E4FF4776DDC1}" type="pres">
      <dgm:prSet presAssocID="{A491BE85-6627-4822-87D3-6AC44EDB5BEE}" presName="tx1" presStyleLbl="revTx" presStyleIdx="3" presStyleCnt="9"/>
      <dgm:spPr/>
    </dgm:pt>
    <dgm:pt modelId="{4457E21D-E38D-4F12-BFD8-970AFE836DC7}" type="pres">
      <dgm:prSet presAssocID="{A491BE85-6627-4822-87D3-6AC44EDB5BEE}" presName="vert1" presStyleCnt="0"/>
      <dgm:spPr/>
    </dgm:pt>
    <dgm:pt modelId="{5589E074-1B5E-4458-A676-1451A6051829}" type="pres">
      <dgm:prSet presAssocID="{A8992A7E-8527-4829-82CB-BCFAF528EBB3}" presName="thickLine" presStyleLbl="alignNode1" presStyleIdx="4" presStyleCnt="9"/>
      <dgm:spPr/>
    </dgm:pt>
    <dgm:pt modelId="{1835C86C-E9AB-4A5D-9645-F339C8FC4BDE}" type="pres">
      <dgm:prSet presAssocID="{A8992A7E-8527-4829-82CB-BCFAF528EBB3}" presName="horz1" presStyleCnt="0"/>
      <dgm:spPr/>
    </dgm:pt>
    <dgm:pt modelId="{E4541162-075F-4D3F-8153-776AFF456E79}" type="pres">
      <dgm:prSet presAssocID="{A8992A7E-8527-4829-82CB-BCFAF528EBB3}" presName="tx1" presStyleLbl="revTx" presStyleIdx="4" presStyleCnt="9"/>
      <dgm:spPr/>
    </dgm:pt>
    <dgm:pt modelId="{FA92B9D1-41E0-4492-A342-113E83D90D0B}" type="pres">
      <dgm:prSet presAssocID="{A8992A7E-8527-4829-82CB-BCFAF528EBB3}" presName="vert1" presStyleCnt="0"/>
      <dgm:spPr/>
    </dgm:pt>
    <dgm:pt modelId="{2AF7BCDE-70CD-423E-93C4-F9FD06A8FC7B}" type="pres">
      <dgm:prSet presAssocID="{F67A4E70-FB35-4399-9FC0-A9282AF12441}" presName="thickLine" presStyleLbl="alignNode1" presStyleIdx="5" presStyleCnt="9"/>
      <dgm:spPr/>
    </dgm:pt>
    <dgm:pt modelId="{1646BF31-0D27-42CC-AC02-59903DA79BAB}" type="pres">
      <dgm:prSet presAssocID="{F67A4E70-FB35-4399-9FC0-A9282AF12441}" presName="horz1" presStyleCnt="0"/>
      <dgm:spPr/>
    </dgm:pt>
    <dgm:pt modelId="{9109997F-6EF8-4D22-9B87-EF040718A076}" type="pres">
      <dgm:prSet presAssocID="{F67A4E70-FB35-4399-9FC0-A9282AF12441}" presName="tx1" presStyleLbl="revTx" presStyleIdx="5" presStyleCnt="9"/>
      <dgm:spPr/>
    </dgm:pt>
    <dgm:pt modelId="{CDAF7B4A-463E-4CC5-A2C0-4F3546B4BA84}" type="pres">
      <dgm:prSet presAssocID="{F67A4E70-FB35-4399-9FC0-A9282AF12441}" presName="vert1" presStyleCnt="0"/>
      <dgm:spPr/>
    </dgm:pt>
    <dgm:pt modelId="{73619692-0CF6-41DA-B23E-A5EF54EB0327}" type="pres">
      <dgm:prSet presAssocID="{007555B1-9CE5-426B-8B3C-4F3A10E4AADA}" presName="thickLine" presStyleLbl="alignNode1" presStyleIdx="6" presStyleCnt="9"/>
      <dgm:spPr/>
    </dgm:pt>
    <dgm:pt modelId="{CAFBC367-43DC-4C64-A589-B5164A3DB5FB}" type="pres">
      <dgm:prSet presAssocID="{007555B1-9CE5-426B-8B3C-4F3A10E4AADA}" presName="horz1" presStyleCnt="0"/>
      <dgm:spPr/>
    </dgm:pt>
    <dgm:pt modelId="{211217EA-5B35-441B-BA42-75C20E93D6B9}" type="pres">
      <dgm:prSet presAssocID="{007555B1-9CE5-426B-8B3C-4F3A10E4AADA}" presName="tx1" presStyleLbl="revTx" presStyleIdx="6" presStyleCnt="9"/>
      <dgm:spPr/>
    </dgm:pt>
    <dgm:pt modelId="{2144A4B2-436B-444A-8915-EBD836958514}" type="pres">
      <dgm:prSet presAssocID="{007555B1-9CE5-426B-8B3C-4F3A10E4AADA}" presName="vert1" presStyleCnt="0"/>
      <dgm:spPr/>
    </dgm:pt>
    <dgm:pt modelId="{6126ADC2-F6C6-4E3F-B040-F11D743B793D}" type="pres">
      <dgm:prSet presAssocID="{31ACEC51-D5F6-49F6-BD37-F9BCE0E31AEA}" presName="thickLine" presStyleLbl="alignNode1" presStyleIdx="7" presStyleCnt="9"/>
      <dgm:spPr/>
    </dgm:pt>
    <dgm:pt modelId="{D0FFEA84-0EB9-4C7C-B3B3-057DC3F0475D}" type="pres">
      <dgm:prSet presAssocID="{31ACEC51-D5F6-49F6-BD37-F9BCE0E31AEA}" presName="horz1" presStyleCnt="0"/>
      <dgm:spPr/>
    </dgm:pt>
    <dgm:pt modelId="{97300B64-64A7-46E9-9BDD-7B1E9D941858}" type="pres">
      <dgm:prSet presAssocID="{31ACEC51-D5F6-49F6-BD37-F9BCE0E31AEA}" presName="tx1" presStyleLbl="revTx" presStyleIdx="7" presStyleCnt="9"/>
      <dgm:spPr/>
    </dgm:pt>
    <dgm:pt modelId="{D7CC7FB7-F37F-4EEF-A577-00876CCC43DA}" type="pres">
      <dgm:prSet presAssocID="{31ACEC51-D5F6-49F6-BD37-F9BCE0E31AEA}" presName="vert1" presStyleCnt="0"/>
      <dgm:spPr/>
    </dgm:pt>
    <dgm:pt modelId="{469DD137-C203-4F64-AB0C-F41A119DED2F}" type="pres">
      <dgm:prSet presAssocID="{884FEA1C-EDC9-476D-97D5-53A06ABFD123}" presName="thickLine" presStyleLbl="alignNode1" presStyleIdx="8" presStyleCnt="9"/>
      <dgm:spPr/>
    </dgm:pt>
    <dgm:pt modelId="{52FB9E79-D9D3-47A8-BB80-1B30966C1299}" type="pres">
      <dgm:prSet presAssocID="{884FEA1C-EDC9-476D-97D5-53A06ABFD123}" presName="horz1" presStyleCnt="0"/>
      <dgm:spPr/>
    </dgm:pt>
    <dgm:pt modelId="{86F957D6-566A-4AE2-B3B6-17AD81BD9CBE}" type="pres">
      <dgm:prSet presAssocID="{884FEA1C-EDC9-476D-97D5-53A06ABFD123}" presName="tx1" presStyleLbl="revTx" presStyleIdx="8" presStyleCnt="9"/>
      <dgm:spPr/>
    </dgm:pt>
    <dgm:pt modelId="{940355C4-F734-4DC6-8CD4-84D52A3BB7FB}" type="pres">
      <dgm:prSet presAssocID="{884FEA1C-EDC9-476D-97D5-53A06ABFD123}" presName="vert1" presStyleCnt="0"/>
      <dgm:spPr/>
    </dgm:pt>
  </dgm:ptLst>
  <dgm:cxnLst>
    <dgm:cxn modelId="{66E9141B-CE3E-4604-941E-58FB1F3FCC2A}" type="presOf" srcId="{46DE51BE-465D-4EED-8A66-603864DEEFF4}" destId="{EB80070D-3E7A-4259-B26D-1AF2AACAD160}" srcOrd="0" destOrd="0" presId="urn:microsoft.com/office/officeart/2008/layout/LinedList"/>
    <dgm:cxn modelId="{49A4FE20-3D17-4663-882D-0C92829C41D8}" srcId="{C745AEE0-AE68-4DB5-B49E-CE6CF936CD7D}" destId="{A491BE85-6627-4822-87D3-6AC44EDB5BEE}" srcOrd="3" destOrd="0" parTransId="{57940CA8-B1CF-4D0D-B319-FB9C2CEC4E9C}" sibTransId="{1B7161B5-1F5C-4A7C-9361-05C05ED50770}"/>
    <dgm:cxn modelId="{4611BE3C-517E-4C8C-B7F3-828503E643B5}" srcId="{C745AEE0-AE68-4DB5-B49E-CE6CF936CD7D}" destId="{F67A4E70-FB35-4399-9FC0-A9282AF12441}" srcOrd="5" destOrd="0" parTransId="{0501D13F-9486-40B7-A097-4F7CAE0EEE9A}" sibTransId="{02F3C406-0A40-4850-B1BD-4A1338E75880}"/>
    <dgm:cxn modelId="{8B24EB5D-E93A-47CF-A2B9-C0E8ECC64CB1}" type="presOf" srcId="{05A05625-B549-4164-9455-5278CB4BD92C}" destId="{DA679746-FD2E-4A61-AEA2-F82FD5D95EFB}" srcOrd="0" destOrd="0" presId="urn:microsoft.com/office/officeart/2008/layout/LinedList"/>
    <dgm:cxn modelId="{A0F92A67-C15C-46E7-942C-0C83C69A1DA1}" type="presOf" srcId="{474919D3-A2DF-4AFC-9E67-ED719490BAFA}" destId="{6B96E5BA-C5C8-40F5-AF04-33440F056D1C}" srcOrd="0" destOrd="0" presId="urn:microsoft.com/office/officeart/2008/layout/LinedList"/>
    <dgm:cxn modelId="{6735E184-2BA4-4FA9-96E4-4C8D6540EB7E}" srcId="{C745AEE0-AE68-4DB5-B49E-CE6CF936CD7D}" destId="{31ACEC51-D5F6-49F6-BD37-F9BCE0E31AEA}" srcOrd="7" destOrd="0" parTransId="{FA5E2A2F-F242-4EF7-967E-6F50470A3795}" sibTransId="{A91097DF-FF4E-4D67-ACDF-F08405F242A3}"/>
    <dgm:cxn modelId="{189BFC9B-AF6F-4837-B029-20397E331454}" type="presOf" srcId="{31ACEC51-D5F6-49F6-BD37-F9BCE0E31AEA}" destId="{97300B64-64A7-46E9-9BDD-7B1E9D941858}" srcOrd="0" destOrd="0" presId="urn:microsoft.com/office/officeart/2008/layout/LinedList"/>
    <dgm:cxn modelId="{F129BCA4-CAF5-4313-962B-3E7963E17A9E}" srcId="{C745AEE0-AE68-4DB5-B49E-CE6CF936CD7D}" destId="{46DE51BE-465D-4EED-8A66-603864DEEFF4}" srcOrd="2" destOrd="0" parTransId="{FA2A6ECC-3189-41B7-86ED-2D805919F96C}" sibTransId="{5202DA5B-AB88-4219-A562-0ECEE1CE83B4}"/>
    <dgm:cxn modelId="{3FE684AC-A74C-4D6E-B970-EE6178BF9F00}" srcId="{C745AEE0-AE68-4DB5-B49E-CE6CF936CD7D}" destId="{007555B1-9CE5-426B-8B3C-4F3A10E4AADA}" srcOrd="6" destOrd="0" parTransId="{3E190B87-F1D0-4CFF-AFF3-1F6F110E1A34}" sibTransId="{E1BD6D52-1C36-4B3B-8A56-925CF6D31418}"/>
    <dgm:cxn modelId="{809CBDAD-D635-4C9B-A8FD-F53676AA78A7}" type="presOf" srcId="{A491BE85-6627-4822-87D3-6AC44EDB5BEE}" destId="{28933CF5-31F8-4DC5-B899-E4FF4776DDC1}" srcOrd="0" destOrd="0" presId="urn:microsoft.com/office/officeart/2008/layout/LinedList"/>
    <dgm:cxn modelId="{9699A9AE-C59F-4EF1-A13D-C6FE94D690C3}" srcId="{C745AEE0-AE68-4DB5-B49E-CE6CF936CD7D}" destId="{884FEA1C-EDC9-476D-97D5-53A06ABFD123}" srcOrd="8" destOrd="0" parTransId="{FB411869-FD98-4425-9D1A-0781376039C2}" sibTransId="{D000A4B2-A1BC-4AD8-9EC6-62ADAB0514B9}"/>
    <dgm:cxn modelId="{1C7E44CC-88CB-4981-96F5-DB0CAB911B61}" srcId="{C745AEE0-AE68-4DB5-B49E-CE6CF936CD7D}" destId="{474919D3-A2DF-4AFC-9E67-ED719490BAFA}" srcOrd="0" destOrd="0" parTransId="{043954D1-A4F0-4FE2-9F46-EB15E271375B}" sibTransId="{5E68B8E9-029D-4E59-95DC-4D680217C8EC}"/>
    <dgm:cxn modelId="{B402B4CC-E918-456D-A678-4B075AB41307}" type="presOf" srcId="{F67A4E70-FB35-4399-9FC0-A9282AF12441}" destId="{9109997F-6EF8-4D22-9B87-EF040718A076}" srcOrd="0" destOrd="0" presId="urn:microsoft.com/office/officeart/2008/layout/LinedList"/>
    <dgm:cxn modelId="{8C8EACD7-EBEC-41E5-8C77-22D52E342264}" srcId="{C745AEE0-AE68-4DB5-B49E-CE6CF936CD7D}" destId="{A8992A7E-8527-4829-82CB-BCFAF528EBB3}" srcOrd="4" destOrd="0" parTransId="{AEA77C94-862A-4265-81B7-0D825199EA50}" sibTransId="{DCCE32CF-BAA2-43C2-8F76-4EEF9DBEB87C}"/>
    <dgm:cxn modelId="{B7DCDFE8-FCD8-49BE-9C99-9EFB305B8661}" type="presOf" srcId="{A8992A7E-8527-4829-82CB-BCFAF528EBB3}" destId="{E4541162-075F-4D3F-8153-776AFF456E79}" srcOrd="0" destOrd="0" presId="urn:microsoft.com/office/officeart/2008/layout/LinedList"/>
    <dgm:cxn modelId="{8D3BB4E9-707C-4B82-9F55-6FD0C9D79C99}" type="presOf" srcId="{884FEA1C-EDC9-476D-97D5-53A06ABFD123}" destId="{86F957D6-566A-4AE2-B3B6-17AD81BD9CBE}" srcOrd="0" destOrd="0" presId="urn:microsoft.com/office/officeart/2008/layout/LinedList"/>
    <dgm:cxn modelId="{711AA0F6-0DAF-42FD-9EBC-56DFDCBE7630}" type="presOf" srcId="{C745AEE0-AE68-4DB5-B49E-CE6CF936CD7D}" destId="{5E6618D4-6AC6-4962-B8DD-DB29D5F6BC21}" srcOrd="0" destOrd="0" presId="urn:microsoft.com/office/officeart/2008/layout/LinedList"/>
    <dgm:cxn modelId="{046BE1F9-6C7B-4A3C-ABB5-72C77F8AA36E}" srcId="{C745AEE0-AE68-4DB5-B49E-CE6CF936CD7D}" destId="{05A05625-B549-4164-9455-5278CB4BD92C}" srcOrd="1" destOrd="0" parTransId="{36C7DFA6-1E94-4E3C-93C4-BEB4A041B2F5}" sibTransId="{DD526C58-60EF-4AA3-9406-5DB8C8EE2EAE}"/>
    <dgm:cxn modelId="{AF0FBFFD-5FD4-40F9-B33A-EBCB1C39DB96}" type="presOf" srcId="{007555B1-9CE5-426B-8B3C-4F3A10E4AADA}" destId="{211217EA-5B35-441B-BA42-75C20E93D6B9}" srcOrd="0" destOrd="0" presId="urn:microsoft.com/office/officeart/2008/layout/LinedList"/>
    <dgm:cxn modelId="{8788FA59-4C60-46D8-8A2B-646D12366A93}" type="presParOf" srcId="{5E6618D4-6AC6-4962-B8DD-DB29D5F6BC21}" destId="{45F3DA08-C5FB-4CD6-AD8B-49229BB3303E}" srcOrd="0" destOrd="0" presId="urn:microsoft.com/office/officeart/2008/layout/LinedList"/>
    <dgm:cxn modelId="{555CD8FE-7603-4F9D-80AE-53CB37208024}" type="presParOf" srcId="{5E6618D4-6AC6-4962-B8DD-DB29D5F6BC21}" destId="{676B4F21-9A8F-4EF4-83EB-E263163E159B}" srcOrd="1" destOrd="0" presId="urn:microsoft.com/office/officeart/2008/layout/LinedList"/>
    <dgm:cxn modelId="{9782F52D-9E74-4844-9025-E7FCF47D07DB}" type="presParOf" srcId="{676B4F21-9A8F-4EF4-83EB-E263163E159B}" destId="{6B96E5BA-C5C8-40F5-AF04-33440F056D1C}" srcOrd="0" destOrd="0" presId="urn:microsoft.com/office/officeart/2008/layout/LinedList"/>
    <dgm:cxn modelId="{3DCC95ED-DCEF-4D2A-AA98-5BD29DA89B4E}" type="presParOf" srcId="{676B4F21-9A8F-4EF4-83EB-E263163E159B}" destId="{DB69A036-6CAA-4EC3-9D69-CBDA095B4C25}" srcOrd="1" destOrd="0" presId="urn:microsoft.com/office/officeart/2008/layout/LinedList"/>
    <dgm:cxn modelId="{E297EFB3-29AC-4A5A-AB5B-B1F05E844E1E}" type="presParOf" srcId="{5E6618D4-6AC6-4962-B8DD-DB29D5F6BC21}" destId="{3F5B84B2-EBC2-4F0B-95DD-C853076CA2D4}" srcOrd="2" destOrd="0" presId="urn:microsoft.com/office/officeart/2008/layout/LinedList"/>
    <dgm:cxn modelId="{F17496AF-8D4C-47E9-BD68-81032E8F8A59}" type="presParOf" srcId="{5E6618D4-6AC6-4962-B8DD-DB29D5F6BC21}" destId="{A3C5221C-6C77-4F11-AF5F-244D9F164BBE}" srcOrd="3" destOrd="0" presId="urn:microsoft.com/office/officeart/2008/layout/LinedList"/>
    <dgm:cxn modelId="{9BFBC907-0664-49A5-AF8C-C1BF783F4B91}" type="presParOf" srcId="{A3C5221C-6C77-4F11-AF5F-244D9F164BBE}" destId="{DA679746-FD2E-4A61-AEA2-F82FD5D95EFB}" srcOrd="0" destOrd="0" presId="urn:microsoft.com/office/officeart/2008/layout/LinedList"/>
    <dgm:cxn modelId="{0529E2CD-3B05-404C-A16B-86DBF0B23A13}" type="presParOf" srcId="{A3C5221C-6C77-4F11-AF5F-244D9F164BBE}" destId="{DA32342D-4F61-48D3-9140-ED779DFA6EF7}" srcOrd="1" destOrd="0" presId="urn:microsoft.com/office/officeart/2008/layout/LinedList"/>
    <dgm:cxn modelId="{7C76AD7E-5DBB-4006-A6CD-9B7740F88C0E}" type="presParOf" srcId="{5E6618D4-6AC6-4962-B8DD-DB29D5F6BC21}" destId="{0797FA10-13F4-4FC3-AE81-A920773E182C}" srcOrd="4" destOrd="0" presId="urn:microsoft.com/office/officeart/2008/layout/LinedList"/>
    <dgm:cxn modelId="{34666ADA-92AF-4283-8DEF-E316D5E68B88}" type="presParOf" srcId="{5E6618D4-6AC6-4962-B8DD-DB29D5F6BC21}" destId="{C41335C4-0ACE-4AD2-8F73-07FC98E40C85}" srcOrd="5" destOrd="0" presId="urn:microsoft.com/office/officeart/2008/layout/LinedList"/>
    <dgm:cxn modelId="{C1B5D76A-424C-4CC5-BD46-D0E61B59BD03}" type="presParOf" srcId="{C41335C4-0ACE-4AD2-8F73-07FC98E40C85}" destId="{EB80070D-3E7A-4259-B26D-1AF2AACAD160}" srcOrd="0" destOrd="0" presId="urn:microsoft.com/office/officeart/2008/layout/LinedList"/>
    <dgm:cxn modelId="{11F9F024-BA0E-411E-86DC-1152D524C0F7}" type="presParOf" srcId="{C41335C4-0ACE-4AD2-8F73-07FC98E40C85}" destId="{BA8688AC-6D3D-4728-897E-FE658192CD1D}" srcOrd="1" destOrd="0" presId="urn:microsoft.com/office/officeart/2008/layout/LinedList"/>
    <dgm:cxn modelId="{31C01AD6-1A46-4AE5-9B1F-3C96B4A60AFE}" type="presParOf" srcId="{5E6618D4-6AC6-4962-B8DD-DB29D5F6BC21}" destId="{16F13998-F30F-462D-BD97-4BC5A9EF803C}" srcOrd="6" destOrd="0" presId="urn:microsoft.com/office/officeart/2008/layout/LinedList"/>
    <dgm:cxn modelId="{2F5D3B2D-99AD-4AA5-9E26-CE33C65CB7B4}" type="presParOf" srcId="{5E6618D4-6AC6-4962-B8DD-DB29D5F6BC21}" destId="{E589D896-B1C5-4CA0-AE00-E63A61AC830A}" srcOrd="7" destOrd="0" presId="urn:microsoft.com/office/officeart/2008/layout/LinedList"/>
    <dgm:cxn modelId="{F7593B00-3096-4227-A716-469D25EDE88F}" type="presParOf" srcId="{E589D896-B1C5-4CA0-AE00-E63A61AC830A}" destId="{28933CF5-31F8-4DC5-B899-E4FF4776DDC1}" srcOrd="0" destOrd="0" presId="urn:microsoft.com/office/officeart/2008/layout/LinedList"/>
    <dgm:cxn modelId="{A4D9BD9C-00FC-4467-962D-73B25B80BFB6}" type="presParOf" srcId="{E589D896-B1C5-4CA0-AE00-E63A61AC830A}" destId="{4457E21D-E38D-4F12-BFD8-970AFE836DC7}" srcOrd="1" destOrd="0" presId="urn:microsoft.com/office/officeart/2008/layout/LinedList"/>
    <dgm:cxn modelId="{D32D5AC3-AD49-43DC-821D-BE4515B09899}" type="presParOf" srcId="{5E6618D4-6AC6-4962-B8DD-DB29D5F6BC21}" destId="{5589E074-1B5E-4458-A676-1451A6051829}" srcOrd="8" destOrd="0" presId="urn:microsoft.com/office/officeart/2008/layout/LinedList"/>
    <dgm:cxn modelId="{57FC5DD8-3CAF-4F73-B62C-1527940F0599}" type="presParOf" srcId="{5E6618D4-6AC6-4962-B8DD-DB29D5F6BC21}" destId="{1835C86C-E9AB-4A5D-9645-F339C8FC4BDE}" srcOrd="9" destOrd="0" presId="urn:microsoft.com/office/officeart/2008/layout/LinedList"/>
    <dgm:cxn modelId="{CD5327FC-FF9F-4E0A-B1A1-6DB0D05A4EF6}" type="presParOf" srcId="{1835C86C-E9AB-4A5D-9645-F339C8FC4BDE}" destId="{E4541162-075F-4D3F-8153-776AFF456E79}" srcOrd="0" destOrd="0" presId="urn:microsoft.com/office/officeart/2008/layout/LinedList"/>
    <dgm:cxn modelId="{4B825683-3447-468B-9E30-69CF656E292B}" type="presParOf" srcId="{1835C86C-E9AB-4A5D-9645-F339C8FC4BDE}" destId="{FA92B9D1-41E0-4492-A342-113E83D90D0B}" srcOrd="1" destOrd="0" presId="urn:microsoft.com/office/officeart/2008/layout/LinedList"/>
    <dgm:cxn modelId="{BD88A086-57E7-4555-8F3B-3F2003682FFA}" type="presParOf" srcId="{5E6618D4-6AC6-4962-B8DD-DB29D5F6BC21}" destId="{2AF7BCDE-70CD-423E-93C4-F9FD06A8FC7B}" srcOrd="10" destOrd="0" presId="urn:microsoft.com/office/officeart/2008/layout/LinedList"/>
    <dgm:cxn modelId="{71CFEB5F-0A04-4D1D-AF5C-09BF6CD6E5E2}" type="presParOf" srcId="{5E6618D4-6AC6-4962-B8DD-DB29D5F6BC21}" destId="{1646BF31-0D27-42CC-AC02-59903DA79BAB}" srcOrd="11" destOrd="0" presId="urn:microsoft.com/office/officeart/2008/layout/LinedList"/>
    <dgm:cxn modelId="{F13981F6-2C73-4638-98A5-7893AF9173D0}" type="presParOf" srcId="{1646BF31-0D27-42CC-AC02-59903DA79BAB}" destId="{9109997F-6EF8-4D22-9B87-EF040718A076}" srcOrd="0" destOrd="0" presId="urn:microsoft.com/office/officeart/2008/layout/LinedList"/>
    <dgm:cxn modelId="{ECBB03D8-C1D8-43D9-80E5-07FBB849BA8D}" type="presParOf" srcId="{1646BF31-0D27-42CC-AC02-59903DA79BAB}" destId="{CDAF7B4A-463E-4CC5-A2C0-4F3546B4BA84}" srcOrd="1" destOrd="0" presId="urn:microsoft.com/office/officeart/2008/layout/LinedList"/>
    <dgm:cxn modelId="{3A170DE3-7FDF-4D1E-BF9C-B635726B32A9}" type="presParOf" srcId="{5E6618D4-6AC6-4962-B8DD-DB29D5F6BC21}" destId="{73619692-0CF6-41DA-B23E-A5EF54EB0327}" srcOrd="12" destOrd="0" presId="urn:microsoft.com/office/officeart/2008/layout/LinedList"/>
    <dgm:cxn modelId="{78C2731A-D957-4351-810B-E87F88549432}" type="presParOf" srcId="{5E6618D4-6AC6-4962-B8DD-DB29D5F6BC21}" destId="{CAFBC367-43DC-4C64-A589-B5164A3DB5FB}" srcOrd="13" destOrd="0" presId="urn:microsoft.com/office/officeart/2008/layout/LinedList"/>
    <dgm:cxn modelId="{665BA78F-A5A7-49C0-A29F-C1A50278AEBC}" type="presParOf" srcId="{CAFBC367-43DC-4C64-A589-B5164A3DB5FB}" destId="{211217EA-5B35-441B-BA42-75C20E93D6B9}" srcOrd="0" destOrd="0" presId="urn:microsoft.com/office/officeart/2008/layout/LinedList"/>
    <dgm:cxn modelId="{E9C3002C-EFCB-41D8-B984-780D299CA548}" type="presParOf" srcId="{CAFBC367-43DC-4C64-A589-B5164A3DB5FB}" destId="{2144A4B2-436B-444A-8915-EBD836958514}" srcOrd="1" destOrd="0" presId="urn:microsoft.com/office/officeart/2008/layout/LinedList"/>
    <dgm:cxn modelId="{7EA8CE90-0CE4-4559-B7BB-441BA1F9C097}" type="presParOf" srcId="{5E6618D4-6AC6-4962-B8DD-DB29D5F6BC21}" destId="{6126ADC2-F6C6-4E3F-B040-F11D743B793D}" srcOrd="14" destOrd="0" presId="urn:microsoft.com/office/officeart/2008/layout/LinedList"/>
    <dgm:cxn modelId="{BCAB18F5-AFCE-4FCF-A2BB-00DF3336A05A}" type="presParOf" srcId="{5E6618D4-6AC6-4962-B8DD-DB29D5F6BC21}" destId="{D0FFEA84-0EB9-4C7C-B3B3-057DC3F0475D}" srcOrd="15" destOrd="0" presId="urn:microsoft.com/office/officeart/2008/layout/LinedList"/>
    <dgm:cxn modelId="{2724ABBA-72B5-4149-A936-8C2DC52209AF}" type="presParOf" srcId="{D0FFEA84-0EB9-4C7C-B3B3-057DC3F0475D}" destId="{97300B64-64A7-46E9-9BDD-7B1E9D941858}" srcOrd="0" destOrd="0" presId="urn:microsoft.com/office/officeart/2008/layout/LinedList"/>
    <dgm:cxn modelId="{24787925-6AE2-4382-979F-64DE34DCCF30}" type="presParOf" srcId="{D0FFEA84-0EB9-4C7C-B3B3-057DC3F0475D}" destId="{D7CC7FB7-F37F-4EEF-A577-00876CCC43DA}" srcOrd="1" destOrd="0" presId="urn:microsoft.com/office/officeart/2008/layout/LinedList"/>
    <dgm:cxn modelId="{C1269025-0EB0-4073-B718-FA4E09C8CEA6}" type="presParOf" srcId="{5E6618D4-6AC6-4962-B8DD-DB29D5F6BC21}" destId="{469DD137-C203-4F64-AB0C-F41A119DED2F}" srcOrd="16" destOrd="0" presId="urn:microsoft.com/office/officeart/2008/layout/LinedList"/>
    <dgm:cxn modelId="{5541E4D2-D399-449E-B0B7-CF2DE207A643}" type="presParOf" srcId="{5E6618D4-6AC6-4962-B8DD-DB29D5F6BC21}" destId="{52FB9E79-D9D3-47A8-BB80-1B30966C1299}" srcOrd="17" destOrd="0" presId="urn:microsoft.com/office/officeart/2008/layout/LinedList"/>
    <dgm:cxn modelId="{A3C107D4-EE89-4F63-9372-5621C40F636F}" type="presParOf" srcId="{52FB9E79-D9D3-47A8-BB80-1B30966C1299}" destId="{86F957D6-566A-4AE2-B3B6-17AD81BD9CBE}" srcOrd="0" destOrd="0" presId="urn:microsoft.com/office/officeart/2008/layout/LinedList"/>
    <dgm:cxn modelId="{9ED403F6-5F11-49CC-A106-CC57D6F49E8E}" type="presParOf" srcId="{52FB9E79-D9D3-47A8-BB80-1B30966C1299}" destId="{940355C4-F734-4DC6-8CD4-84D52A3BB7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D3557-220E-4811-A4B4-1140E68EAFE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7BABAE-C0C6-41FF-A3FE-2E12AD7D3E5A}">
      <dgm:prSet/>
      <dgm:spPr/>
      <dgm:t>
        <a:bodyPr/>
        <a:lstStyle/>
        <a:p>
          <a:r>
            <a:rPr lang="en-US"/>
            <a:t>Project </a:t>
          </a:r>
        </a:p>
      </dgm:t>
    </dgm:pt>
    <dgm:pt modelId="{76B857BF-E265-4025-9BE8-24BD5227D9D6}" type="parTrans" cxnId="{B7173884-1211-4F21-9C0F-45613569F289}">
      <dgm:prSet/>
      <dgm:spPr/>
      <dgm:t>
        <a:bodyPr/>
        <a:lstStyle/>
        <a:p>
          <a:endParaRPr lang="en-US"/>
        </a:p>
      </dgm:t>
    </dgm:pt>
    <dgm:pt modelId="{6E1455A8-9A68-437E-AB6F-8B7D703B18B8}" type="sibTrans" cxnId="{B7173884-1211-4F21-9C0F-45613569F289}">
      <dgm:prSet/>
      <dgm:spPr/>
      <dgm:t>
        <a:bodyPr/>
        <a:lstStyle/>
        <a:p>
          <a:endParaRPr lang="en-US"/>
        </a:p>
      </dgm:t>
    </dgm:pt>
    <dgm:pt modelId="{C36533E4-0BAC-4D9B-A275-57E42D65B1DF}">
      <dgm:prSet/>
      <dgm:spPr/>
      <dgm:t>
        <a:bodyPr/>
        <a:lstStyle/>
        <a:p>
          <a:r>
            <a:rPr lang="en-US"/>
            <a:t>Location </a:t>
          </a:r>
        </a:p>
      </dgm:t>
    </dgm:pt>
    <dgm:pt modelId="{F091403A-C450-44CF-8907-B7A4FA54D7FD}" type="parTrans" cxnId="{00B6B8E2-D72E-4C19-AABA-E10AD5B71A07}">
      <dgm:prSet/>
      <dgm:spPr/>
      <dgm:t>
        <a:bodyPr/>
        <a:lstStyle/>
        <a:p>
          <a:endParaRPr lang="en-US"/>
        </a:p>
      </dgm:t>
    </dgm:pt>
    <dgm:pt modelId="{58024317-58D5-46C3-B851-A76BDC7F52DD}" type="sibTrans" cxnId="{00B6B8E2-D72E-4C19-AABA-E10AD5B71A07}">
      <dgm:prSet/>
      <dgm:spPr/>
      <dgm:t>
        <a:bodyPr/>
        <a:lstStyle/>
        <a:p>
          <a:endParaRPr lang="en-US"/>
        </a:p>
      </dgm:t>
    </dgm:pt>
    <dgm:pt modelId="{33E7179A-0508-4BDB-B791-513E94A38B17}">
      <dgm:prSet/>
      <dgm:spPr/>
      <dgm:t>
        <a:bodyPr/>
        <a:lstStyle/>
        <a:p>
          <a:r>
            <a:rPr lang="en-US"/>
            <a:t>Category </a:t>
          </a:r>
        </a:p>
      </dgm:t>
    </dgm:pt>
    <dgm:pt modelId="{2540B97A-0B69-45E5-A114-A3FCDF906836}" type="parTrans" cxnId="{9E6D7F69-8278-493D-BA3E-6882A17E6311}">
      <dgm:prSet/>
      <dgm:spPr/>
      <dgm:t>
        <a:bodyPr/>
        <a:lstStyle/>
        <a:p>
          <a:endParaRPr lang="en-US"/>
        </a:p>
      </dgm:t>
    </dgm:pt>
    <dgm:pt modelId="{250C2BB3-AF30-4572-B8F0-A398B9C30D4B}" type="sibTrans" cxnId="{9E6D7F69-8278-493D-BA3E-6882A17E6311}">
      <dgm:prSet/>
      <dgm:spPr/>
      <dgm:t>
        <a:bodyPr/>
        <a:lstStyle/>
        <a:p>
          <a:endParaRPr lang="en-US"/>
        </a:p>
      </dgm:t>
    </dgm:pt>
    <dgm:pt modelId="{EF2FE1A4-7C4C-49AF-AEE7-1040A55EB87E}">
      <dgm:prSet/>
      <dgm:spPr/>
      <dgm:t>
        <a:bodyPr/>
        <a:lstStyle/>
        <a:p>
          <a:r>
            <a:rPr lang="en-US"/>
            <a:t>Creators</a:t>
          </a:r>
        </a:p>
      </dgm:t>
    </dgm:pt>
    <dgm:pt modelId="{4CB1E451-8DE1-4D0D-A943-B53CBF627BE2}" type="parTrans" cxnId="{361C23C0-651E-41FB-85CA-BF55EFD6B808}">
      <dgm:prSet/>
      <dgm:spPr/>
      <dgm:t>
        <a:bodyPr/>
        <a:lstStyle/>
        <a:p>
          <a:endParaRPr lang="en-US"/>
        </a:p>
      </dgm:t>
    </dgm:pt>
    <dgm:pt modelId="{341ADAB4-494C-4BDA-B1F5-0E506253CDA2}" type="sibTrans" cxnId="{361C23C0-651E-41FB-85CA-BF55EFD6B808}">
      <dgm:prSet/>
      <dgm:spPr/>
      <dgm:t>
        <a:bodyPr/>
        <a:lstStyle/>
        <a:p>
          <a:endParaRPr lang="en-US"/>
        </a:p>
      </dgm:t>
    </dgm:pt>
    <dgm:pt modelId="{028BCCBD-720A-4249-BA39-59A68317D780}" type="pres">
      <dgm:prSet presAssocID="{11AD3557-220E-4811-A4B4-1140E68EAFE2}" presName="outerComposite" presStyleCnt="0">
        <dgm:presLayoutVars>
          <dgm:chMax val="5"/>
          <dgm:dir/>
          <dgm:resizeHandles val="exact"/>
        </dgm:presLayoutVars>
      </dgm:prSet>
      <dgm:spPr/>
    </dgm:pt>
    <dgm:pt modelId="{99E6211D-49DF-4F13-861A-0C515AEBF744}" type="pres">
      <dgm:prSet presAssocID="{11AD3557-220E-4811-A4B4-1140E68EAFE2}" presName="dummyMaxCanvas" presStyleCnt="0">
        <dgm:presLayoutVars/>
      </dgm:prSet>
      <dgm:spPr/>
    </dgm:pt>
    <dgm:pt modelId="{D84FAF05-1040-4D93-A614-F038AFF509BE}" type="pres">
      <dgm:prSet presAssocID="{11AD3557-220E-4811-A4B4-1140E68EAFE2}" presName="FourNodes_1" presStyleLbl="node1" presStyleIdx="0" presStyleCnt="4">
        <dgm:presLayoutVars>
          <dgm:bulletEnabled val="1"/>
        </dgm:presLayoutVars>
      </dgm:prSet>
      <dgm:spPr/>
    </dgm:pt>
    <dgm:pt modelId="{339AE256-320F-4817-97BF-4D73D9E255B5}" type="pres">
      <dgm:prSet presAssocID="{11AD3557-220E-4811-A4B4-1140E68EAFE2}" presName="FourNodes_2" presStyleLbl="node1" presStyleIdx="1" presStyleCnt="4">
        <dgm:presLayoutVars>
          <dgm:bulletEnabled val="1"/>
        </dgm:presLayoutVars>
      </dgm:prSet>
      <dgm:spPr/>
    </dgm:pt>
    <dgm:pt modelId="{847525A6-2519-4965-8C4F-85EE04062544}" type="pres">
      <dgm:prSet presAssocID="{11AD3557-220E-4811-A4B4-1140E68EAFE2}" presName="FourNodes_3" presStyleLbl="node1" presStyleIdx="2" presStyleCnt="4">
        <dgm:presLayoutVars>
          <dgm:bulletEnabled val="1"/>
        </dgm:presLayoutVars>
      </dgm:prSet>
      <dgm:spPr/>
    </dgm:pt>
    <dgm:pt modelId="{375C7E3E-98E4-4186-8017-30FF10B72572}" type="pres">
      <dgm:prSet presAssocID="{11AD3557-220E-4811-A4B4-1140E68EAFE2}" presName="FourNodes_4" presStyleLbl="node1" presStyleIdx="3" presStyleCnt="4">
        <dgm:presLayoutVars>
          <dgm:bulletEnabled val="1"/>
        </dgm:presLayoutVars>
      </dgm:prSet>
      <dgm:spPr/>
    </dgm:pt>
    <dgm:pt modelId="{C9C84C7A-1AD1-4D97-B82C-A8D39629B359}" type="pres">
      <dgm:prSet presAssocID="{11AD3557-220E-4811-A4B4-1140E68EAFE2}" presName="FourConn_1-2" presStyleLbl="fgAccFollowNode1" presStyleIdx="0" presStyleCnt="3">
        <dgm:presLayoutVars>
          <dgm:bulletEnabled val="1"/>
        </dgm:presLayoutVars>
      </dgm:prSet>
      <dgm:spPr/>
    </dgm:pt>
    <dgm:pt modelId="{C30AD95F-6572-46EC-8110-E6EA86133BFC}" type="pres">
      <dgm:prSet presAssocID="{11AD3557-220E-4811-A4B4-1140E68EAFE2}" presName="FourConn_2-3" presStyleLbl="fgAccFollowNode1" presStyleIdx="1" presStyleCnt="3">
        <dgm:presLayoutVars>
          <dgm:bulletEnabled val="1"/>
        </dgm:presLayoutVars>
      </dgm:prSet>
      <dgm:spPr/>
    </dgm:pt>
    <dgm:pt modelId="{69E604C6-9425-40CC-BB0C-5677EFACD830}" type="pres">
      <dgm:prSet presAssocID="{11AD3557-220E-4811-A4B4-1140E68EAFE2}" presName="FourConn_3-4" presStyleLbl="fgAccFollowNode1" presStyleIdx="2" presStyleCnt="3">
        <dgm:presLayoutVars>
          <dgm:bulletEnabled val="1"/>
        </dgm:presLayoutVars>
      </dgm:prSet>
      <dgm:spPr/>
    </dgm:pt>
    <dgm:pt modelId="{2243E389-6ADE-4699-B182-DDFD85075F5F}" type="pres">
      <dgm:prSet presAssocID="{11AD3557-220E-4811-A4B4-1140E68EAFE2}" presName="FourNodes_1_text" presStyleLbl="node1" presStyleIdx="3" presStyleCnt="4">
        <dgm:presLayoutVars>
          <dgm:bulletEnabled val="1"/>
        </dgm:presLayoutVars>
      </dgm:prSet>
      <dgm:spPr/>
    </dgm:pt>
    <dgm:pt modelId="{90A72E11-80BD-4B7F-AC29-DA20CCD02A1C}" type="pres">
      <dgm:prSet presAssocID="{11AD3557-220E-4811-A4B4-1140E68EAFE2}" presName="FourNodes_2_text" presStyleLbl="node1" presStyleIdx="3" presStyleCnt="4">
        <dgm:presLayoutVars>
          <dgm:bulletEnabled val="1"/>
        </dgm:presLayoutVars>
      </dgm:prSet>
      <dgm:spPr/>
    </dgm:pt>
    <dgm:pt modelId="{AC96CC5E-CD7A-42ED-BED6-D4E2A4F41E67}" type="pres">
      <dgm:prSet presAssocID="{11AD3557-220E-4811-A4B4-1140E68EAFE2}" presName="FourNodes_3_text" presStyleLbl="node1" presStyleIdx="3" presStyleCnt="4">
        <dgm:presLayoutVars>
          <dgm:bulletEnabled val="1"/>
        </dgm:presLayoutVars>
      </dgm:prSet>
      <dgm:spPr/>
    </dgm:pt>
    <dgm:pt modelId="{ECF04932-3A67-488B-97AD-A4BE9B3BEAA4}" type="pres">
      <dgm:prSet presAssocID="{11AD3557-220E-4811-A4B4-1140E68EAF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D006B19-BFDB-4063-826A-D2B7333B3E62}" type="presOf" srcId="{EF2FE1A4-7C4C-49AF-AEE7-1040A55EB87E}" destId="{375C7E3E-98E4-4186-8017-30FF10B72572}" srcOrd="0" destOrd="0" presId="urn:microsoft.com/office/officeart/2005/8/layout/vProcess5"/>
    <dgm:cxn modelId="{7E17471D-B281-44E1-ACBD-202456999C61}" type="presOf" srcId="{C36533E4-0BAC-4D9B-A275-57E42D65B1DF}" destId="{90A72E11-80BD-4B7F-AC29-DA20CCD02A1C}" srcOrd="1" destOrd="0" presId="urn:microsoft.com/office/officeart/2005/8/layout/vProcess5"/>
    <dgm:cxn modelId="{02C73B2C-86DF-46A4-89BD-B9FD3F8E664C}" type="presOf" srcId="{33E7179A-0508-4BDB-B791-513E94A38B17}" destId="{847525A6-2519-4965-8C4F-85EE04062544}" srcOrd="0" destOrd="0" presId="urn:microsoft.com/office/officeart/2005/8/layout/vProcess5"/>
    <dgm:cxn modelId="{B9AF5332-546A-4DE4-B0CC-3483A0D2228E}" type="presOf" srcId="{C36533E4-0BAC-4D9B-A275-57E42D65B1DF}" destId="{339AE256-320F-4817-97BF-4D73D9E255B5}" srcOrd="0" destOrd="0" presId="urn:microsoft.com/office/officeart/2005/8/layout/vProcess5"/>
    <dgm:cxn modelId="{9E6D7F69-8278-493D-BA3E-6882A17E6311}" srcId="{11AD3557-220E-4811-A4B4-1140E68EAFE2}" destId="{33E7179A-0508-4BDB-B791-513E94A38B17}" srcOrd="2" destOrd="0" parTransId="{2540B97A-0B69-45E5-A114-A3FCDF906836}" sibTransId="{250C2BB3-AF30-4572-B8F0-A398B9C30D4B}"/>
    <dgm:cxn modelId="{27AB0C73-FF4A-4984-A1B1-212211B7BBF2}" type="presOf" srcId="{33E7179A-0508-4BDB-B791-513E94A38B17}" destId="{AC96CC5E-CD7A-42ED-BED6-D4E2A4F41E67}" srcOrd="1" destOrd="0" presId="urn:microsoft.com/office/officeart/2005/8/layout/vProcess5"/>
    <dgm:cxn modelId="{B7173884-1211-4F21-9C0F-45613569F289}" srcId="{11AD3557-220E-4811-A4B4-1140E68EAFE2}" destId="{207BABAE-C0C6-41FF-A3FE-2E12AD7D3E5A}" srcOrd="0" destOrd="0" parTransId="{76B857BF-E265-4025-9BE8-24BD5227D9D6}" sibTransId="{6E1455A8-9A68-437E-AB6F-8B7D703B18B8}"/>
    <dgm:cxn modelId="{21CBCA87-F79B-4984-AB81-8C6D83FA581B}" type="presOf" srcId="{58024317-58D5-46C3-B851-A76BDC7F52DD}" destId="{C30AD95F-6572-46EC-8110-E6EA86133BFC}" srcOrd="0" destOrd="0" presId="urn:microsoft.com/office/officeart/2005/8/layout/vProcess5"/>
    <dgm:cxn modelId="{849EAF91-C47D-4123-9797-C07D2B621FAD}" type="presOf" srcId="{250C2BB3-AF30-4572-B8F0-A398B9C30D4B}" destId="{69E604C6-9425-40CC-BB0C-5677EFACD830}" srcOrd="0" destOrd="0" presId="urn:microsoft.com/office/officeart/2005/8/layout/vProcess5"/>
    <dgm:cxn modelId="{08D5B099-9D3C-4A2C-9F75-EDD503A72A81}" type="presOf" srcId="{207BABAE-C0C6-41FF-A3FE-2E12AD7D3E5A}" destId="{2243E389-6ADE-4699-B182-DDFD85075F5F}" srcOrd="1" destOrd="0" presId="urn:microsoft.com/office/officeart/2005/8/layout/vProcess5"/>
    <dgm:cxn modelId="{213BF7A8-C5B6-4035-A118-AC4B36AD6357}" type="presOf" srcId="{207BABAE-C0C6-41FF-A3FE-2E12AD7D3E5A}" destId="{D84FAF05-1040-4D93-A614-F038AFF509BE}" srcOrd="0" destOrd="0" presId="urn:microsoft.com/office/officeart/2005/8/layout/vProcess5"/>
    <dgm:cxn modelId="{BB95BCB5-2607-4F46-9A69-199E87741B07}" type="presOf" srcId="{6E1455A8-9A68-437E-AB6F-8B7D703B18B8}" destId="{C9C84C7A-1AD1-4D97-B82C-A8D39629B359}" srcOrd="0" destOrd="0" presId="urn:microsoft.com/office/officeart/2005/8/layout/vProcess5"/>
    <dgm:cxn modelId="{361C23C0-651E-41FB-85CA-BF55EFD6B808}" srcId="{11AD3557-220E-4811-A4B4-1140E68EAFE2}" destId="{EF2FE1A4-7C4C-49AF-AEE7-1040A55EB87E}" srcOrd="3" destOrd="0" parTransId="{4CB1E451-8DE1-4D0D-A943-B53CBF627BE2}" sibTransId="{341ADAB4-494C-4BDA-B1F5-0E506253CDA2}"/>
    <dgm:cxn modelId="{5C9B5CC8-C0E4-4E40-A1FD-907697616E95}" type="presOf" srcId="{11AD3557-220E-4811-A4B4-1140E68EAFE2}" destId="{028BCCBD-720A-4249-BA39-59A68317D780}" srcOrd="0" destOrd="0" presId="urn:microsoft.com/office/officeart/2005/8/layout/vProcess5"/>
    <dgm:cxn modelId="{00B6B8E2-D72E-4C19-AABA-E10AD5B71A07}" srcId="{11AD3557-220E-4811-A4B4-1140E68EAFE2}" destId="{C36533E4-0BAC-4D9B-A275-57E42D65B1DF}" srcOrd="1" destOrd="0" parTransId="{F091403A-C450-44CF-8907-B7A4FA54D7FD}" sibTransId="{58024317-58D5-46C3-B851-A76BDC7F52DD}"/>
    <dgm:cxn modelId="{6EF7DFFB-CED1-4558-83AF-7860702FB196}" type="presOf" srcId="{EF2FE1A4-7C4C-49AF-AEE7-1040A55EB87E}" destId="{ECF04932-3A67-488B-97AD-A4BE9B3BEAA4}" srcOrd="1" destOrd="0" presId="urn:microsoft.com/office/officeart/2005/8/layout/vProcess5"/>
    <dgm:cxn modelId="{6578A22A-367D-45C1-9D9A-98C927EF15AB}" type="presParOf" srcId="{028BCCBD-720A-4249-BA39-59A68317D780}" destId="{99E6211D-49DF-4F13-861A-0C515AEBF744}" srcOrd="0" destOrd="0" presId="urn:microsoft.com/office/officeart/2005/8/layout/vProcess5"/>
    <dgm:cxn modelId="{F4F09FD2-E041-42C0-8E58-2CA0DCAA2D2B}" type="presParOf" srcId="{028BCCBD-720A-4249-BA39-59A68317D780}" destId="{D84FAF05-1040-4D93-A614-F038AFF509BE}" srcOrd="1" destOrd="0" presId="urn:microsoft.com/office/officeart/2005/8/layout/vProcess5"/>
    <dgm:cxn modelId="{77FC0554-37CA-4892-9126-8542F9DD791E}" type="presParOf" srcId="{028BCCBD-720A-4249-BA39-59A68317D780}" destId="{339AE256-320F-4817-97BF-4D73D9E255B5}" srcOrd="2" destOrd="0" presId="urn:microsoft.com/office/officeart/2005/8/layout/vProcess5"/>
    <dgm:cxn modelId="{9584CB3C-9253-4DE3-81B6-AD0429272AD1}" type="presParOf" srcId="{028BCCBD-720A-4249-BA39-59A68317D780}" destId="{847525A6-2519-4965-8C4F-85EE04062544}" srcOrd="3" destOrd="0" presId="urn:microsoft.com/office/officeart/2005/8/layout/vProcess5"/>
    <dgm:cxn modelId="{85C15544-3E56-4772-BEAA-8C0B1AA99641}" type="presParOf" srcId="{028BCCBD-720A-4249-BA39-59A68317D780}" destId="{375C7E3E-98E4-4186-8017-30FF10B72572}" srcOrd="4" destOrd="0" presId="urn:microsoft.com/office/officeart/2005/8/layout/vProcess5"/>
    <dgm:cxn modelId="{FC6E3442-EFA4-4FB9-84E0-05DDF8E87382}" type="presParOf" srcId="{028BCCBD-720A-4249-BA39-59A68317D780}" destId="{C9C84C7A-1AD1-4D97-B82C-A8D39629B359}" srcOrd="5" destOrd="0" presId="urn:microsoft.com/office/officeart/2005/8/layout/vProcess5"/>
    <dgm:cxn modelId="{CBAF9030-5C04-45B8-94F7-99659C619C53}" type="presParOf" srcId="{028BCCBD-720A-4249-BA39-59A68317D780}" destId="{C30AD95F-6572-46EC-8110-E6EA86133BFC}" srcOrd="6" destOrd="0" presId="urn:microsoft.com/office/officeart/2005/8/layout/vProcess5"/>
    <dgm:cxn modelId="{FEAC3126-F6FA-4256-9FEE-5E80B9F62E06}" type="presParOf" srcId="{028BCCBD-720A-4249-BA39-59A68317D780}" destId="{69E604C6-9425-40CC-BB0C-5677EFACD830}" srcOrd="7" destOrd="0" presId="urn:microsoft.com/office/officeart/2005/8/layout/vProcess5"/>
    <dgm:cxn modelId="{650BE58B-7052-42CD-A959-F0B68FE94171}" type="presParOf" srcId="{028BCCBD-720A-4249-BA39-59A68317D780}" destId="{2243E389-6ADE-4699-B182-DDFD85075F5F}" srcOrd="8" destOrd="0" presId="urn:microsoft.com/office/officeart/2005/8/layout/vProcess5"/>
    <dgm:cxn modelId="{212FE2AF-B365-4205-99F2-5E5910B26FC2}" type="presParOf" srcId="{028BCCBD-720A-4249-BA39-59A68317D780}" destId="{90A72E11-80BD-4B7F-AC29-DA20CCD02A1C}" srcOrd="9" destOrd="0" presId="urn:microsoft.com/office/officeart/2005/8/layout/vProcess5"/>
    <dgm:cxn modelId="{8039FBA9-1712-4EC8-845F-64178F6504B5}" type="presParOf" srcId="{028BCCBD-720A-4249-BA39-59A68317D780}" destId="{AC96CC5E-CD7A-42ED-BED6-D4E2A4F41E67}" srcOrd="10" destOrd="0" presId="urn:microsoft.com/office/officeart/2005/8/layout/vProcess5"/>
    <dgm:cxn modelId="{F6E98B47-7161-43A8-B04B-5AAF90FF4D3D}" type="presParOf" srcId="{028BCCBD-720A-4249-BA39-59A68317D780}" destId="{ECF04932-3A67-488B-97AD-A4BE9B3BEAA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1A38F-2E41-4923-83F2-33206F41E81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8389A5-E265-49BB-9436-0E35C58309A6}">
      <dgm:prSet phldrT="[Text]" phldr="0"/>
      <dgm:spPr/>
      <dgm:t>
        <a:bodyPr/>
        <a:lstStyle/>
        <a:p>
          <a:r>
            <a:rPr lang="en-US"/>
            <a:t>High rate of project failure(188,210) compared to successful projects(140,282)</a:t>
          </a:r>
        </a:p>
      </dgm:t>
    </dgm:pt>
    <dgm:pt modelId="{636A0624-9F88-4A22-9560-0A2B2D8D6133}" type="parTrans" cxnId="{E57BE865-E637-46D1-84BA-DB0616BB7F04}">
      <dgm:prSet/>
      <dgm:spPr/>
      <dgm:t>
        <a:bodyPr/>
        <a:lstStyle/>
        <a:p>
          <a:endParaRPr lang="en-US"/>
        </a:p>
      </dgm:t>
    </dgm:pt>
    <dgm:pt modelId="{CE1EFF60-F424-4DA7-A65A-DB639BBBA8A1}" type="sibTrans" cxnId="{E57BE865-E637-46D1-84BA-DB0616BB7F0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4C05E6AC-C422-46C6-B569-8075F6098CC7}">
      <dgm:prSet phldrT="[Text]" phldr="0"/>
      <dgm:spPr/>
      <dgm:t>
        <a:bodyPr/>
        <a:lstStyle/>
        <a:p>
          <a:r>
            <a:rPr lang="en-US"/>
            <a:t>Lack of insights into factors contributing to project failure.</a:t>
          </a:r>
        </a:p>
      </dgm:t>
    </dgm:pt>
    <dgm:pt modelId="{11BCF52B-0AE8-49C8-98CF-1FBF098A8409}" type="parTrans" cxnId="{047270B7-C0F8-4867-988E-B218AD6E2E12}">
      <dgm:prSet/>
      <dgm:spPr/>
      <dgm:t>
        <a:bodyPr/>
        <a:lstStyle/>
        <a:p>
          <a:endParaRPr lang="en-US"/>
        </a:p>
      </dgm:t>
    </dgm:pt>
    <dgm:pt modelId="{81E3282D-77A5-4875-9A81-14860533AC86}" type="sibTrans" cxnId="{047270B7-C0F8-4867-988E-B218AD6E2E1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9349431-035E-416C-933C-4047A7FA25A2}">
      <dgm:prSet phldrT="[Text]" phldr="0"/>
      <dgm:spPr/>
      <dgm:t>
        <a:bodyPr/>
        <a:lstStyle/>
        <a:p>
          <a:r>
            <a:rPr lang="en-US"/>
            <a:t>Need to identify successful project patterns for replication </a:t>
          </a:r>
        </a:p>
      </dgm:t>
    </dgm:pt>
    <dgm:pt modelId="{7571D25F-DFFE-4CB9-8C1A-819A17A371F1}" type="parTrans" cxnId="{C47E0007-6026-4D7E-92BB-D2EAC0CA6628}">
      <dgm:prSet/>
      <dgm:spPr/>
      <dgm:t>
        <a:bodyPr/>
        <a:lstStyle/>
        <a:p>
          <a:endParaRPr lang="en-US"/>
        </a:p>
      </dgm:t>
    </dgm:pt>
    <dgm:pt modelId="{E9C6A55B-838C-4499-BC7A-8DEB18BB5B60}" type="sibTrans" cxnId="{C47E0007-6026-4D7E-92BB-D2EAC0CA6628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22E3DB5-48C3-49AB-A1D0-8E5211596A3B}" type="pres">
      <dgm:prSet presAssocID="{6A41A38F-2E41-4923-83F2-33206F41E81D}" presName="Name0" presStyleCnt="0">
        <dgm:presLayoutVars>
          <dgm:animLvl val="lvl"/>
          <dgm:resizeHandles val="exact"/>
        </dgm:presLayoutVars>
      </dgm:prSet>
      <dgm:spPr/>
    </dgm:pt>
    <dgm:pt modelId="{601BC50D-082D-4916-9CCD-63F12F36B365}" type="pres">
      <dgm:prSet presAssocID="{2B8389A5-E265-49BB-9436-0E35C58309A6}" presName="compositeNode" presStyleCnt="0">
        <dgm:presLayoutVars>
          <dgm:bulletEnabled val="1"/>
        </dgm:presLayoutVars>
      </dgm:prSet>
      <dgm:spPr/>
    </dgm:pt>
    <dgm:pt modelId="{94088693-FBC7-4092-9845-815BE6242FBB}" type="pres">
      <dgm:prSet presAssocID="{2B8389A5-E265-49BB-9436-0E35C58309A6}" presName="bgRect" presStyleLbl="bgAccFollowNode1" presStyleIdx="0" presStyleCnt="3"/>
      <dgm:spPr/>
    </dgm:pt>
    <dgm:pt modelId="{CAE8BC58-56F7-49B6-876E-645E39B976BC}" type="pres">
      <dgm:prSet presAssocID="{CE1EFF60-F424-4DA7-A65A-DB639BBBA8A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C61D14C-3557-4B9E-8E8E-A0D225C48AF7}" type="pres">
      <dgm:prSet presAssocID="{2B8389A5-E265-49BB-9436-0E35C58309A6}" presName="bottomLine" presStyleLbl="alignNode1" presStyleIdx="1" presStyleCnt="6">
        <dgm:presLayoutVars/>
      </dgm:prSet>
      <dgm:spPr/>
    </dgm:pt>
    <dgm:pt modelId="{AB3BCB08-2DEA-45AF-8E50-8409C287767D}" type="pres">
      <dgm:prSet presAssocID="{2B8389A5-E265-49BB-9436-0E35C58309A6}" presName="nodeText" presStyleLbl="bgAccFollowNode1" presStyleIdx="0" presStyleCnt="3">
        <dgm:presLayoutVars>
          <dgm:bulletEnabled val="1"/>
        </dgm:presLayoutVars>
      </dgm:prSet>
      <dgm:spPr/>
    </dgm:pt>
    <dgm:pt modelId="{7BCFB3D8-7794-44F8-8D73-B75826231DCF}" type="pres">
      <dgm:prSet presAssocID="{CE1EFF60-F424-4DA7-A65A-DB639BBBA8A1}" presName="sibTrans" presStyleCnt="0"/>
      <dgm:spPr/>
    </dgm:pt>
    <dgm:pt modelId="{3C498453-C677-48AA-A9A4-DB22817B06D8}" type="pres">
      <dgm:prSet presAssocID="{4C05E6AC-C422-46C6-B569-8075F6098CC7}" presName="compositeNode" presStyleCnt="0">
        <dgm:presLayoutVars>
          <dgm:bulletEnabled val="1"/>
        </dgm:presLayoutVars>
      </dgm:prSet>
      <dgm:spPr/>
    </dgm:pt>
    <dgm:pt modelId="{DE711279-C20B-4BC2-939C-2E5DB330E0B3}" type="pres">
      <dgm:prSet presAssocID="{4C05E6AC-C422-46C6-B569-8075F6098CC7}" presName="bgRect" presStyleLbl="bgAccFollowNode1" presStyleIdx="1" presStyleCnt="3"/>
      <dgm:spPr/>
    </dgm:pt>
    <dgm:pt modelId="{2A974E9B-7EDE-4F24-BCC0-B91E1195BA83}" type="pres">
      <dgm:prSet presAssocID="{81E3282D-77A5-4875-9A81-14860533AC8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E634AD3-29B4-4053-ACCC-A9FAE2A6BCB1}" type="pres">
      <dgm:prSet presAssocID="{4C05E6AC-C422-46C6-B569-8075F6098CC7}" presName="bottomLine" presStyleLbl="alignNode1" presStyleIdx="3" presStyleCnt="6">
        <dgm:presLayoutVars/>
      </dgm:prSet>
      <dgm:spPr/>
    </dgm:pt>
    <dgm:pt modelId="{E93B5F70-AD70-4A6F-86A8-762844C82B3E}" type="pres">
      <dgm:prSet presAssocID="{4C05E6AC-C422-46C6-B569-8075F6098CC7}" presName="nodeText" presStyleLbl="bgAccFollowNode1" presStyleIdx="1" presStyleCnt="3">
        <dgm:presLayoutVars>
          <dgm:bulletEnabled val="1"/>
        </dgm:presLayoutVars>
      </dgm:prSet>
      <dgm:spPr/>
    </dgm:pt>
    <dgm:pt modelId="{3A22164D-BF39-479F-96CE-681BA0036ADD}" type="pres">
      <dgm:prSet presAssocID="{81E3282D-77A5-4875-9A81-14860533AC86}" presName="sibTrans" presStyleCnt="0"/>
      <dgm:spPr/>
    </dgm:pt>
    <dgm:pt modelId="{89686C00-4CB2-4A68-B8F3-2C628C69EADC}" type="pres">
      <dgm:prSet presAssocID="{D9349431-035E-416C-933C-4047A7FA25A2}" presName="compositeNode" presStyleCnt="0">
        <dgm:presLayoutVars>
          <dgm:bulletEnabled val="1"/>
        </dgm:presLayoutVars>
      </dgm:prSet>
      <dgm:spPr/>
    </dgm:pt>
    <dgm:pt modelId="{32D73036-BD62-4736-9F51-2309DB23C8FC}" type="pres">
      <dgm:prSet presAssocID="{D9349431-035E-416C-933C-4047A7FA25A2}" presName="bgRect" presStyleLbl="bgAccFollowNode1" presStyleIdx="2" presStyleCnt="3"/>
      <dgm:spPr/>
    </dgm:pt>
    <dgm:pt modelId="{6C870FBE-A89D-4456-844B-767C72827EBA}" type="pres">
      <dgm:prSet presAssocID="{E9C6A55B-838C-4499-BC7A-8DEB18BB5B6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AED0500-933B-4E60-B285-C050CAB111C4}" type="pres">
      <dgm:prSet presAssocID="{D9349431-035E-416C-933C-4047A7FA25A2}" presName="bottomLine" presStyleLbl="alignNode1" presStyleIdx="5" presStyleCnt="6">
        <dgm:presLayoutVars/>
      </dgm:prSet>
      <dgm:spPr/>
    </dgm:pt>
    <dgm:pt modelId="{FCF3DA93-539C-49D7-9224-5B30B3AC6670}" type="pres">
      <dgm:prSet presAssocID="{D9349431-035E-416C-933C-4047A7FA25A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47E0007-6026-4D7E-92BB-D2EAC0CA6628}" srcId="{6A41A38F-2E41-4923-83F2-33206F41E81D}" destId="{D9349431-035E-416C-933C-4047A7FA25A2}" srcOrd="2" destOrd="0" parTransId="{7571D25F-DFFE-4CB9-8C1A-819A17A371F1}" sibTransId="{E9C6A55B-838C-4499-BC7A-8DEB18BB5B60}"/>
    <dgm:cxn modelId="{61F49E3D-2F60-4105-B67E-EA809566A1CD}" type="presOf" srcId="{E9C6A55B-838C-4499-BC7A-8DEB18BB5B60}" destId="{6C870FBE-A89D-4456-844B-767C72827EBA}" srcOrd="0" destOrd="0" presId="urn:microsoft.com/office/officeart/2016/7/layout/BasicLinearProcessNumbered"/>
    <dgm:cxn modelId="{C9A24345-5F67-47E1-A2F0-3A9DAB997158}" type="presOf" srcId="{D9349431-035E-416C-933C-4047A7FA25A2}" destId="{FCF3DA93-539C-49D7-9224-5B30B3AC6670}" srcOrd="1" destOrd="0" presId="urn:microsoft.com/office/officeart/2016/7/layout/BasicLinearProcessNumbered"/>
    <dgm:cxn modelId="{E57BE865-E637-46D1-84BA-DB0616BB7F04}" srcId="{6A41A38F-2E41-4923-83F2-33206F41E81D}" destId="{2B8389A5-E265-49BB-9436-0E35C58309A6}" srcOrd="0" destOrd="0" parTransId="{636A0624-9F88-4A22-9560-0A2B2D8D6133}" sibTransId="{CE1EFF60-F424-4DA7-A65A-DB639BBBA8A1}"/>
    <dgm:cxn modelId="{310C9467-50AD-4C15-88BC-A1A142312F96}" type="presOf" srcId="{2B8389A5-E265-49BB-9436-0E35C58309A6}" destId="{94088693-FBC7-4092-9845-815BE6242FBB}" srcOrd="0" destOrd="0" presId="urn:microsoft.com/office/officeart/2016/7/layout/BasicLinearProcessNumbered"/>
    <dgm:cxn modelId="{C1824D4F-3221-47E6-98C0-46CCA061C90D}" type="presOf" srcId="{81E3282D-77A5-4875-9A81-14860533AC86}" destId="{2A974E9B-7EDE-4F24-BCC0-B91E1195BA83}" srcOrd="0" destOrd="0" presId="urn:microsoft.com/office/officeart/2016/7/layout/BasicLinearProcessNumbered"/>
    <dgm:cxn modelId="{C10AE85A-7ADC-482A-91BB-BDEFAE702B99}" type="presOf" srcId="{CE1EFF60-F424-4DA7-A65A-DB639BBBA8A1}" destId="{CAE8BC58-56F7-49B6-876E-645E39B976BC}" srcOrd="0" destOrd="0" presId="urn:microsoft.com/office/officeart/2016/7/layout/BasicLinearProcessNumbered"/>
    <dgm:cxn modelId="{05841B8A-1451-40A4-8E10-385EB3603642}" type="presOf" srcId="{6A41A38F-2E41-4923-83F2-33206F41E81D}" destId="{522E3DB5-48C3-49AB-A1D0-8E5211596A3B}" srcOrd="0" destOrd="0" presId="urn:microsoft.com/office/officeart/2016/7/layout/BasicLinearProcessNumbered"/>
    <dgm:cxn modelId="{F3831695-CAC4-41A2-A61B-6BE1DC6CDCF7}" type="presOf" srcId="{4C05E6AC-C422-46C6-B569-8075F6098CC7}" destId="{E93B5F70-AD70-4A6F-86A8-762844C82B3E}" srcOrd="1" destOrd="0" presId="urn:microsoft.com/office/officeart/2016/7/layout/BasicLinearProcessNumbered"/>
    <dgm:cxn modelId="{0771F8B0-6F2A-4B92-87FF-F562A36D8813}" type="presOf" srcId="{4C05E6AC-C422-46C6-B569-8075F6098CC7}" destId="{DE711279-C20B-4BC2-939C-2E5DB330E0B3}" srcOrd="0" destOrd="0" presId="urn:microsoft.com/office/officeart/2016/7/layout/BasicLinearProcessNumbered"/>
    <dgm:cxn modelId="{047270B7-C0F8-4867-988E-B218AD6E2E12}" srcId="{6A41A38F-2E41-4923-83F2-33206F41E81D}" destId="{4C05E6AC-C422-46C6-B569-8075F6098CC7}" srcOrd="1" destOrd="0" parTransId="{11BCF52B-0AE8-49C8-98CF-1FBF098A8409}" sibTransId="{81E3282D-77A5-4875-9A81-14860533AC86}"/>
    <dgm:cxn modelId="{F33E2CC2-F08C-47DB-9BB7-322DE646B6C1}" type="presOf" srcId="{2B8389A5-E265-49BB-9436-0E35C58309A6}" destId="{AB3BCB08-2DEA-45AF-8E50-8409C287767D}" srcOrd="1" destOrd="0" presId="urn:microsoft.com/office/officeart/2016/7/layout/BasicLinearProcessNumbered"/>
    <dgm:cxn modelId="{1A5DEDCA-7DCB-4311-9919-6B8CE9C2FB3E}" type="presOf" srcId="{D9349431-035E-416C-933C-4047A7FA25A2}" destId="{32D73036-BD62-4736-9F51-2309DB23C8FC}" srcOrd="0" destOrd="0" presId="urn:microsoft.com/office/officeart/2016/7/layout/BasicLinearProcessNumbered"/>
    <dgm:cxn modelId="{980C9C5C-B2AA-487B-8A71-029C6FF10D32}" type="presParOf" srcId="{522E3DB5-48C3-49AB-A1D0-8E5211596A3B}" destId="{601BC50D-082D-4916-9CCD-63F12F36B365}" srcOrd="0" destOrd="0" presId="urn:microsoft.com/office/officeart/2016/7/layout/BasicLinearProcessNumbered"/>
    <dgm:cxn modelId="{1A0EF66A-63A6-4393-996B-6B8B68845C2D}" type="presParOf" srcId="{601BC50D-082D-4916-9CCD-63F12F36B365}" destId="{94088693-FBC7-4092-9845-815BE6242FBB}" srcOrd="0" destOrd="0" presId="urn:microsoft.com/office/officeart/2016/7/layout/BasicLinearProcessNumbered"/>
    <dgm:cxn modelId="{74825CD6-C6BA-49E1-845F-BEDA56C7AD62}" type="presParOf" srcId="{601BC50D-082D-4916-9CCD-63F12F36B365}" destId="{CAE8BC58-56F7-49B6-876E-645E39B976BC}" srcOrd="1" destOrd="0" presId="urn:microsoft.com/office/officeart/2016/7/layout/BasicLinearProcessNumbered"/>
    <dgm:cxn modelId="{3F60789A-5232-43AB-8E80-F2C2DCA4598E}" type="presParOf" srcId="{601BC50D-082D-4916-9CCD-63F12F36B365}" destId="{FC61D14C-3557-4B9E-8E8E-A0D225C48AF7}" srcOrd="2" destOrd="0" presId="urn:microsoft.com/office/officeart/2016/7/layout/BasicLinearProcessNumbered"/>
    <dgm:cxn modelId="{AA2CB4E0-4BC6-4CB9-9B5E-22A368687DBD}" type="presParOf" srcId="{601BC50D-082D-4916-9CCD-63F12F36B365}" destId="{AB3BCB08-2DEA-45AF-8E50-8409C287767D}" srcOrd="3" destOrd="0" presId="urn:microsoft.com/office/officeart/2016/7/layout/BasicLinearProcessNumbered"/>
    <dgm:cxn modelId="{1C6E0874-A047-4428-AD86-CBD73B7ABB57}" type="presParOf" srcId="{522E3DB5-48C3-49AB-A1D0-8E5211596A3B}" destId="{7BCFB3D8-7794-44F8-8D73-B75826231DCF}" srcOrd="1" destOrd="0" presId="urn:microsoft.com/office/officeart/2016/7/layout/BasicLinearProcessNumbered"/>
    <dgm:cxn modelId="{24A58356-F9C3-4FEE-BACA-1D4A953656F6}" type="presParOf" srcId="{522E3DB5-48C3-49AB-A1D0-8E5211596A3B}" destId="{3C498453-C677-48AA-A9A4-DB22817B06D8}" srcOrd="2" destOrd="0" presId="urn:microsoft.com/office/officeart/2016/7/layout/BasicLinearProcessNumbered"/>
    <dgm:cxn modelId="{E2C116BA-3CDB-4FE0-9461-172F1912E5D9}" type="presParOf" srcId="{3C498453-C677-48AA-A9A4-DB22817B06D8}" destId="{DE711279-C20B-4BC2-939C-2E5DB330E0B3}" srcOrd="0" destOrd="0" presId="urn:microsoft.com/office/officeart/2016/7/layout/BasicLinearProcessNumbered"/>
    <dgm:cxn modelId="{0A98EA37-FFA9-4999-8E19-AC790E63073C}" type="presParOf" srcId="{3C498453-C677-48AA-A9A4-DB22817B06D8}" destId="{2A974E9B-7EDE-4F24-BCC0-B91E1195BA83}" srcOrd="1" destOrd="0" presId="urn:microsoft.com/office/officeart/2016/7/layout/BasicLinearProcessNumbered"/>
    <dgm:cxn modelId="{9110783C-0D9F-41A4-A639-6D99EAE797A5}" type="presParOf" srcId="{3C498453-C677-48AA-A9A4-DB22817B06D8}" destId="{4E634AD3-29B4-4053-ACCC-A9FAE2A6BCB1}" srcOrd="2" destOrd="0" presId="urn:microsoft.com/office/officeart/2016/7/layout/BasicLinearProcessNumbered"/>
    <dgm:cxn modelId="{F809B10F-8515-4E01-BBEA-B6B4B33B0AC6}" type="presParOf" srcId="{3C498453-C677-48AA-A9A4-DB22817B06D8}" destId="{E93B5F70-AD70-4A6F-86A8-762844C82B3E}" srcOrd="3" destOrd="0" presId="urn:microsoft.com/office/officeart/2016/7/layout/BasicLinearProcessNumbered"/>
    <dgm:cxn modelId="{9FD775E9-2A28-4EBB-8223-F1B7C0173C42}" type="presParOf" srcId="{522E3DB5-48C3-49AB-A1D0-8E5211596A3B}" destId="{3A22164D-BF39-479F-96CE-681BA0036ADD}" srcOrd="3" destOrd="0" presId="urn:microsoft.com/office/officeart/2016/7/layout/BasicLinearProcessNumbered"/>
    <dgm:cxn modelId="{94EE4CDE-6490-4A63-94C6-D243B9BAF9BA}" type="presParOf" srcId="{522E3DB5-48C3-49AB-A1D0-8E5211596A3B}" destId="{89686C00-4CB2-4A68-B8F3-2C628C69EADC}" srcOrd="4" destOrd="0" presId="urn:microsoft.com/office/officeart/2016/7/layout/BasicLinearProcessNumbered"/>
    <dgm:cxn modelId="{9F1FE656-A591-4458-B5E3-FEFAEB1AACC8}" type="presParOf" srcId="{89686C00-4CB2-4A68-B8F3-2C628C69EADC}" destId="{32D73036-BD62-4736-9F51-2309DB23C8FC}" srcOrd="0" destOrd="0" presId="urn:microsoft.com/office/officeart/2016/7/layout/BasicLinearProcessNumbered"/>
    <dgm:cxn modelId="{DE9A0CCA-04E6-4710-B995-9B30119B3537}" type="presParOf" srcId="{89686C00-4CB2-4A68-B8F3-2C628C69EADC}" destId="{6C870FBE-A89D-4456-844B-767C72827EBA}" srcOrd="1" destOrd="0" presId="urn:microsoft.com/office/officeart/2016/7/layout/BasicLinearProcessNumbered"/>
    <dgm:cxn modelId="{7EFEF935-61AA-4463-8C15-B01DB3B60DED}" type="presParOf" srcId="{89686C00-4CB2-4A68-B8F3-2C628C69EADC}" destId="{3AED0500-933B-4E60-B285-C050CAB111C4}" srcOrd="2" destOrd="0" presId="urn:microsoft.com/office/officeart/2016/7/layout/BasicLinearProcessNumbered"/>
    <dgm:cxn modelId="{B25AE95A-4D5C-490C-8EA4-85B3FF69FB91}" type="presParOf" srcId="{89686C00-4CB2-4A68-B8F3-2C628C69EADC}" destId="{FCF3DA93-539C-49D7-9224-5B30B3AC667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AD9928-BF9C-4A1B-8A41-AADC4A2ACC5E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3D3A00-BA7A-4089-9C90-D4F76AC1B9A0}">
      <dgm:prSet/>
      <dgm:spPr/>
      <dgm:t>
        <a:bodyPr/>
        <a:lstStyle/>
        <a:p>
          <a:r>
            <a:rPr lang="en-US" b="1"/>
            <a:t>Epoch Time Conversion:</a:t>
          </a:r>
          <a:endParaRPr lang="en-US"/>
        </a:p>
      </dgm:t>
    </dgm:pt>
    <dgm:pt modelId="{D2706B88-C462-49B3-8AB9-E481D8070DDE}" type="parTrans" cxnId="{A927DBB3-8B69-4DC1-B0C7-ECFA3B9D3D36}">
      <dgm:prSet/>
      <dgm:spPr/>
      <dgm:t>
        <a:bodyPr/>
        <a:lstStyle/>
        <a:p>
          <a:endParaRPr lang="en-US"/>
        </a:p>
      </dgm:t>
    </dgm:pt>
    <dgm:pt modelId="{15E95C04-09CF-45D6-9F24-23F9E399C769}" type="sibTrans" cxnId="{A927DBB3-8B69-4DC1-B0C7-ECFA3B9D3D36}">
      <dgm:prSet/>
      <dgm:spPr/>
      <dgm:t>
        <a:bodyPr/>
        <a:lstStyle/>
        <a:p>
          <a:endParaRPr lang="en-US"/>
        </a:p>
      </dgm:t>
    </dgm:pt>
    <dgm:pt modelId="{A1BF5E77-CE21-411C-B5B7-D5589E460EAF}">
      <dgm:prSet/>
      <dgm:spPr/>
      <dgm:t>
        <a:bodyPr/>
        <a:lstStyle/>
        <a:p>
          <a:r>
            <a:rPr lang="en-US"/>
            <a:t>Converted epoch time to standard date format for improved readability.</a:t>
          </a:r>
        </a:p>
      </dgm:t>
    </dgm:pt>
    <dgm:pt modelId="{D19619B4-3C2E-4F56-BC65-58DDD931FF9A}" type="parTrans" cxnId="{5883544D-DBEB-4032-899F-B164E3D62B27}">
      <dgm:prSet/>
      <dgm:spPr/>
      <dgm:t>
        <a:bodyPr/>
        <a:lstStyle/>
        <a:p>
          <a:endParaRPr lang="en-US"/>
        </a:p>
      </dgm:t>
    </dgm:pt>
    <dgm:pt modelId="{1960B3E7-0EFF-4E00-BFD0-7FEB11865F92}" type="sibTrans" cxnId="{5883544D-DBEB-4032-899F-B164E3D62B27}">
      <dgm:prSet/>
      <dgm:spPr/>
      <dgm:t>
        <a:bodyPr/>
        <a:lstStyle/>
        <a:p>
          <a:endParaRPr lang="en-US"/>
        </a:p>
      </dgm:t>
    </dgm:pt>
    <dgm:pt modelId="{FE187A24-5A59-4B65-99F9-A6CDD5EDCFD1}">
      <dgm:prSet/>
      <dgm:spPr/>
      <dgm:t>
        <a:bodyPr/>
        <a:lstStyle/>
        <a:p>
          <a:r>
            <a:rPr lang="en-US" b="1"/>
            <a:t>Data Cleaning </a:t>
          </a:r>
          <a:endParaRPr lang="en-US"/>
        </a:p>
      </dgm:t>
    </dgm:pt>
    <dgm:pt modelId="{6DA82246-AD4E-4130-B9C7-43F6671EB283}" type="parTrans" cxnId="{FB920268-D629-45D9-A04E-257342EFCEA4}">
      <dgm:prSet/>
      <dgm:spPr/>
      <dgm:t>
        <a:bodyPr/>
        <a:lstStyle/>
        <a:p>
          <a:endParaRPr lang="en-US"/>
        </a:p>
      </dgm:t>
    </dgm:pt>
    <dgm:pt modelId="{C375E243-655D-4B9D-A011-21AAC065DF75}" type="sibTrans" cxnId="{FB920268-D629-45D9-A04E-257342EFCEA4}">
      <dgm:prSet/>
      <dgm:spPr/>
      <dgm:t>
        <a:bodyPr/>
        <a:lstStyle/>
        <a:p>
          <a:endParaRPr lang="en-US"/>
        </a:p>
      </dgm:t>
    </dgm:pt>
    <dgm:pt modelId="{C13685AF-FDF6-40A6-A6E0-3691C190989F}">
      <dgm:prSet/>
      <dgm:spPr/>
      <dgm:t>
        <a:bodyPr/>
        <a:lstStyle/>
        <a:p>
          <a:r>
            <a:rPr lang="en-US"/>
            <a:t>Addressed null and error values in the "Name" column.</a:t>
          </a:r>
        </a:p>
      </dgm:t>
    </dgm:pt>
    <dgm:pt modelId="{14A9368C-2676-48B0-96E9-08C66BE86F15}" type="parTrans" cxnId="{7980B8D5-BCD0-43B9-8FD2-655E37DC674F}">
      <dgm:prSet/>
      <dgm:spPr/>
      <dgm:t>
        <a:bodyPr/>
        <a:lstStyle/>
        <a:p>
          <a:endParaRPr lang="en-US"/>
        </a:p>
      </dgm:t>
    </dgm:pt>
    <dgm:pt modelId="{6E0B3D9C-82C9-4790-9DBC-82F0BF51C366}" type="sibTrans" cxnId="{7980B8D5-BCD0-43B9-8FD2-655E37DC674F}">
      <dgm:prSet/>
      <dgm:spPr/>
      <dgm:t>
        <a:bodyPr/>
        <a:lstStyle/>
        <a:p>
          <a:endParaRPr lang="en-US"/>
        </a:p>
      </dgm:t>
    </dgm:pt>
    <dgm:pt modelId="{BB91B957-6209-4599-A290-0A8CCA629918}">
      <dgm:prSet/>
      <dgm:spPr/>
      <dgm:t>
        <a:bodyPr/>
        <a:lstStyle/>
        <a:p>
          <a:r>
            <a:rPr lang="en-US"/>
            <a:t>Employed data cleaning techniques for enhanced accuracy.</a:t>
          </a:r>
        </a:p>
      </dgm:t>
    </dgm:pt>
    <dgm:pt modelId="{49C2787C-AB8D-40B0-92CF-792D39B5B507}" type="parTrans" cxnId="{44E6DD6E-B573-4485-A63F-D2292241558C}">
      <dgm:prSet/>
      <dgm:spPr/>
      <dgm:t>
        <a:bodyPr/>
        <a:lstStyle/>
        <a:p>
          <a:endParaRPr lang="en-US"/>
        </a:p>
      </dgm:t>
    </dgm:pt>
    <dgm:pt modelId="{C8ACCE09-65A3-4F42-9D45-207719ED1A26}" type="sibTrans" cxnId="{44E6DD6E-B573-4485-A63F-D2292241558C}">
      <dgm:prSet/>
      <dgm:spPr/>
      <dgm:t>
        <a:bodyPr/>
        <a:lstStyle/>
        <a:p>
          <a:endParaRPr lang="en-US"/>
        </a:p>
      </dgm:t>
    </dgm:pt>
    <dgm:pt modelId="{DE7E7BD8-92F8-4007-87DD-81EE0FE0C7D3}">
      <dgm:prSet/>
      <dgm:spPr/>
      <dgm:t>
        <a:bodyPr/>
        <a:lstStyle/>
        <a:p>
          <a:r>
            <a:rPr lang="en-US" b="1"/>
            <a:t>Goal Amount Column Addition:</a:t>
          </a:r>
          <a:endParaRPr lang="en-US"/>
        </a:p>
      </dgm:t>
    </dgm:pt>
    <dgm:pt modelId="{78496B21-E8AC-4063-AFAA-FBD30C4647C5}" type="parTrans" cxnId="{834BFC8E-B1A9-4240-A426-1BB1929465C4}">
      <dgm:prSet/>
      <dgm:spPr/>
      <dgm:t>
        <a:bodyPr/>
        <a:lstStyle/>
        <a:p>
          <a:endParaRPr lang="en-US"/>
        </a:p>
      </dgm:t>
    </dgm:pt>
    <dgm:pt modelId="{A8146D4A-C2BC-4749-8330-F3045534097D}" type="sibTrans" cxnId="{834BFC8E-B1A9-4240-A426-1BB1929465C4}">
      <dgm:prSet/>
      <dgm:spPr/>
      <dgm:t>
        <a:bodyPr/>
        <a:lstStyle/>
        <a:p>
          <a:endParaRPr lang="en-US"/>
        </a:p>
      </dgm:t>
    </dgm:pt>
    <dgm:pt modelId="{CFDD1F87-B1E7-4C00-94EA-5F7404F72806}">
      <dgm:prSet/>
      <dgm:spPr/>
      <dgm:t>
        <a:bodyPr/>
        <a:lstStyle/>
        <a:p>
          <a:r>
            <a:rPr lang="en-US"/>
            <a:t>Incorporated a new column to represent goal amounts for projects or initiatives.</a:t>
          </a:r>
        </a:p>
      </dgm:t>
    </dgm:pt>
    <dgm:pt modelId="{3E5C5885-5EE6-40B8-B73B-B31AD6740063}" type="parTrans" cxnId="{4CFE0B55-58FD-41BB-91DD-7168A27F3CEE}">
      <dgm:prSet/>
      <dgm:spPr/>
      <dgm:t>
        <a:bodyPr/>
        <a:lstStyle/>
        <a:p>
          <a:endParaRPr lang="en-US"/>
        </a:p>
      </dgm:t>
    </dgm:pt>
    <dgm:pt modelId="{BC502DEA-0EB2-4539-95C4-4EBC0487D8CB}" type="sibTrans" cxnId="{4CFE0B55-58FD-41BB-91DD-7168A27F3CEE}">
      <dgm:prSet/>
      <dgm:spPr/>
      <dgm:t>
        <a:bodyPr/>
        <a:lstStyle/>
        <a:p>
          <a:endParaRPr lang="en-US"/>
        </a:p>
      </dgm:t>
    </dgm:pt>
    <dgm:pt modelId="{649B0843-5629-426D-8081-7E37F96231D0}">
      <dgm:prSet/>
      <dgm:spPr/>
      <dgm:t>
        <a:bodyPr/>
        <a:lstStyle/>
        <a:p>
          <a:r>
            <a:rPr lang="en-US"/>
            <a:t>Provides a key metric for understanding and analyzing project objectives.</a:t>
          </a:r>
        </a:p>
      </dgm:t>
    </dgm:pt>
    <dgm:pt modelId="{162CA219-DE73-445D-B34B-19880080F9E1}" type="parTrans" cxnId="{6DAE1E35-8B73-4DA5-B1F1-545B78647918}">
      <dgm:prSet/>
      <dgm:spPr/>
      <dgm:t>
        <a:bodyPr/>
        <a:lstStyle/>
        <a:p>
          <a:endParaRPr lang="en-US"/>
        </a:p>
      </dgm:t>
    </dgm:pt>
    <dgm:pt modelId="{E1A45D75-5757-4C5F-9F22-5152CF6D2C48}" type="sibTrans" cxnId="{6DAE1E35-8B73-4DA5-B1F1-545B78647918}">
      <dgm:prSet/>
      <dgm:spPr/>
      <dgm:t>
        <a:bodyPr/>
        <a:lstStyle/>
        <a:p>
          <a:endParaRPr lang="en-US"/>
        </a:p>
      </dgm:t>
    </dgm:pt>
    <dgm:pt modelId="{BC8F330E-00D2-4BF2-A3A3-C7F0730A71FC}">
      <dgm:prSet/>
      <dgm:spPr/>
      <dgm:t>
        <a:bodyPr/>
        <a:lstStyle/>
        <a:p>
          <a:r>
            <a:rPr lang="en-US" b="1"/>
            <a:t>Calendar Table Integration:</a:t>
          </a:r>
          <a:endParaRPr lang="en-US"/>
        </a:p>
      </dgm:t>
    </dgm:pt>
    <dgm:pt modelId="{8DE49A86-6A77-4CF2-8B1B-3DF4471A6D8C}" type="parTrans" cxnId="{BB4A68D7-C004-4FB1-A701-0AF7F178F53C}">
      <dgm:prSet/>
      <dgm:spPr/>
      <dgm:t>
        <a:bodyPr/>
        <a:lstStyle/>
        <a:p>
          <a:endParaRPr lang="en-US"/>
        </a:p>
      </dgm:t>
    </dgm:pt>
    <dgm:pt modelId="{B6A15823-AF40-4F09-B502-9ECACCD87590}" type="sibTrans" cxnId="{BB4A68D7-C004-4FB1-A701-0AF7F178F53C}">
      <dgm:prSet/>
      <dgm:spPr/>
      <dgm:t>
        <a:bodyPr/>
        <a:lstStyle/>
        <a:p>
          <a:endParaRPr lang="en-US"/>
        </a:p>
      </dgm:t>
    </dgm:pt>
    <dgm:pt modelId="{4830D290-3080-436F-BDAA-2950A0D3AE4E}">
      <dgm:prSet/>
      <dgm:spPr/>
      <dgm:t>
        <a:bodyPr/>
        <a:lstStyle/>
        <a:p>
          <a:r>
            <a:rPr lang="en-US"/>
            <a:t>Integrated a calendar table to facilitate date-based analysis and reporting.</a:t>
          </a:r>
        </a:p>
      </dgm:t>
    </dgm:pt>
    <dgm:pt modelId="{87751EF3-EE58-4214-AD59-A083B06C4A02}" type="parTrans" cxnId="{4B4C7931-8C0D-466C-8534-811241E7984D}">
      <dgm:prSet/>
      <dgm:spPr/>
      <dgm:t>
        <a:bodyPr/>
        <a:lstStyle/>
        <a:p>
          <a:endParaRPr lang="en-US"/>
        </a:p>
      </dgm:t>
    </dgm:pt>
    <dgm:pt modelId="{15C9214B-E607-442C-8F65-CB2D6EF1966B}" type="sibTrans" cxnId="{4B4C7931-8C0D-466C-8534-811241E7984D}">
      <dgm:prSet/>
      <dgm:spPr/>
      <dgm:t>
        <a:bodyPr/>
        <a:lstStyle/>
        <a:p>
          <a:endParaRPr lang="en-US"/>
        </a:p>
      </dgm:t>
    </dgm:pt>
    <dgm:pt modelId="{A231ED8C-D2B1-48E4-B016-3819B9B821B1}">
      <dgm:prSet/>
      <dgm:spPr/>
      <dgm:t>
        <a:bodyPr/>
        <a:lstStyle/>
        <a:p>
          <a:r>
            <a:rPr lang="en-US"/>
            <a:t>Enables tracking and visualization of data trends over time.</a:t>
          </a:r>
        </a:p>
      </dgm:t>
    </dgm:pt>
    <dgm:pt modelId="{264A43BC-782C-4C4C-90CC-25440AA25BC4}" type="parTrans" cxnId="{6D3C4E00-A222-4DF6-B9B7-DBB8298EC897}">
      <dgm:prSet/>
      <dgm:spPr/>
      <dgm:t>
        <a:bodyPr/>
        <a:lstStyle/>
        <a:p>
          <a:endParaRPr lang="en-US"/>
        </a:p>
      </dgm:t>
    </dgm:pt>
    <dgm:pt modelId="{3AF4BDB9-2943-45AC-A78F-B3A2596ADCE0}" type="sibTrans" cxnId="{6D3C4E00-A222-4DF6-B9B7-DBB8298EC897}">
      <dgm:prSet/>
      <dgm:spPr/>
      <dgm:t>
        <a:bodyPr/>
        <a:lstStyle/>
        <a:p>
          <a:endParaRPr lang="en-US"/>
        </a:p>
      </dgm:t>
    </dgm:pt>
    <dgm:pt modelId="{EB78839C-AC28-4145-97EE-F7C8439B92E1}" type="pres">
      <dgm:prSet presAssocID="{7BAD9928-BF9C-4A1B-8A41-AADC4A2ACC5E}" presName="Name0" presStyleCnt="0">
        <dgm:presLayoutVars>
          <dgm:dir/>
          <dgm:animLvl val="lvl"/>
          <dgm:resizeHandles val="exact"/>
        </dgm:presLayoutVars>
      </dgm:prSet>
      <dgm:spPr/>
    </dgm:pt>
    <dgm:pt modelId="{B21928E3-6899-4CFB-A821-A763219C9494}" type="pres">
      <dgm:prSet presAssocID="{053D3A00-BA7A-4089-9C90-D4F76AC1B9A0}" presName="composite" presStyleCnt="0"/>
      <dgm:spPr/>
    </dgm:pt>
    <dgm:pt modelId="{30192F56-0B5E-4808-84E7-F323610B6910}" type="pres">
      <dgm:prSet presAssocID="{053D3A00-BA7A-4089-9C90-D4F76AC1B9A0}" presName="parTx" presStyleLbl="alignNode1" presStyleIdx="0" presStyleCnt="4">
        <dgm:presLayoutVars>
          <dgm:chMax val="0"/>
          <dgm:chPref val="0"/>
        </dgm:presLayoutVars>
      </dgm:prSet>
      <dgm:spPr/>
    </dgm:pt>
    <dgm:pt modelId="{C1CF4C95-48EE-4388-8B7E-443E0A263F79}" type="pres">
      <dgm:prSet presAssocID="{053D3A00-BA7A-4089-9C90-D4F76AC1B9A0}" presName="desTx" presStyleLbl="alignAccFollowNode1" presStyleIdx="0" presStyleCnt="4">
        <dgm:presLayoutVars/>
      </dgm:prSet>
      <dgm:spPr/>
    </dgm:pt>
    <dgm:pt modelId="{D8603E80-DBC1-4F61-987A-8920A494BC16}" type="pres">
      <dgm:prSet presAssocID="{15E95C04-09CF-45D6-9F24-23F9E399C769}" presName="space" presStyleCnt="0"/>
      <dgm:spPr/>
    </dgm:pt>
    <dgm:pt modelId="{22F49B00-0064-4AB3-9E53-6602E63C6B3C}" type="pres">
      <dgm:prSet presAssocID="{FE187A24-5A59-4B65-99F9-A6CDD5EDCFD1}" presName="composite" presStyleCnt="0"/>
      <dgm:spPr/>
    </dgm:pt>
    <dgm:pt modelId="{5B86D995-FBBE-4980-B0FC-37F2DCBC216A}" type="pres">
      <dgm:prSet presAssocID="{FE187A24-5A59-4B65-99F9-A6CDD5EDCFD1}" presName="parTx" presStyleLbl="alignNode1" presStyleIdx="1" presStyleCnt="4">
        <dgm:presLayoutVars>
          <dgm:chMax val="0"/>
          <dgm:chPref val="0"/>
        </dgm:presLayoutVars>
      </dgm:prSet>
      <dgm:spPr/>
    </dgm:pt>
    <dgm:pt modelId="{DFA26D5C-49E7-4319-905E-BF70E960BD83}" type="pres">
      <dgm:prSet presAssocID="{FE187A24-5A59-4B65-99F9-A6CDD5EDCFD1}" presName="desTx" presStyleLbl="alignAccFollowNode1" presStyleIdx="1" presStyleCnt="4">
        <dgm:presLayoutVars/>
      </dgm:prSet>
      <dgm:spPr/>
    </dgm:pt>
    <dgm:pt modelId="{E69EB2A5-73AD-4FA7-AA3F-15E5569D1D1C}" type="pres">
      <dgm:prSet presAssocID="{C375E243-655D-4B9D-A011-21AAC065DF75}" presName="space" presStyleCnt="0"/>
      <dgm:spPr/>
    </dgm:pt>
    <dgm:pt modelId="{E8D10183-96E5-4972-A107-00C967D74942}" type="pres">
      <dgm:prSet presAssocID="{DE7E7BD8-92F8-4007-87DD-81EE0FE0C7D3}" presName="composite" presStyleCnt="0"/>
      <dgm:spPr/>
    </dgm:pt>
    <dgm:pt modelId="{B03C5A18-0951-4D45-9898-F91505C0F79B}" type="pres">
      <dgm:prSet presAssocID="{DE7E7BD8-92F8-4007-87DD-81EE0FE0C7D3}" presName="parTx" presStyleLbl="alignNode1" presStyleIdx="2" presStyleCnt="4">
        <dgm:presLayoutVars>
          <dgm:chMax val="0"/>
          <dgm:chPref val="0"/>
        </dgm:presLayoutVars>
      </dgm:prSet>
      <dgm:spPr/>
    </dgm:pt>
    <dgm:pt modelId="{5A5DD976-43E2-4F4D-B6EB-B71E3A54764C}" type="pres">
      <dgm:prSet presAssocID="{DE7E7BD8-92F8-4007-87DD-81EE0FE0C7D3}" presName="desTx" presStyleLbl="alignAccFollowNode1" presStyleIdx="2" presStyleCnt="4">
        <dgm:presLayoutVars/>
      </dgm:prSet>
      <dgm:spPr/>
    </dgm:pt>
    <dgm:pt modelId="{7BD8CB6F-A043-4211-9F28-47C2764852F8}" type="pres">
      <dgm:prSet presAssocID="{A8146D4A-C2BC-4749-8330-F3045534097D}" presName="space" presStyleCnt="0"/>
      <dgm:spPr/>
    </dgm:pt>
    <dgm:pt modelId="{F2F4F8D8-84C8-4B34-BBAC-5A140A6F0EC7}" type="pres">
      <dgm:prSet presAssocID="{BC8F330E-00D2-4BF2-A3A3-C7F0730A71FC}" presName="composite" presStyleCnt="0"/>
      <dgm:spPr/>
    </dgm:pt>
    <dgm:pt modelId="{2DD479AC-1E4F-4420-BB7C-BAC64E44D78D}" type="pres">
      <dgm:prSet presAssocID="{BC8F330E-00D2-4BF2-A3A3-C7F0730A71FC}" presName="parTx" presStyleLbl="alignNode1" presStyleIdx="3" presStyleCnt="4">
        <dgm:presLayoutVars>
          <dgm:chMax val="0"/>
          <dgm:chPref val="0"/>
        </dgm:presLayoutVars>
      </dgm:prSet>
      <dgm:spPr/>
    </dgm:pt>
    <dgm:pt modelId="{2FE32315-DFE2-48A2-87FF-28E9A305D7E5}" type="pres">
      <dgm:prSet presAssocID="{BC8F330E-00D2-4BF2-A3A3-C7F0730A71FC}" presName="desTx" presStyleLbl="alignAccFollowNode1" presStyleIdx="3" presStyleCnt="4">
        <dgm:presLayoutVars/>
      </dgm:prSet>
      <dgm:spPr/>
    </dgm:pt>
  </dgm:ptLst>
  <dgm:cxnLst>
    <dgm:cxn modelId="{6D3C4E00-A222-4DF6-B9B7-DBB8298EC897}" srcId="{BC8F330E-00D2-4BF2-A3A3-C7F0730A71FC}" destId="{A231ED8C-D2B1-48E4-B016-3819B9B821B1}" srcOrd="1" destOrd="0" parTransId="{264A43BC-782C-4C4C-90CC-25440AA25BC4}" sibTransId="{3AF4BDB9-2943-45AC-A78F-B3A2596ADCE0}"/>
    <dgm:cxn modelId="{784DFF06-EBC9-4C65-A0D8-C6E2F489F9B2}" type="presOf" srcId="{FE187A24-5A59-4B65-99F9-A6CDD5EDCFD1}" destId="{5B86D995-FBBE-4980-B0FC-37F2DCBC216A}" srcOrd="0" destOrd="0" presId="urn:microsoft.com/office/officeart/2016/7/layout/ChevronBlockProcess"/>
    <dgm:cxn modelId="{5E1BF815-B44A-490B-BA62-3BA71AADB0E0}" type="presOf" srcId="{CFDD1F87-B1E7-4C00-94EA-5F7404F72806}" destId="{5A5DD976-43E2-4F4D-B6EB-B71E3A54764C}" srcOrd="0" destOrd="0" presId="urn:microsoft.com/office/officeart/2016/7/layout/ChevronBlockProcess"/>
    <dgm:cxn modelId="{E901611E-C70C-4507-BA57-EFD3CA251EE8}" type="presOf" srcId="{7BAD9928-BF9C-4A1B-8A41-AADC4A2ACC5E}" destId="{EB78839C-AC28-4145-97EE-F7C8439B92E1}" srcOrd="0" destOrd="0" presId="urn:microsoft.com/office/officeart/2016/7/layout/ChevronBlockProcess"/>
    <dgm:cxn modelId="{4B4C7931-8C0D-466C-8534-811241E7984D}" srcId="{BC8F330E-00D2-4BF2-A3A3-C7F0730A71FC}" destId="{4830D290-3080-436F-BDAA-2950A0D3AE4E}" srcOrd="0" destOrd="0" parTransId="{87751EF3-EE58-4214-AD59-A083B06C4A02}" sibTransId="{15C9214B-E607-442C-8F65-CB2D6EF1966B}"/>
    <dgm:cxn modelId="{6DAE1E35-8B73-4DA5-B1F1-545B78647918}" srcId="{DE7E7BD8-92F8-4007-87DD-81EE0FE0C7D3}" destId="{649B0843-5629-426D-8081-7E37F96231D0}" srcOrd="1" destOrd="0" parTransId="{162CA219-DE73-445D-B34B-19880080F9E1}" sibTransId="{E1A45D75-5757-4C5F-9F22-5152CF6D2C48}"/>
    <dgm:cxn modelId="{C3DF545B-11F4-403D-B616-C19A9D55AC5A}" type="presOf" srcId="{BC8F330E-00D2-4BF2-A3A3-C7F0730A71FC}" destId="{2DD479AC-1E4F-4420-BB7C-BAC64E44D78D}" srcOrd="0" destOrd="0" presId="urn:microsoft.com/office/officeart/2016/7/layout/ChevronBlockProcess"/>
    <dgm:cxn modelId="{FB920268-D629-45D9-A04E-257342EFCEA4}" srcId="{7BAD9928-BF9C-4A1B-8A41-AADC4A2ACC5E}" destId="{FE187A24-5A59-4B65-99F9-A6CDD5EDCFD1}" srcOrd="1" destOrd="0" parTransId="{6DA82246-AD4E-4130-B9C7-43F6671EB283}" sibTransId="{C375E243-655D-4B9D-A011-21AAC065DF75}"/>
    <dgm:cxn modelId="{5883544D-DBEB-4032-899F-B164E3D62B27}" srcId="{053D3A00-BA7A-4089-9C90-D4F76AC1B9A0}" destId="{A1BF5E77-CE21-411C-B5B7-D5589E460EAF}" srcOrd="0" destOrd="0" parTransId="{D19619B4-3C2E-4F56-BC65-58DDD931FF9A}" sibTransId="{1960B3E7-0EFF-4E00-BFD0-7FEB11865F92}"/>
    <dgm:cxn modelId="{44E6DD6E-B573-4485-A63F-D2292241558C}" srcId="{FE187A24-5A59-4B65-99F9-A6CDD5EDCFD1}" destId="{BB91B957-6209-4599-A290-0A8CCA629918}" srcOrd="1" destOrd="0" parTransId="{49C2787C-AB8D-40B0-92CF-792D39B5B507}" sibTransId="{C8ACCE09-65A3-4F42-9D45-207719ED1A26}"/>
    <dgm:cxn modelId="{9B67CB53-DCF6-4584-8EB2-AA4DDB5CDFF7}" type="presOf" srcId="{649B0843-5629-426D-8081-7E37F96231D0}" destId="{5A5DD976-43E2-4F4D-B6EB-B71E3A54764C}" srcOrd="0" destOrd="1" presId="urn:microsoft.com/office/officeart/2016/7/layout/ChevronBlockProcess"/>
    <dgm:cxn modelId="{4CFE0B55-58FD-41BB-91DD-7168A27F3CEE}" srcId="{DE7E7BD8-92F8-4007-87DD-81EE0FE0C7D3}" destId="{CFDD1F87-B1E7-4C00-94EA-5F7404F72806}" srcOrd="0" destOrd="0" parTransId="{3E5C5885-5EE6-40B8-B73B-B31AD6740063}" sibTransId="{BC502DEA-0EB2-4539-95C4-4EBC0487D8CB}"/>
    <dgm:cxn modelId="{834BFC8E-B1A9-4240-A426-1BB1929465C4}" srcId="{7BAD9928-BF9C-4A1B-8A41-AADC4A2ACC5E}" destId="{DE7E7BD8-92F8-4007-87DD-81EE0FE0C7D3}" srcOrd="2" destOrd="0" parTransId="{78496B21-E8AC-4063-AFAA-FBD30C4647C5}" sibTransId="{A8146D4A-C2BC-4749-8330-F3045534097D}"/>
    <dgm:cxn modelId="{8A0BC195-312F-459A-ADE0-2F3B5E865D6A}" type="presOf" srcId="{A1BF5E77-CE21-411C-B5B7-D5589E460EAF}" destId="{C1CF4C95-48EE-4388-8B7E-443E0A263F79}" srcOrd="0" destOrd="0" presId="urn:microsoft.com/office/officeart/2016/7/layout/ChevronBlockProcess"/>
    <dgm:cxn modelId="{8675DE97-200C-479A-AA21-A0147BE23E8A}" type="presOf" srcId="{A231ED8C-D2B1-48E4-B016-3819B9B821B1}" destId="{2FE32315-DFE2-48A2-87FF-28E9A305D7E5}" srcOrd="0" destOrd="1" presId="urn:microsoft.com/office/officeart/2016/7/layout/ChevronBlockProcess"/>
    <dgm:cxn modelId="{D6E45F9B-1B42-4515-BE92-E6FA61C2F1ED}" type="presOf" srcId="{DE7E7BD8-92F8-4007-87DD-81EE0FE0C7D3}" destId="{B03C5A18-0951-4D45-9898-F91505C0F79B}" srcOrd="0" destOrd="0" presId="urn:microsoft.com/office/officeart/2016/7/layout/ChevronBlockProcess"/>
    <dgm:cxn modelId="{668779AC-5BBE-4967-9A49-513BB8BCA84E}" type="presOf" srcId="{4830D290-3080-436F-BDAA-2950A0D3AE4E}" destId="{2FE32315-DFE2-48A2-87FF-28E9A305D7E5}" srcOrd="0" destOrd="0" presId="urn:microsoft.com/office/officeart/2016/7/layout/ChevronBlockProcess"/>
    <dgm:cxn modelId="{A927DBB3-8B69-4DC1-B0C7-ECFA3B9D3D36}" srcId="{7BAD9928-BF9C-4A1B-8A41-AADC4A2ACC5E}" destId="{053D3A00-BA7A-4089-9C90-D4F76AC1B9A0}" srcOrd="0" destOrd="0" parTransId="{D2706B88-C462-49B3-8AB9-E481D8070DDE}" sibTransId="{15E95C04-09CF-45D6-9F24-23F9E399C769}"/>
    <dgm:cxn modelId="{FFB22FC1-69CC-4112-A9F6-656A903199A6}" type="presOf" srcId="{053D3A00-BA7A-4089-9C90-D4F76AC1B9A0}" destId="{30192F56-0B5E-4808-84E7-F323610B6910}" srcOrd="0" destOrd="0" presId="urn:microsoft.com/office/officeart/2016/7/layout/ChevronBlockProcess"/>
    <dgm:cxn modelId="{F96DA6C2-7BC4-4A41-B95C-A2753CDE9504}" type="presOf" srcId="{C13685AF-FDF6-40A6-A6E0-3691C190989F}" destId="{DFA26D5C-49E7-4319-905E-BF70E960BD83}" srcOrd="0" destOrd="0" presId="urn:microsoft.com/office/officeart/2016/7/layout/ChevronBlockProcess"/>
    <dgm:cxn modelId="{7980B8D5-BCD0-43B9-8FD2-655E37DC674F}" srcId="{FE187A24-5A59-4B65-99F9-A6CDD5EDCFD1}" destId="{C13685AF-FDF6-40A6-A6E0-3691C190989F}" srcOrd="0" destOrd="0" parTransId="{14A9368C-2676-48B0-96E9-08C66BE86F15}" sibTransId="{6E0B3D9C-82C9-4790-9DBC-82F0BF51C366}"/>
    <dgm:cxn modelId="{BB4A68D7-C004-4FB1-A701-0AF7F178F53C}" srcId="{7BAD9928-BF9C-4A1B-8A41-AADC4A2ACC5E}" destId="{BC8F330E-00D2-4BF2-A3A3-C7F0730A71FC}" srcOrd="3" destOrd="0" parTransId="{8DE49A86-6A77-4CF2-8B1B-3DF4471A6D8C}" sibTransId="{B6A15823-AF40-4F09-B502-9ECACCD87590}"/>
    <dgm:cxn modelId="{F689A7F3-2F51-422F-AC92-952EE91D801C}" type="presOf" srcId="{BB91B957-6209-4599-A290-0A8CCA629918}" destId="{DFA26D5C-49E7-4319-905E-BF70E960BD83}" srcOrd="0" destOrd="1" presId="urn:microsoft.com/office/officeart/2016/7/layout/ChevronBlockProcess"/>
    <dgm:cxn modelId="{5E5EDB0D-D3E3-4253-A310-A40D2359FA2B}" type="presParOf" srcId="{EB78839C-AC28-4145-97EE-F7C8439B92E1}" destId="{B21928E3-6899-4CFB-A821-A763219C9494}" srcOrd="0" destOrd="0" presId="urn:microsoft.com/office/officeart/2016/7/layout/ChevronBlockProcess"/>
    <dgm:cxn modelId="{0E76AB8B-8B62-449A-8119-EA9DE032A5F4}" type="presParOf" srcId="{B21928E3-6899-4CFB-A821-A763219C9494}" destId="{30192F56-0B5E-4808-84E7-F323610B6910}" srcOrd="0" destOrd="0" presId="urn:microsoft.com/office/officeart/2016/7/layout/ChevronBlockProcess"/>
    <dgm:cxn modelId="{01581972-AC47-4418-A466-46AA5C13BDCF}" type="presParOf" srcId="{B21928E3-6899-4CFB-A821-A763219C9494}" destId="{C1CF4C95-48EE-4388-8B7E-443E0A263F79}" srcOrd="1" destOrd="0" presId="urn:microsoft.com/office/officeart/2016/7/layout/ChevronBlockProcess"/>
    <dgm:cxn modelId="{28129DB6-0FFC-409E-8B1E-D95A5D17ABA0}" type="presParOf" srcId="{EB78839C-AC28-4145-97EE-F7C8439B92E1}" destId="{D8603E80-DBC1-4F61-987A-8920A494BC16}" srcOrd="1" destOrd="0" presId="urn:microsoft.com/office/officeart/2016/7/layout/ChevronBlockProcess"/>
    <dgm:cxn modelId="{E55B4EE9-B90D-4BCD-9126-FDB0997E103B}" type="presParOf" srcId="{EB78839C-AC28-4145-97EE-F7C8439B92E1}" destId="{22F49B00-0064-4AB3-9E53-6602E63C6B3C}" srcOrd="2" destOrd="0" presId="urn:microsoft.com/office/officeart/2016/7/layout/ChevronBlockProcess"/>
    <dgm:cxn modelId="{BC0BEC52-0AF3-4D54-BFD7-50EF6A621066}" type="presParOf" srcId="{22F49B00-0064-4AB3-9E53-6602E63C6B3C}" destId="{5B86D995-FBBE-4980-B0FC-37F2DCBC216A}" srcOrd="0" destOrd="0" presId="urn:microsoft.com/office/officeart/2016/7/layout/ChevronBlockProcess"/>
    <dgm:cxn modelId="{5A03346C-3AFE-43F9-9864-3856EC06D129}" type="presParOf" srcId="{22F49B00-0064-4AB3-9E53-6602E63C6B3C}" destId="{DFA26D5C-49E7-4319-905E-BF70E960BD83}" srcOrd="1" destOrd="0" presId="urn:microsoft.com/office/officeart/2016/7/layout/ChevronBlockProcess"/>
    <dgm:cxn modelId="{495BAD3A-AC89-4AE1-8419-8C680FEE5672}" type="presParOf" srcId="{EB78839C-AC28-4145-97EE-F7C8439B92E1}" destId="{E69EB2A5-73AD-4FA7-AA3F-15E5569D1D1C}" srcOrd="3" destOrd="0" presId="urn:microsoft.com/office/officeart/2016/7/layout/ChevronBlockProcess"/>
    <dgm:cxn modelId="{1323B1D4-42EC-4397-85AC-B42AFFBE92FD}" type="presParOf" srcId="{EB78839C-AC28-4145-97EE-F7C8439B92E1}" destId="{E8D10183-96E5-4972-A107-00C967D74942}" srcOrd="4" destOrd="0" presId="urn:microsoft.com/office/officeart/2016/7/layout/ChevronBlockProcess"/>
    <dgm:cxn modelId="{E4AEE253-BF9F-47E1-A3EC-4520DC666E05}" type="presParOf" srcId="{E8D10183-96E5-4972-A107-00C967D74942}" destId="{B03C5A18-0951-4D45-9898-F91505C0F79B}" srcOrd="0" destOrd="0" presId="urn:microsoft.com/office/officeart/2016/7/layout/ChevronBlockProcess"/>
    <dgm:cxn modelId="{BF5F34FA-E0B1-404A-BC49-A0FCF4E67ED7}" type="presParOf" srcId="{E8D10183-96E5-4972-A107-00C967D74942}" destId="{5A5DD976-43E2-4F4D-B6EB-B71E3A54764C}" srcOrd="1" destOrd="0" presId="urn:microsoft.com/office/officeart/2016/7/layout/ChevronBlockProcess"/>
    <dgm:cxn modelId="{933DD52F-E2FF-47F6-91C0-A41EBE64E9F8}" type="presParOf" srcId="{EB78839C-AC28-4145-97EE-F7C8439B92E1}" destId="{7BD8CB6F-A043-4211-9F28-47C2764852F8}" srcOrd="5" destOrd="0" presId="urn:microsoft.com/office/officeart/2016/7/layout/ChevronBlockProcess"/>
    <dgm:cxn modelId="{E6FB3DB0-FDCB-418E-BD27-895E5BE0CD07}" type="presParOf" srcId="{EB78839C-AC28-4145-97EE-F7C8439B92E1}" destId="{F2F4F8D8-84C8-4B34-BBAC-5A140A6F0EC7}" srcOrd="6" destOrd="0" presId="urn:microsoft.com/office/officeart/2016/7/layout/ChevronBlockProcess"/>
    <dgm:cxn modelId="{3040C165-99ED-4ADA-8B9C-950C9FE4C204}" type="presParOf" srcId="{F2F4F8D8-84C8-4B34-BBAC-5A140A6F0EC7}" destId="{2DD479AC-1E4F-4420-BB7C-BAC64E44D78D}" srcOrd="0" destOrd="0" presId="urn:microsoft.com/office/officeart/2016/7/layout/ChevronBlockProcess"/>
    <dgm:cxn modelId="{2B3C4B35-7BE0-4233-82CE-B2CC9ECD9AA9}" type="presParOf" srcId="{F2F4F8D8-84C8-4B34-BBAC-5A140A6F0EC7}" destId="{2FE32315-DFE2-48A2-87FF-28E9A305D7E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AD9928-BF9C-4A1B-8A41-AADC4A2ACC5E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F594BF-7A68-4C09-A990-CB92A4973122}">
      <dgm:prSet phldr="0"/>
      <dgm:spPr/>
      <dgm:t>
        <a:bodyPr/>
        <a:lstStyle/>
        <a:p>
          <a:pPr rtl="0"/>
          <a:r>
            <a:rPr lang="en-US" b="1" dirty="0"/>
            <a:t>Power BI Integration:</a:t>
          </a:r>
        </a:p>
      </dgm:t>
    </dgm:pt>
    <dgm:pt modelId="{ADC36E83-0EF6-48AD-B0F2-3455A4DD509E}" type="parTrans" cxnId="{2B38DEEA-D2B5-4071-97F1-2D6E4A5B66D9}">
      <dgm:prSet/>
      <dgm:spPr/>
    </dgm:pt>
    <dgm:pt modelId="{1DA55B2D-29C5-4244-9795-10CB539C83E4}" type="sibTrans" cxnId="{2B38DEEA-D2B5-4071-97F1-2D6E4A5B66D9}">
      <dgm:prSet/>
      <dgm:spPr/>
    </dgm:pt>
    <dgm:pt modelId="{B539C8FA-A91E-4087-9E4E-76802EE025D6}">
      <dgm:prSet phldr="0"/>
      <dgm:spPr/>
      <dgm:t>
        <a:bodyPr/>
        <a:lstStyle/>
        <a:p>
          <a:r>
            <a:rPr lang="en-US" b="0"/>
            <a:t>Utilized Power BI for data modeling and visualization.</a:t>
          </a:r>
          <a:endParaRPr lang="en-US"/>
        </a:p>
      </dgm:t>
    </dgm:pt>
    <dgm:pt modelId="{46742349-7D97-4523-9177-CBC59752A977}" type="parTrans" cxnId="{5F5974BE-9DBF-471C-8B99-012458B93B45}">
      <dgm:prSet/>
      <dgm:spPr/>
    </dgm:pt>
    <dgm:pt modelId="{273ED990-A1D7-4760-87B3-4A2B76FDA08D}" type="sibTrans" cxnId="{5F5974BE-9DBF-471C-8B99-012458B93B45}">
      <dgm:prSet/>
      <dgm:spPr/>
    </dgm:pt>
    <dgm:pt modelId="{A765186C-2A7A-48D3-B231-62CF3F07E954}">
      <dgm:prSet phldr="0"/>
      <dgm:spPr/>
      <dgm:t>
        <a:bodyPr/>
        <a:lstStyle/>
        <a:p>
          <a:r>
            <a:rPr lang="en-US" b="1"/>
            <a:t>Connection Setup:</a:t>
          </a:r>
        </a:p>
      </dgm:t>
    </dgm:pt>
    <dgm:pt modelId="{064604C5-743A-49C0-96F5-29C1F7639A5E}" type="parTrans" cxnId="{67B8B484-1972-49C4-A512-933064336853}">
      <dgm:prSet/>
      <dgm:spPr/>
    </dgm:pt>
    <dgm:pt modelId="{EF50EDEE-DC67-47AD-94AC-41AB3B4479C7}" type="sibTrans" cxnId="{67B8B484-1972-49C4-A512-933064336853}">
      <dgm:prSet/>
      <dgm:spPr/>
    </dgm:pt>
    <dgm:pt modelId="{69D2C2C4-EDA2-405B-9804-814F1E35A3A5}">
      <dgm:prSet phldr="0"/>
      <dgm:spPr/>
      <dgm:t>
        <a:bodyPr/>
        <a:lstStyle/>
        <a:p>
          <a:r>
            <a:rPr lang="en-US" b="0"/>
            <a:t>Established connections between sheets using relevant columns.</a:t>
          </a:r>
          <a:endParaRPr lang="en-US"/>
        </a:p>
      </dgm:t>
    </dgm:pt>
    <dgm:pt modelId="{AC531917-E275-492D-9036-28C87D5D22DE}" type="parTrans" cxnId="{50FED54E-A29F-481D-A3C3-385F58BAE553}">
      <dgm:prSet/>
      <dgm:spPr/>
    </dgm:pt>
    <dgm:pt modelId="{6C8CDDCB-84EA-47A8-B5FD-971430178E35}" type="sibTrans" cxnId="{50FED54E-A29F-481D-A3C3-385F58BAE553}">
      <dgm:prSet/>
      <dgm:spPr/>
    </dgm:pt>
    <dgm:pt modelId="{80FE75CD-2AB8-483E-9FB8-9A0110BAE451}">
      <dgm:prSet phldr="0"/>
      <dgm:spPr/>
      <dgm:t>
        <a:bodyPr/>
        <a:lstStyle/>
        <a:p>
          <a:r>
            <a:rPr lang="en-US" b="0"/>
            <a:t>Ensured seamless integration for comprehensive analysis.</a:t>
          </a:r>
          <a:endParaRPr lang="en-US"/>
        </a:p>
      </dgm:t>
    </dgm:pt>
    <dgm:pt modelId="{8F77BEB6-6609-461A-AC08-020D76AC66EE}" type="parTrans" cxnId="{F0740515-A87B-42DB-BD91-071B9E4C341E}">
      <dgm:prSet/>
      <dgm:spPr/>
    </dgm:pt>
    <dgm:pt modelId="{E225FA76-AFDA-4527-8048-2063C4EBA361}" type="sibTrans" cxnId="{F0740515-A87B-42DB-BD91-071B9E4C341E}">
      <dgm:prSet/>
      <dgm:spPr/>
    </dgm:pt>
    <dgm:pt modelId="{6A1185A5-AA28-4383-8E0E-D5F29C157677}">
      <dgm:prSet phldr="0"/>
      <dgm:spPr/>
      <dgm:t>
        <a:bodyPr/>
        <a:lstStyle/>
        <a:p>
          <a:r>
            <a:rPr lang="en-US" b="1"/>
            <a:t>Column Matching:</a:t>
          </a:r>
        </a:p>
      </dgm:t>
    </dgm:pt>
    <dgm:pt modelId="{D1FF124D-85EF-4F3C-A11F-6661D5F78E2D}" type="parTrans" cxnId="{0C764F0B-62E4-4B6A-919D-AB90CEDF88B1}">
      <dgm:prSet/>
      <dgm:spPr/>
    </dgm:pt>
    <dgm:pt modelId="{DB341193-A6D5-4A2B-8E40-5657F670F0B0}" type="sibTrans" cxnId="{0C764F0B-62E4-4B6A-919D-AB90CEDF88B1}">
      <dgm:prSet/>
      <dgm:spPr/>
    </dgm:pt>
    <dgm:pt modelId="{A4D8A72F-7C36-4A4D-9EA5-A4F83E77C533}">
      <dgm:prSet phldr="0"/>
      <dgm:spPr/>
      <dgm:t>
        <a:bodyPr/>
        <a:lstStyle/>
        <a:p>
          <a:pPr rtl="0"/>
          <a:r>
            <a:rPr lang="en-US" b="0"/>
            <a:t>Aligned data across sheets by connecting common columns.</a:t>
          </a:r>
          <a:endParaRPr lang="en-US" b="0">
            <a:latin typeface="Neue Haas Grotesk Text Pro"/>
          </a:endParaRPr>
        </a:p>
      </dgm:t>
    </dgm:pt>
    <dgm:pt modelId="{6B4CE5F2-CC51-47C5-82D6-EBCACC0EADA4}" type="parTrans" cxnId="{3B064D7B-FA8D-4687-ABE2-E727ABC7F201}">
      <dgm:prSet/>
      <dgm:spPr/>
    </dgm:pt>
    <dgm:pt modelId="{83F34158-9E78-436C-A472-C382AE385CE2}" type="sibTrans" cxnId="{3B064D7B-FA8D-4687-ABE2-E727ABC7F201}">
      <dgm:prSet/>
      <dgm:spPr/>
    </dgm:pt>
    <dgm:pt modelId="{CBDF34E4-A8B5-41E2-B3AD-BD4D2176C95C}">
      <dgm:prSet phldr="0"/>
      <dgm:spPr/>
      <dgm:t>
        <a:bodyPr/>
        <a:lstStyle/>
        <a:p>
          <a:r>
            <a:rPr lang="en-US" b="0" dirty="0"/>
            <a:t>Facilitated cohesive data modeling.</a:t>
          </a:r>
          <a:endParaRPr lang="en-US" dirty="0"/>
        </a:p>
      </dgm:t>
    </dgm:pt>
    <dgm:pt modelId="{927BB127-0107-497F-87B7-DE2D49DCFC7D}" type="parTrans" cxnId="{F85EF9BB-666B-4AB4-A7A6-E7886BAAE143}">
      <dgm:prSet/>
      <dgm:spPr/>
    </dgm:pt>
    <dgm:pt modelId="{105BC2EE-5124-4D27-AE91-1660DF59FE97}" type="sibTrans" cxnId="{F85EF9BB-666B-4AB4-A7A6-E7886BAAE143}">
      <dgm:prSet/>
      <dgm:spPr/>
    </dgm:pt>
    <dgm:pt modelId="{EA998D4A-AFFF-437D-8AE5-B750E6808D21}">
      <dgm:prSet phldr="0"/>
      <dgm:spPr/>
      <dgm:t>
        <a:bodyPr/>
        <a:lstStyle/>
        <a:p>
          <a:endParaRPr lang="en-US" b="1">
            <a:latin typeface="Neue Haas Grotesk Text Pro"/>
            <a:cs typeface="Calibri"/>
          </a:endParaRPr>
        </a:p>
      </dgm:t>
    </dgm:pt>
    <dgm:pt modelId="{94741BFB-81FA-492A-8759-1C3711E811B9}" type="parTrans" cxnId="{607E80F0-8B30-4FE3-9E6D-4C380517A1AB}">
      <dgm:prSet/>
      <dgm:spPr/>
    </dgm:pt>
    <dgm:pt modelId="{EE802020-E559-48F5-AA02-D6869FE5EFB3}" type="sibTrans" cxnId="{607E80F0-8B30-4FE3-9E6D-4C380517A1AB}">
      <dgm:prSet/>
      <dgm:spPr/>
    </dgm:pt>
    <dgm:pt modelId="{7232865E-280B-49D6-AB28-48D528A3F31F}">
      <dgm:prSet phldr="0"/>
      <dgm:spPr/>
      <dgm:t>
        <a:bodyPr/>
        <a:lstStyle/>
        <a:p>
          <a:r>
            <a:rPr lang="en-US" b="1">
              <a:latin typeface="Calibri"/>
              <a:cs typeface="Calibri"/>
            </a:rPr>
            <a:t>Relationship Establishment:</a:t>
          </a:r>
          <a:r>
            <a:rPr lang="en-US" b="0">
              <a:latin typeface="Calibri"/>
              <a:cs typeface="Calibri"/>
            </a:rPr>
            <a:t> </a:t>
          </a:r>
          <a:r>
            <a:rPr lang="en-US" b="1">
              <a:latin typeface="Neue Haas Grotesk Text Pro"/>
            </a:rPr>
            <a:t> </a:t>
          </a:r>
          <a:endParaRPr lang="en-US"/>
        </a:p>
      </dgm:t>
    </dgm:pt>
    <dgm:pt modelId="{75919C89-6026-4976-97A6-CA3D3EEC80D3}" type="parTrans" cxnId="{BE3EF410-8234-43AF-AB2F-FAFE5627F2AE}">
      <dgm:prSet/>
      <dgm:spPr/>
    </dgm:pt>
    <dgm:pt modelId="{0D3B6B8B-A7C2-49A6-BCF1-243B55C61EE3}" type="sibTrans" cxnId="{BE3EF410-8234-43AF-AB2F-FAFE5627F2AE}">
      <dgm:prSet/>
      <dgm:spPr/>
    </dgm:pt>
    <dgm:pt modelId="{0B0BD29D-CE6C-4DBE-9FEB-A9A1512CF83C}">
      <dgm:prSet phldr="0"/>
      <dgm:spPr/>
      <dgm:t>
        <a:bodyPr/>
        <a:lstStyle/>
        <a:p>
          <a:pPr rtl="0"/>
          <a:r>
            <a:rPr lang="en-US" b="0"/>
            <a:t>Established relationships among sheets for accurate cross-sheet analysis.</a:t>
          </a:r>
          <a:r>
            <a:rPr lang="en-US" b="1">
              <a:latin typeface="Neue Haas Grotesk Text Pro"/>
            </a:rPr>
            <a:t>     </a:t>
          </a:r>
          <a:endParaRPr lang="en-US"/>
        </a:p>
      </dgm:t>
    </dgm:pt>
    <dgm:pt modelId="{1B233CDA-E6ED-4465-9EE2-483F42BC2B9A}" type="parTrans" cxnId="{4C530E82-BC91-42D0-985E-D14770A80602}">
      <dgm:prSet/>
      <dgm:spPr/>
    </dgm:pt>
    <dgm:pt modelId="{7D6FFC01-EB17-4633-A924-23A44C586993}" type="sibTrans" cxnId="{4C530E82-BC91-42D0-985E-D14770A80602}">
      <dgm:prSet/>
      <dgm:spPr/>
    </dgm:pt>
    <dgm:pt modelId="{644CEC5E-47C8-4A2D-9ADB-DD8524C11B5A}">
      <dgm:prSet phldr="0"/>
      <dgm:spPr/>
      <dgm:t>
        <a:bodyPr/>
        <a:lstStyle/>
        <a:p>
          <a:endParaRPr lang="en-US" b="0">
            <a:latin typeface="Neue Haas Grotesk Text Pro"/>
          </a:endParaRPr>
        </a:p>
      </dgm:t>
    </dgm:pt>
    <dgm:pt modelId="{62F32BAF-F531-4DA8-BB2C-DA8D4C815B11}" type="parTrans" cxnId="{EC24E7B4-9024-4C32-BDF0-20F0947D71BE}">
      <dgm:prSet/>
      <dgm:spPr/>
    </dgm:pt>
    <dgm:pt modelId="{32FAC4AF-533C-4F43-839A-71FBFA467204}" type="sibTrans" cxnId="{EC24E7B4-9024-4C32-BDF0-20F0947D71BE}">
      <dgm:prSet/>
      <dgm:spPr/>
    </dgm:pt>
    <dgm:pt modelId="{8D77F825-3184-4893-A338-3AEE41C81C3F}">
      <dgm:prSet phldr="0"/>
      <dgm:spPr/>
      <dgm:t>
        <a:bodyPr/>
        <a:lstStyle/>
        <a:p>
          <a:endParaRPr lang="en-US" b="0">
            <a:latin typeface="Neue Haas Grotesk Text Pro"/>
          </a:endParaRPr>
        </a:p>
      </dgm:t>
    </dgm:pt>
    <dgm:pt modelId="{2C193C2A-DCBB-4C07-8546-E6F30E86E4CC}" type="parTrans" cxnId="{78ABED95-8112-4530-9913-86FD64E405C4}">
      <dgm:prSet/>
      <dgm:spPr/>
    </dgm:pt>
    <dgm:pt modelId="{C144B701-3CDE-4BA8-B60C-F682DD2203CF}" type="sibTrans" cxnId="{78ABED95-8112-4530-9913-86FD64E405C4}">
      <dgm:prSet/>
      <dgm:spPr/>
    </dgm:pt>
    <dgm:pt modelId="{D7335744-6E58-4E4F-9582-12AD886AD576}" type="pres">
      <dgm:prSet presAssocID="{7BAD9928-BF9C-4A1B-8A41-AADC4A2ACC5E}" presName="Name0" presStyleCnt="0">
        <dgm:presLayoutVars>
          <dgm:dir/>
          <dgm:animLvl val="lvl"/>
          <dgm:resizeHandles val="exact"/>
        </dgm:presLayoutVars>
      </dgm:prSet>
      <dgm:spPr/>
    </dgm:pt>
    <dgm:pt modelId="{C1471ECC-3927-4554-AAA4-487AEDC9A030}" type="pres">
      <dgm:prSet presAssocID="{36F594BF-7A68-4C09-A990-CB92A4973122}" presName="composite" presStyleCnt="0"/>
      <dgm:spPr/>
    </dgm:pt>
    <dgm:pt modelId="{1868C222-9A0A-4587-9269-7269A41EE54D}" type="pres">
      <dgm:prSet presAssocID="{36F594BF-7A68-4C09-A990-CB92A4973122}" presName="parTx" presStyleLbl="alignNode1" presStyleIdx="0" presStyleCnt="4">
        <dgm:presLayoutVars>
          <dgm:chMax val="0"/>
          <dgm:chPref val="0"/>
        </dgm:presLayoutVars>
      </dgm:prSet>
      <dgm:spPr/>
    </dgm:pt>
    <dgm:pt modelId="{9C46C035-C6A9-457E-9F9A-8DC527684E80}" type="pres">
      <dgm:prSet presAssocID="{36F594BF-7A68-4C09-A990-CB92A4973122}" presName="desTx" presStyleLbl="alignAccFollowNode1" presStyleIdx="0" presStyleCnt="4">
        <dgm:presLayoutVars/>
      </dgm:prSet>
      <dgm:spPr/>
    </dgm:pt>
    <dgm:pt modelId="{705EA6EA-C1E3-4AE7-BC77-D3F1DD56067C}" type="pres">
      <dgm:prSet presAssocID="{1DA55B2D-29C5-4244-9795-10CB539C83E4}" presName="space" presStyleCnt="0"/>
      <dgm:spPr/>
    </dgm:pt>
    <dgm:pt modelId="{8F81A7A0-7EBC-47A2-A4F3-F816C96D616F}" type="pres">
      <dgm:prSet presAssocID="{A765186C-2A7A-48D3-B231-62CF3F07E954}" presName="composite" presStyleCnt="0"/>
      <dgm:spPr/>
    </dgm:pt>
    <dgm:pt modelId="{EBF7D972-03CE-426F-875B-A54122BFFB5D}" type="pres">
      <dgm:prSet presAssocID="{A765186C-2A7A-48D3-B231-62CF3F07E954}" presName="parTx" presStyleLbl="alignNode1" presStyleIdx="1" presStyleCnt="4">
        <dgm:presLayoutVars>
          <dgm:chMax val="0"/>
          <dgm:chPref val="0"/>
        </dgm:presLayoutVars>
      </dgm:prSet>
      <dgm:spPr/>
    </dgm:pt>
    <dgm:pt modelId="{9C761F68-D2FF-4ADD-9E6A-1577AFE3F5CC}" type="pres">
      <dgm:prSet presAssocID="{A765186C-2A7A-48D3-B231-62CF3F07E954}" presName="desTx" presStyleLbl="alignAccFollowNode1" presStyleIdx="1" presStyleCnt="4">
        <dgm:presLayoutVars/>
      </dgm:prSet>
      <dgm:spPr/>
    </dgm:pt>
    <dgm:pt modelId="{1A9C6AA1-9802-4E3C-8723-40A248D520CC}" type="pres">
      <dgm:prSet presAssocID="{EF50EDEE-DC67-47AD-94AC-41AB3B4479C7}" presName="space" presStyleCnt="0"/>
      <dgm:spPr/>
    </dgm:pt>
    <dgm:pt modelId="{A4AD0328-2CFF-4369-85F2-07D6775F98C4}" type="pres">
      <dgm:prSet presAssocID="{6A1185A5-AA28-4383-8E0E-D5F29C157677}" presName="composite" presStyleCnt="0"/>
      <dgm:spPr/>
    </dgm:pt>
    <dgm:pt modelId="{3C818B9B-8248-409B-BF72-688C3CBA547E}" type="pres">
      <dgm:prSet presAssocID="{6A1185A5-AA28-4383-8E0E-D5F29C157677}" presName="parTx" presStyleLbl="alignNode1" presStyleIdx="2" presStyleCnt="4">
        <dgm:presLayoutVars>
          <dgm:chMax val="0"/>
          <dgm:chPref val="0"/>
        </dgm:presLayoutVars>
      </dgm:prSet>
      <dgm:spPr/>
    </dgm:pt>
    <dgm:pt modelId="{4CB3036C-F3DC-4F5C-BD22-62D8A685603C}" type="pres">
      <dgm:prSet presAssocID="{6A1185A5-AA28-4383-8E0E-D5F29C157677}" presName="desTx" presStyleLbl="alignAccFollowNode1" presStyleIdx="2" presStyleCnt="4">
        <dgm:presLayoutVars/>
      </dgm:prSet>
      <dgm:spPr/>
    </dgm:pt>
    <dgm:pt modelId="{8BF563BE-03C9-4209-8012-DB98422ADC93}" type="pres">
      <dgm:prSet presAssocID="{DB341193-A6D5-4A2B-8E40-5657F670F0B0}" presName="space" presStyleCnt="0"/>
      <dgm:spPr/>
    </dgm:pt>
    <dgm:pt modelId="{323AD63C-EAD3-45FE-9CFE-CE6A6F9882E6}" type="pres">
      <dgm:prSet presAssocID="{7232865E-280B-49D6-AB28-48D528A3F31F}" presName="composite" presStyleCnt="0"/>
      <dgm:spPr/>
    </dgm:pt>
    <dgm:pt modelId="{F405EBE8-A859-41F4-BDF7-4F9A2E94723A}" type="pres">
      <dgm:prSet presAssocID="{7232865E-280B-49D6-AB28-48D528A3F31F}" presName="parTx" presStyleLbl="alignNode1" presStyleIdx="3" presStyleCnt="4">
        <dgm:presLayoutVars>
          <dgm:chMax val="0"/>
          <dgm:chPref val="0"/>
        </dgm:presLayoutVars>
      </dgm:prSet>
      <dgm:spPr/>
    </dgm:pt>
    <dgm:pt modelId="{45B6DE43-927E-4667-B5D7-ED13686541DF}" type="pres">
      <dgm:prSet presAssocID="{7232865E-280B-49D6-AB28-48D528A3F31F}" presName="desTx" presStyleLbl="alignAccFollowNode1" presStyleIdx="3" presStyleCnt="4">
        <dgm:presLayoutVars/>
      </dgm:prSet>
      <dgm:spPr/>
    </dgm:pt>
  </dgm:ptLst>
  <dgm:cxnLst>
    <dgm:cxn modelId="{0C764F0B-62E4-4B6A-919D-AB90CEDF88B1}" srcId="{7BAD9928-BF9C-4A1B-8A41-AADC4A2ACC5E}" destId="{6A1185A5-AA28-4383-8E0E-D5F29C157677}" srcOrd="2" destOrd="0" parTransId="{D1FF124D-85EF-4F3C-A11F-6661D5F78E2D}" sibTransId="{DB341193-A6D5-4A2B-8E40-5657F670F0B0}"/>
    <dgm:cxn modelId="{BE3EF410-8234-43AF-AB2F-FAFE5627F2AE}" srcId="{7BAD9928-BF9C-4A1B-8A41-AADC4A2ACC5E}" destId="{7232865E-280B-49D6-AB28-48D528A3F31F}" srcOrd="3" destOrd="0" parTransId="{75919C89-6026-4976-97A6-CA3D3EEC80D3}" sibTransId="{0D3B6B8B-A7C2-49A6-BCF1-243B55C61EE3}"/>
    <dgm:cxn modelId="{F0740515-A87B-42DB-BD91-071B9E4C341E}" srcId="{A765186C-2A7A-48D3-B231-62CF3F07E954}" destId="{80FE75CD-2AB8-483E-9FB8-9A0110BAE451}" srcOrd="1" destOrd="0" parTransId="{8F77BEB6-6609-461A-AC08-020D76AC66EE}" sibTransId="{E225FA76-AFDA-4527-8048-2063C4EBA361}"/>
    <dgm:cxn modelId="{60AF1B40-3FBE-4EC1-8F63-7B375A4B7C7D}" type="presOf" srcId="{B539C8FA-A91E-4087-9E4E-76802EE025D6}" destId="{9C46C035-C6A9-457E-9F9A-8DC527684E80}" srcOrd="0" destOrd="0" presId="urn:microsoft.com/office/officeart/2016/7/layout/ChevronBlockProcess"/>
    <dgm:cxn modelId="{A75F3160-FE53-441F-A5DF-E5C9F97F3A0D}" type="presOf" srcId="{6A1185A5-AA28-4383-8E0E-D5F29C157677}" destId="{3C818B9B-8248-409B-BF72-688C3CBA547E}" srcOrd="0" destOrd="0" presId="urn:microsoft.com/office/officeart/2016/7/layout/ChevronBlockProcess"/>
    <dgm:cxn modelId="{B74AC868-CA58-43F1-8AF3-23BCB3F6A91F}" type="presOf" srcId="{7BAD9928-BF9C-4A1B-8A41-AADC4A2ACC5E}" destId="{D7335744-6E58-4E4F-9582-12AD886AD576}" srcOrd="0" destOrd="0" presId="urn:microsoft.com/office/officeart/2016/7/layout/ChevronBlockProcess"/>
    <dgm:cxn modelId="{87F9104A-B729-4971-8EC5-5C75EAA4660F}" type="presOf" srcId="{A4D8A72F-7C36-4A4D-9EA5-A4F83E77C533}" destId="{4CB3036C-F3DC-4F5C-BD22-62D8A685603C}" srcOrd="0" destOrd="0" presId="urn:microsoft.com/office/officeart/2016/7/layout/ChevronBlockProcess"/>
    <dgm:cxn modelId="{50FED54E-A29F-481D-A3C3-385F58BAE553}" srcId="{A765186C-2A7A-48D3-B231-62CF3F07E954}" destId="{69D2C2C4-EDA2-405B-9804-814F1E35A3A5}" srcOrd="0" destOrd="0" parTransId="{AC531917-E275-492D-9036-28C87D5D22DE}" sibTransId="{6C8CDDCB-84EA-47A8-B5FD-971430178E35}"/>
    <dgm:cxn modelId="{37695D56-0894-4D6C-BAB4-E84E8B116770}" type="presOf" srcId="{36F594BF-7A68-4C09-A990-CB92A4973122}" destId="{1868C222-9A0A-4587-9269-7269A41EE54D}" srcOrd="0" destOrd="0" presId="urn:microsoft.com/office/officeart/2016/7/layout/ChevronBlockProcess"/>
    <dgm:cxn modelId="{3B064D7B-FA8D-4687-ABE2-E727ABC7F201}" srcId="{6A1185A5-AA28-4383-8E0E-D5F29C157677}" destId="{A4D8A72F-7C36-4A4D-9EA5-A4F83E77C533}" srcOrd="0" destOrd="0" parTransId="{6B4CE5F2-CC51-47C5-82D6-EBCACC0EADA4}" sibTransId="{83F34158-9E78-436C-A472-C382AE385CE2}"/>
    <dgm:cxn modelId="{4C530E82-BC91-42D0-985E-D14770A80602}" srcId="{7232865E-280B-49D6-AB28-48D528A3F31F}" destId="{0B0BD29D-CE6C-4DBE-9FEB-A9A1512CF83C}" srcOrd="0" destOrd="0" parTransId="{1B233CDA-E6ED-4465-9EE2-483F42BC2B9A}" sibTransId="{7D6FFC01-EB17-4633-A924-23A44C586993}"/>
    <dgm:cxn modelId="{67B8B484-1972-49C4-A512-933064336853}" srcId="{7BAD9928-BF9C-4A1B-8A41-AADC4A2ACC5E}" destId="{A765186C-2A7A-48D3-B231-62CF3F07E954}" srcOrd="1" destOrd="0" parTransId="{064604C5-743A-49C0-96F5-29C1F7639A5E}" sibTransId="{EF50EDEE-DC67-47AD-94AC-41AB3B4479C7}"/>
    <dgm:cxn modelId="{78ABED95-8112-4530-9913-86FD64E405C4}" srcId="{36F594BF-7A68-4C09-A990-CB92A4973122}" destId="{8D77F825-3184-4893-A338-3AEE41C81C3F}" srcOrd="1" destOrd="0" parTransId="{2C193C2A-DCBB-4C07-8546-E6F30E86E4CC}" sibTransId="{C144B701-3CDE-4BA8-B60C-F682DD2203CF}"/>
    <dgm:cxn modelId="{EC24E7B4-9024-4C32-BDF0-20F0947D71BE}" srcId="{A765186C-2A7A-48D3-B231-62CF3F07E954}" destId="{644CEC5E-47C8-4A2D-9ADB-DD8524C11B5A}" srcOrd="2" destOrd="0" parTransId="{62F32BAF-F531-4DA8-BB2C-DA8D4C815B11}" sibTransId="{32FAC4AF-533C-4F43-839A-71FBFA467204}"/>
    <dgm:cxn modelId="{700306BA-876F-4652-9158-8660B4D8960C}" type="presOf" srcId="{80FE75CD-2AB8-483E-9FB8-9A0110BAE451}" destId="{9C761F68-D2FF-4ADD-9E6A-1577AFE3F5CC}" srcOrd="0" destOrd="1" presId="urn:microsoft.com/office/officeart/2016/7/layout/ChevronBlockProcess"/>
    <dgm:cxn modelId="{F85EF9BB-666B-4AB4-A7A6-E7886BAAE143}" srcId="{6A1185A5-AA28-4383-8E0E-D5F29C157677}" destId="{CBDF34E4-A8B5-41E2-B3AD-BD4D2176C95C}" srcOrd="1" destOrd="0" parTransId="{927BB127-0107-497F-87B7-DE2D49DCFC7D}" sibTransId="{105BC2EE-5124-4D27-AE91-1660DF59FE97}"/>
    <dgm:cxn modelId="{5F5974BE-9DBF-471C-8B99-012458B93B45}" srcId="{36F594BF-7A68-4C09-A990-CB92A4973122}" destId="{B539C8FA-A91E-4087-9E4E-76802EE025D6}" srcOrd="0" destOrd="0" parTransId="{46742349-7D97-4523-9177-CBC59752A977}" sibTransId="{273ED990-A1D7-4760-87B3-4A2B76FDA08D}"/>
    <dgm:cxn modelId="{BD45E9CE-4400-4F1A-A7BC-B8C3723DFE3E}" type="presOf" srcId="{EA998D4A-AFFF-437D-8AE5-B750E6808D21}" destId="{4CB3036C-F3DC-4F5C-BD22-62D8A685603C}" srcOrd="0" destOrd="2" presId="urn:microsoft.com/office/officeart/2016/7/layout/ChevronBlockProcess"/>
    <dgm:cxn modelId="{705DEBCF-9625-437B-BC17-3B35F63269F5}" type="presOf" srcId="{8D77F825-3184-4893-A338-3AEE41C81C3F}" destId="{9C46C035-C6A9-457E-9F9A-8DC527684E80}" srcOrd="0" destOrd="1" presId="urn:microsoft.com/office/officeart/2016/7/layout/ChevronBlockProcess"/>
    <dgm:cxn modelId="{C135E9D5-5E31-4C62-8D82-8A4087C651D3}" type="presOf" srcId="{A765186C-2A7A-48D3-B231-62CF3F07E954}" destId="{EBF7D972-03CE-426F-875B-A54122BFFB5D}" srcOrd="0" destOrd="0" presId="urn:microsoft.com/office/officeart/2016/7/layout/ChevronBlockProcess"/>
    <dgm:cxn modelId="{28FC66E0-E2F1-4545-9973-B10D70667A66}" type="presOf" srcId="{0B0BD29D-CE6C-4DBE-9FEB-A9A1512CF83C}" destId="{45B6DE43-927E-4667-B5D7-ED13686541DF}" srcOrd="0" destOrd="0" presId="urn:microsoft.com/office/officeart/2016/7/layout/ChevronBlockProcess"/>
    <dgm:cxn modelId="{E562EFE2-EAAD-4995-92AD-B89EF8D7D226}" type="presOf" srcId="{69D2C2C4-EDA2-405B-9804-814F1E35A3A5}" destId="{9C761F68-D2FF-4ADD-9E6A-1577AFE3F5CC}" srcOrd="0" destOrd="0" presId="urn:microsoft.com/office/officeart/2016/7/layout/ChevronBlockProcess"/>
    <dgm:cxn modelId="{B0D0A3E5-A6CF-4EC8-BFD0-19E59946D06F}" type="presOf" srcId="{7232865E-280B-49D6-AB28-48D528A3F31F}" destId="{F405EBE8-A859-41F4-BDF7-4F9A2E94723A}" srcOrd="0" destOrd="0" presId="urn:microsoft.com/office/officeart/2016/7/layout/ChevronBlockProcess"/>
    <dgm:cxn modelId="{2B38DEEA-D2B5-4071-97F1-2D6E4A5B66D9}" srcId="{7BAD9928-BF9C-4A1B-8A41-AADC4A2ACC5E}" destId="{36F594BF-7A68-4C09-A990-CB92A4973122}" srcOrd="0" destOrd="0" parTransId="{ADC36E83-0EF6-48AD-B0F2-3455A4DD509E}" sibTransId="{1DA55B2D-29C5-4244-9795-10CB539C83E4}"/>
    <dgm:cxn modelId="{607E80F0-8B30-4FE3-9E6D-4C380517A1AB}" srcId="{6A1185A5-AA28-4383-8E0E-D5F29C157677}" destId="{EA998D4A-AFFF-437D-8AE5-B750E6808D21}" srcOrd="2" destOrd="0" parTransId="{94741BFB-81FA-492A-8759-1C3711E811B9}" sibTransId="{EE802020-E559-48F5-AA02-D6869FE5EFB3}"/>
    <dgm:cxn modelId="{57522AF3-049E-474D-A699-B2BB8F612087}" type="presOf" srcId="{CBDF34E4-A8B5-41E2-B3AD-BD4D2176C95C}" destId="{4CB3036C-F3DC-4F5C-BD22-62D8A685603C}" srcOrd="0" destOrd="1" presId="urn:microsoft.com/office/officeart/2016/7/layout/ChevronBlockProcess"/>
    <dgm:cxn modelId="{B9F5BCFC-D9B4-408F-9B7B-555E13601B15}" type="presOf" srcId="{644CEC5E-47C8-4A2D-9ADB-DD8524C11B5A}" destId="{9C761F68-D2FF-4ADD-9E6A-1577AFE3F5CC}" srcOrd="0" destOrd="2" presId="urn:microsoft.com/office/officeart/2016/7/layout/ChevronBlockProcess"/>
    <dgm:cxn modelId="{E2992C10-8CE1-43B4-9005-4FB8642FEB58}" type="presParOf" srcId="{D7335744-6E58-4E4F-9582-12AD886AD576}" destId="{C1471ECC-3927-4554-AAA4-487AEDC9A030}" srcOrd="0" destOrd="0" presId="urn:microsoft.com/office/officeart/2016/7/layout/ChevronBlockProcess"/>
    <dgm:cxn modelId="{30AB35AB-52F9-4DA5-A7D6-52899F7B71F1}" type="presParOf" srcId="{C1471ECC-3927-4554-AAA4-487AEDC9A030}" destId="{1868C222-9A0A-4587-9269-7269A41EE54D}" srcOrd="0" destOrd="0" presId="urn:microsoft.com/office/officeart/2016/7/layout/ChevronBlockProcess"/>
    <dgm:cxn modelId="{3B52410C-9878-42D9-84B3-AEAA83E9029F}" type="presParOf" srcId="{C1471ECC-3927-4554-AAA4-487AEDC9A030}" destId="{9C46C035-C6A9-457E-9F9A-8DC527684E80}" srcOrd="1" destOrd="0" presId="urn:microsoft.com/office/officeart/2016/7/layout/ChevronBlockProcess"/>
    <dgm:cxn modelId="{2B3DB1C9-12D0-4425-B330-38E4A181828C}" type="presParOf" srcId="{D7335744-6E58-4E4F-9582-12AD886AD576}" destId="{705EA6EA-C1E3-4AE7-BC77-D3F1DD56067C}" srcOrd="1" destOrd="0" presId="urn:microsoft.com/office/officeart/2016/7/layout/ChevronBlockProcess"/>
    <dgm:cxn modelId="{CE00090A-AEC5-4287-A8A3-DDED0AD993D7}" type="presParOf" srcId="{D7335744-6E58-4E4F-9582-12AD886AD576}" destId="{8F81A7A0-7EBC-47A2-A4F3-F816C96D616F}" srcOrd="2" destOrd="0" presId="urn:microsoft.com/office/officeart/2016/7/layout/ChevronBlockProcess"/>
    <dgm:cxn modelId="{18131BC4-9270-4A39-B285-243EBB5DB464}" type="presParOf" srcId="{8F81A7A0-7EBC-47A2-A4F3-F816C96D616F}" destId="{EBF7D972-03CE-426F-875B-A54122BFFB5D}" srcOrd="0" destOrd="0" presId="urn:microsoft.com/office/officeart/2016/7/layout/ChevronBlockProcess"/>
    <dgm:cxn modelId="{297AFB39-95D8-4B4B-A69E-471C751C19A8}" type="presParOf" srcId="{8F81A7A0-7EBC-47A2-A4F3-F816C96D616F}" destId="{9C761F68-D2FF-4ADD-9E6A-1577AFE3F5CC}" srcOrd="1" destOrd="0" presId="urn:microsoft.com/office/officeart/2016/7/layout/ChevronBlockProcess"/>
    <dgm:cxn modelId="{20172B73-8743-4DD3-8D31-3244CD9A6336}" type="presParOf" srcId="{D7335744-6E58-4E4F-9582-12AD886AD576}" destId="{1A9C6AA1-9802-4E3C-8723-40A248D520CC}" srcOrd="3" destOrd="0" presId="urn:microsoft.com/office/officeart/2016/7/layout/ChevronBlockProcess"/>
    <dgm:cxn modelId="{FD88CA21-809F-4E1E-AC05-905B94855B6F}" type="presParOf" srcId="{D7335744-6E58-4E4F-9582-12AD886AD576}" destId="{A4AD0328-2CFF-4369-85F2-07D6775F98C4}" srcOrd="4" destOrd="0" presId="urn:microsoft.com/office/officeart/2016/7/layout/ChevronBlockProcess"/>
    <dgm:cxn modelId="{E42234F0-899B-4363-A01D-6E599C25213A}" type="presParOf" srcId="{A4AD0328-2CFF-4369-85F2-07D6775F98C4}" destId="{3C818B9B-8248-409B-BF72-688C3CBA547E}" srcOrd="0" destOrd="0" presId="urn:microsoft.com/office/officeart/2016/7/layout/ChevronBlockProcess"/>
    <dgm:cxn modelId="{DECFF421-92E2-4D75-A1B4-EFB61899914E}" type="presParOf" srcId="{A4AD0328-2CFF-4369-85F2-07D6775F98C4}" destId="{4CB3036C-F3DC-4F5C-BD22-62D8A685603C}" srcOrd="1" destOrd="0" presId="urn:microsoft.com/office/officeart/2016/7/layout/ChevronBlockProcess"/>
    <dgm:cxn modelId="{5135CD8C-74C4-4903-9DD6-BFC67CF9C5B3}" type="presParOf" srcId="{D7335744-6E58-4E4F-9582-12AD886AD576}" destId="{8BF563BE-03C9-4209-8012-DB98422ADC93}" srcOrd="5" destOrd="0" presId="urn:microsoft.com/office/officeart/2016/7/layout/ChevronBlockProcess"/>
    <dgm:cxn modelId="{1C8FF6B7-1B0F-456D-8618-A554B2713234}" type="presParOf" srcId="{D7335744-6E58-4E4F-9582-12AD886AD576}" destId="{323AD63C-EAD3-45FE-9CFE-CE6A6F9882E6}" srcOrd="6" destOrd="0" presId="urn:microsoft.com/office/officeart/2016/7/layout/ChevronBlockProcess"/>
    <dgm:cxn modelId="{A622C9E4-482A-4432-A9B5-2BFED3CE7CAE}" type="presParOf" srcId="{323AD63C-EAD3-45FE-9CFE-CE6A6F9882E6}" destId="{F405EBE8-A859-41F4-BDF7-4F9A2E94723A}" srcOrd="0" destOrd="0" presId="urn:microsoft.com/office/officeart/2016/7/layout/ChevronBlockProcess"/>
    <dgm:cxn modelId="{B12DFDBE-690C-452B-B8D0-FD1F75182051}" type="presParOf" srcId="{323AD63C-EAD3-45FE-9CFE-CE6A6F9882E6}" destId="{45B6DE43-927E-4667-B5D7-ED13686541D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F81659-2B3E-4703-93F8-4BD3A0EBCCE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9F7FF-BC27-4425-B57F-5785F6B128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Explore reasons behind the high no. Of failed projects. </a:t>
          </a:r>
        </a:p>
      </dgm:t>
    </dgm:pt>
    <dgm:pt modelId="{48D44001-A6BB-42BE-8251-D6BED191BFD3}" type="parTrans" cxnId="{F558DF52-FB9B-4499-91B4-13BFE1C9AA4B}">
      <dgm:prSet/>
      <dgm:spPr/>
      <dgm:t>
        <a:bodyPr/>
        <a:lstStyle/>
        <a:p>
          <a:endParaRPr lang="en-US"/>
        </a:p>
      </dgm:t>
    </dgm:pt>
    <dgm:pt modelId="{351F5C02-638C-466B-B021-55F5A938FF5F}" type="sibTrans" cxnId="{F558DF52-FB9B-4499-91B4-13BFE1C9AA4B}">
      <dgm:prSet/>
      <dgm:spPr/>
      <dgm:t>
        <a:bodyPr/>
        <a:lstStyle/>
        <a:p>
          <a:endParaRPr lang="en-US"/>
        </a:p>
      </dgm:t>
    </dgm:pt>
    <dgm:pt modelId="{F3CB89A1-5A35-4344-8C0A-12783972F1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Understanding the dynamics influencing project outcomes.</a:t>
          </a:r>
        </a:p>
      </dgm:t>
    </dgm:pt>
    <dgm:pt modelId="{869873D9-BB03-4835-BCAE-D91D7CF51B27}" type="parTrans" cxnId="{2A32432A-D497-4A43-BD78-C7F70960E4E6}">
      <dgm:prSet/>
      <dgm:spPr/>
      <dgm:t>
        <a:bodyPr/>
        <a:lstStyle/>
        <a:p>
          <a:endParaRPr lang="en-US"/>
        </a:p>
      </dgm:t>
    </dgm:pt>
    <dgm:pt modelId="{30C056E8-ECAE-4FFE-A894-3E06BE034712}" type="sibTrans" cxnId="{2A32432A-D497-4A43-BD78-C7F70960E4E6}">
      <dgm:prSet/>
      <dgm:spPr/>
      <dgm:t>
        <a:bodyPr/>
        <a:lstStyle/>
        <a:p>
          <a:endParaRPr lang="en-US"/>
        </a:p>
      </dgm:t>
    </dgm:pt>
    <dgm:pt modelId="{DDBA2C33-E237-46D3-AEE3-80737758AA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Addressing potential risks in crowdfunding campaigns.</a:t>
          </a:r>
        </a:p>
      </dgm:t>
    </dgm:pt>
    <dgm:pt modelId="{7FC15295-4BB9-4744-AEF2-6F3B35224512}" type="parTrans" cxnId="{AF44C940-666B-48B7-BBC9-A9AA61100772}">
      <dgm:prSet/>
      <dgm:spPr/>
      <dgm:t>
        <a:bodyPr/>
        <a:lstStyle/>
        <a:p>
          <a:endParaRPr lang="en-US"/>
        </a:p>
      </dgm:t>
    </dgm:pt>
    <dgm:pt modelId="{634E1153-4FCA-46FE-8785-448E485B6918}" type="sibTrans" cxnId="{AF44C940-666B-48B7-BBC9-A9AA61100772}">
      <dgm:prSet/>
      <dgm:spPr/>
      <dgm:t>
        <a:bodyPr/>
        <a:lstStyle/>
        <a:p>
          <a:endParaRPr lang="en-US"/>
        </a:p>
      </dgm:t>
    </dgm:pt>
    <dgm:pt modelId="{0B07F567-7D18-4A77-A76C-D40533D39084}" type="pres">
      <dgm:prSet presAssocID="{FAF81659-2B3E-4703-93F8-4BD3A0EBCCE1}" presName="root" presStyleCnt="0">
        <dgm:presLayoutVars>
          <dgm:dir/>
          <dgm:resizeHandles val="exact"/>
        </dgm:presLayoutVars>
      </dgm:prSet>
      <dgm:spPr/>
    </dgm:pt>
    <dgm:pt modelId="{1469090F-CD5B-4326-8B5B-82C8E6AE620A}" type="pres">
      <dgm:prSet presAssocID="{ACA9F7FF-BC27-4425-B57F-5785F6B12896}" presName="compNode" presStyleCnt="0"/>
      <dgm:spPr/>
    </dgm:pt>
    <dgm:pt modelId="{AB25D0AE-E8A6-4E03-BD54-7ED827331CFE}" type="pres">
      <dgm:prSet presAssocID="{ACA9F7FF-BC27-4425-B57F-5785F6B12896}" presName="iconBgRect" presStyleLbl="bgShp" presStyleIdx="0" presStyleCnt="3"/>
      <dgm:spPr/>
    </dgm:pt>
    <dgm:pt modelId="{19C6D545-3A21-4C40-9E7B-BE58288212F7}" type="pres">
      <dgm:prSet presAssocID="{ACA9F7FF-BC27-4425-B57F-5785F6B128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B303F2A-7DE5-44CF-8253-7C731CA464FE}" type="pres">
      <dgm:prSet presAssocID="{ACA9F7FF-BC27-4425-B57F-5785F6B12896}" presName="spaceRect" presStyleCnt="0"/>
      <dgm:spPr/>
    </dgm:pt>
    <dgm:pt modelId="{82251F96-6D78-432E-8AE7-074D1DB0A4C3}" type="pres">
      <dgm:prSet presAssocID="{ACA9F7FF-BC27-4425-B57F-5785F6B12896}" presName="textRect" presStyleLbl="revTx" presStyleIdx="0" presStyleCnt="3">
        <dgm:presLayoutVars>
          <dgm:chMax val="1"/>
          <dgm:chPref val="1"/>
        </dgm:presLayoutVars>
      </dgm:prSet>
      <dgm:spPr/>
    </dgm:pt>
    <dgm:pt modelId="{3EA069E8-AD1E-4A6C-A8CF-0A3D1322D604}" type="pres">
      <dgm:prSet presAssocID="{351F5C02-638C-466B-B021-55F5A938FF5F}" presName="sibTrans" presStyleCnt="0"/>
      <dgm:spPr/>
    </dgm:pt>
    <dgm:pt modelId="{259406A2-FE64-4AB8-A955-DEAD5B1AC9D1}" type="pres">
      <dgm:prSet presAssocID="{F3CB89A1-5A35-4344-8C0A-12783972F128}" presName="compNode" presStyleCnt="0"/>
      <dgm:spPr/>
    </dgm:pt>
    <dgm:pt modelId="{B744099A-B005-436E-9672-506524E91A03}" type="pres">
      <dgm:prSet presAssocID="{F3CB89A1-5A35-4344-8C0A-12783972F128}" presName="iconBgRect" presStyleLbl="bgShp" presStyleIdx="1" presStyleCnt="3"/>
      <dgm:spPr/>
    </dgm:pt>
    <dgm:pt modelId="{F9ADFB2B-9E9C-499B-BCE3-0D9B7E81406F}" type="pres">
      <dgm:prSet presAssocID="{F3CB89A1-5A35-4344-8C0A-12783972F1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6E1B1DA-3422-4EE1-A8CE-F3A44396341F}" type="pres">
      <dgm:prSet presAssocID="{F3CB89A1-5A35-4344-8C0A-12783972F128}" presName="spaceRect" presStyleCnt="0"/>
      <dgm:spPr/>
    </dgm:pt>
    <dgm:pt modelId="{8AA3E70E-29BF-4C45-B313-50A418134ECB}" type="pres">
      <dgm:prSet presAssocID="{F3CB89A1-5A35-4344-8C0A-12783972F128}" presName="textRect" presStyleLbl="revTx" presStyleIdx="1" presStyleCnt="3">
        <dgm:presLayoutVars>
          <dgm:chMax val="1"/>
          <dgm:chPref val="1"/>
        </dgm:presLayoutVars>
      </dgm:prSet>
      <dgm:spPr/>
    </dgm:pt>
    <dgm:pt modelId="{6C389809-FAFA-4A70-B22D-1DA5AD4EEF6C}" type="pres">
      <dgm:prSet presAssocID="{30C056E8-ECAE-4FFE-A894-3E06BE034712}" presName="sibTrans" presStyleCnt="0"/>
      <dgm:spPr/>
    </dgm:pt>
    <dgm:pt modelId="{47DA5245-8B40-4CB7-8EEE-181F4B0A1499}" type="pres">
      <dgm:prSet presAssocID="{DDBA2C33-E237-46D3-AEE3-80737758AAA6}" presName="compNode" presStyleCnt="0"/>
      <dgm:spPr/>
    </dgm:pt>
    <dgm:pt modelId="{02DF9CA5-B17E-46E8-AF1B-FA44C68BFC4C}" type="pres">
      <dgm:prSet presAssocID="{DDBA2C33-E237-46D3-AEE3-80737758AAA6}" presName="iconBgRect" presStyleLbl="bgShp" presStyleIdx="2" presStyleCnt="3"/>
      <dgm:spPr/>
    </dgm:pt>
    <dgm:pt modelId="{3BBE1180-7FC4-4A77-9CC5-7E7B347EE35D}" type="pres">
      <dgm:prSet presAssocID="{DDBA2C33-E237-46D3-AEE3-80737758AA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B9DCCE0-269F-4160-B485-B07EE218353D}" type="pres">
      <dgm:prSet presAssocID="{DDBA2C33-E237-46D3-AEE3-80737758AAA6}" presName="spaceRect" presStyleCnt="0"/>
      <dgm:spPr/>
    </dgm:pt>
    <dgm:pt modelId="{9D544B6B-ABB2-4B31-8F48-810122B1A56F}" type="pres">
      <dgm:prSet presAssocID="{DDBA2C33-E237-46D3-AEE3-80737758AA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7BA71D-7287-482E-A387-3095FBDD6CC2}" type="presOf" srcId="{FAF81659-2B3E-4703-93F8-4BD3A0EBCCE1}" destId="{0B07F567-7D18-4A77-A76C-D40533D39084}" srcOrd="0" destOrd="0" presId="urn:microsoft.com/office/officeart/2018/5/layout/IconCircleLabelList"/>
    <dgm:cxn modelId="{2A32432A-D497-4A43-BD78-C7F70960E4E6}" srcId="{FAF81659-2B3E-4703-93F8-4BD3A0EBCCE1}" destId="{F3CB89A1-5A35-4344-8C0A-12783972F128}" srcOrd="1" destOrd="0" parTransId="{869873D9-BB03-4835-BCAE-D91D7CF51B27}" sibTransId="{30C056E8-ECAE-4FFE-A894-3E06BE034712}"/>
    <dgm:cxn modelId="{B7F19A33-4508-4728-8831-62DC771274AC}" type="presOf" srcId="{F3CB89A1-5A35-4344-8C0A-12783972F128}" destId="{8AA3E70E-29BF-4C45-B313-50A418134ECB}" srcOrd="0" destOrd="0" presId="urn:microsoft.com/office/officeart/2018/5/layout/IconCircleLabelList"/>
    <dgm:cxn modelId="{AF44C940-666B-48B7-BBC9-A9AA61100772}" srcId="{FAF81659-2B3E-4703-93F8-4BD3A0EBCCE1}" destId="{DDBA2C33-E237-46D3-AEE3-80737758AAA6}" srcOrd="2" destOrd="0" parTransId="{7FC15295-4BB9-4744-AEF2-6F3B35224512}" sibTransId="{634E1153-4FCA-46FE-8785-448E485B6918}"/>
    <dgm:cxn modelId="{73D5B648-E822-4958-9616-BBEFC6790EC9}" type="presOf" srcId="{DDBA2C33-E237-46D3-AEE3-80737758AAA6}" destId="{9D544B6B-ABB2-4B31-8F48-810122B1A56F}" srcOrd="0" destOrd="0" presId="urn:microsoft.com/office/officeart/2018/5/layout/IconCircleLabelList"/>
    <dgm:cxn modelId="{F558DF52-FB9B-4499-91B4-13BFE1C9AA4B}" srcId="{FAF81659-2B3E-4703-93F8-4BD3A0EBCCE1}" destId="{ACA9F7FF-BC27-4425-B57F-5785F6B12896}" srcOrd="0" destOrd="0" parTransId="{48D44001-A6BB-42BE-8251-D6BED191BFD3}" sibTransId="{351F5C02-638C-466B-B021-55F5A938FF5F}"/>
    <dgm:cxn modelId="{996C2558-D2D8-457F-A23E-3DC5E5851CDA}" type="presOf" srcId="{ACA9F7FF-BC27-4425-B57F-5785F6B12896}" destId="{82251F96-6D78-432E-8AE7-074D1DB0A4C3}" srcOrd="0" destOrd="0" presId="urn:microsoft.com/office/officeart/2018/5/layout/IconCircleLabelList"/>
    <dgm:cxn modelId="{98FB0E28-FF7A-462C-9EE7-2F551EAE5481}" type="presParOf" srcId="{0B07F567-7D18-4A77-A76C-D40533D39084}" destId="{1469090F-CD5B-4326-8B5B-82C8E6AE620A}" srcOrd="0" destOrd="0" presId="urn:microsoft.com/office/officeart/2018/5/layout/IconCircleLabelList"/>
    <dgm:cxn modelId="{A34FE194-606A-4C32-86E4-65F34766F0EB}" type="presParOf" srcId="{1469090F-CD5B-4326-8B5B-82C8E6AE620A}" destId="{AB25D0AE-E8A6-4E03-BD54-7ED827331CFE}" srcOrd="0" destOrd="0" presId="urn:microsoft.com/office/officeart/2018/5/layout/IconCircleLabelList"/>
    <dgm:cxn modelId="{1B4AAD62-F9BE-428D-A8CA-F5FFCB4B0B2B}" type="presParOf" srcId="{1469090F-CD5B-4326-8B5B-82C8E6AE620A}" destId="{19C6D545-3A21-4C40-9E7B-BE58288212F7}" srcOrd="1" destOrd="0" presId="urn:microsoft.com/office/officeart/2018/5/layout/IconCircleLabelList"/>
    <dgm:cxn modelId="{F523EAD5-AB8F-4D62-A83B-21E823374F1B}" type="presParOf" srcId="{1469090F-CD5B-4326-8B5B-82C8E6AE620A}" destId="{0B303F2A-7DE5-44CF-8253-7C731CA464FE}" srcOrd="2" destOrd="0" presId="urn:microsoft.com/office/officeart/2018/5/layout/IconCircleLabelList"/>
    <dgm:cxn modelId="{39AD4EBB-648A-42F4-90FF-3F99F7A2D1E6}" type="presParOf" srcId="{1469090F-CD5B-4326-8B5B-82C8E6AE620A}" destId="{82251F96-6D78-432E-8AE7-074D1DB0A4C3}" srcOrd="3" destOrd="0" presId="urn:microsoft.com/office/officeart/2018/5/layout/IconCircleLabelList"/>
    <dgm:cxn modelId="{359EC3ED-A3A1-4F22-A9F5-CAE115FE3E23}" type="presParOf" srcId="{0B07F567-7D18-4A77-A76C-D40533D39084}" destId="{3EA069E8-AD1E-4A6C-A8CF-0A3D1322D604}" srcOrd="1" destOrd="0" presId="urn:microsoft.com/office/officeart/2018/5/layout/IconCircleLabelList"/>
    <dgm:cxn modelId="{D9FE1C5A-1655-4757-A1A2-B929A2CD0B5E}" type="presParOf" srcId="{0B07F567-7D18-4A77-A76C-D40533D39084}" destId="{259406A2-FE64-4AB8-A955-DEAD5B1AC9D1}" srcOrd="2" destOrd="0" presId="urn:microsoft.com/office/officeart/2018/5/layout/IconCircleLabelList"/>
    <dgm:cxn modelId="{2345712B-6103-4BDA-84CA-041C02CD1024}" type="presParOf" srcId="{259406A2-FE64-4AB8-A955-DEAD5B1AC9D1}" destId="{B744099A-B005-436E-9672-506524E91A03}" srcOrd="0" destOrd="0" presId="urn:microsoft.com/office/officeart/2018/5/layout/IconCircleLabelList"/>
    <dgm:cxn modelId="{CC0D67A9-9C44-4809-9882-A234377A88ED}" type="presParOf" srcId="{259406A2-FE64-4AB8-A955-DEAD5B1AC9D1}" destId="{F9ADFB2B-9E9C-499B-BCE3-0D9B7E81406F}" srcOrd="1" destOrd="0" presId="urn:microsoft.com/office/officeart/2018/5/layout/IconCircleLabelList"/>
    <dgm:cxn modelId="{2F7C8182-D281-4A2F-A105-A8026929BB73}" type="presParOf" srcId="{259406A2-FE64-4AB8-A955-DEAD5B1AC9D1}" destId="{66E1B1DA-3422-4EE1-A8CE-F3A44396341F}" srcOrd="2" destOrd="0" presId="urn:microsoft.com/office/officeart/2018/5/layout/IconCircleLabelList"/>
    <dgm:cxn modelId="{3851326D-5CB5-454C-990B-6582CC362417}" type="presParOf" srcId="{259406A2-FE64-4AB8-A955-DEAD5B1AC9D1}" destId="{8AA3E70E-29BF-4C45-B313-50A418134ECB}" srcOrd="3" destOrd="0" presId="urn:microsoft.com/office/officeart/2018/5/layout/IconCircleLabelList"/>
    <dgm:cxn modelId="{34AC22CF-DF77-4926-9E01-43324E600F5B}" type="presParOf" srcId="{0B07F567-7D18-4A77-A76C-D40533D39084}" destId="{6C389809-FAFA-4A70-B22D-1DA5AD4EEF6C}" srcOrd="3" destOrd="0" presId="urn:microsoft.com/office/officeart/2018/5/layout/IconCircleLabelList"/>
    <dgm:cxn modelId="{60F8BDCF-2BE3-4C82-B37B-69DDEBAE3E77}" type="presParOf" srcId="{0B07F567-7D18-4A77-A76C-D40533D39084}" destId="{47DA5245-8B40-4CB7-8EEE-181F4B0A1499}" srcOrd="4" destOrd="0" presId="urn:microsoft.com/office/officeart/2018/5/layout/IconCircleLabelList"/>
    <dgm:cxn modelId="{7AB0666E-8B61-4F2D-A12C-03BE2B8A1559}" type="presParOf" srcId="{47DA5245-8B40-4CB7-8EEE-181F4B0A1499}" destId="{02DF9CA5-B17E-46E8-AF1B-FA44C68BFC4C}" srcOrd="0" destOrd="0" presId="urn:microsoft.com/office/officeart/2018/5/layout/IconCircleLabelList"/>
    <dgm:cxn modelId="{3843EA00-92EA-4465-AE5B-499A82F36357}" type="presParOf" srcId="{47DA5245-8B40-4CB7-8EEE-181F4B0A1499}" destId="{3BBE1180-7FC4-4A77-9CC5-7E7B347EE35D}" srcOrd="1" destOrd="0" presId="urn:microsoft.com/office/officeart/2018/5/layout/IconCircleLabelList"/>
    <dgm:cxn modelId="{D4B58740-57AB-4EDA-BD80-B11B49A320D2}" type="presParOf" srcId="{47DA5245-8B40-4CB7-8EEE-181F4B0A1499}" destId="{2B9DCCE0-269F-4160-B485-B07EE218353D}" srcOrd="2" destOrd="0" presId="urn:microsoft.com/office/officeart/2018/5/layout/IconCircleLabelList"/>
    <dgm:cxn modelId="{2ACB4FE9-2A5A-43AE-98EA-F5363921354F}" type="presParOf" srcId="{47DA5245-8B40-4CB7-8EEE-181F4B0A1499}" destId="{9D544B6B-ABB2-4B31-8F48-810122B1A5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354B77-A895-4A63-82C1-079D084C81C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CCB75-7448-41C8-AC43-93B6B225B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Company should investigate and address reasons behind project failure to reduce risks.</a:t>
          </a:r>
        </a:p>
      </dgm:t>
    </dgm:pt>
    <dgm:pt modelId="{CF43EB50-0656-469D-8EFD-0E6D4F0ADE47}" type="parTrans" cxnId="{0C977B8E-9D1C-4031-8E36-FBC2AEFB3CA4}">
      <dgm:prSet/>
      <dgm:spPr/>
      <dgm:t>
        <a:bodyPr/>
        <a:lstStyle/>
        <a:p>
          <a:endParaRPr lang="en-US"/>
        </a:p>
      </dgm:t>
    </dgm:pt>
    <dgm:pt modelId="{AF5B040B-4B76-4105-A760-959FE07CD939}" type="sibTrans" cxnId="{0C977B8E-9D1C-4031-8E36-FBC2AEFB3C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49E62-7EE8-4FB0-8849-CAF420A2E4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2.explore opportunities  for innovation in crowdfunding strategies. </a:t>
          </a:r>
        </a:p>
      </dgm:t>
    </dgm:pt>
    <dgm:pt modelId="{AE35B1E6-5B05-426A-A2EB-C4093D2026A9}" type="parTrans" cxnId="{06227857-597C-496E-B6AA-9792E6B79433}">
      <dgm:prSet/>
      <dgm:spPr/>
      <dgm:t>
        <a:bodyPr/>
        <a:lstStyle/>
        <a:p>
          <a:endParaRPr lang="en-US"/>
        </a:p>
      </dgm:t>
    </dgm:pt>
    <dgm:pt modelId="{A8FAF73B-38E7-4A16-8ACC-B689F5E6911C}" type="sibTrans" cxnId="{06227857-597C-496E-B6AA-9792E6B794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A863B6-DFFD-4474-8FFA-5054E8094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3.Make strategic adjustments  based on yearly project distribution trends.</a:t>
          </a:r>
        </a:p>
      </dgm:t>
    </dgm:pt>
    <dgm:pt modelId="{422F83C7-04E3-4F8C-A4BA-15DBBA97C531}" type="parTrans" cxnId="{81D20981-24FA-4E2A-B151-2B2C49194794}">
      <dgm:prSet/>
      <dgm:spPr/>
      <dgm:t>
        <a:bodyPr/>
        <a:lstStyle/>
        <a:p>
          <a:endParaRPr lang="en-US"/>
        </a:p>
      </dgm:t>
    </dgm:pt>
    <dgm:pt modelId="{A543AFCA-7E97-438F-9C3A-1BCDEC82A83A}" type="sibTrans" cxnId="{81D20981-24FA-4E2A-B151-2B2C491947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B55873-C42D-480A-BD08-0F016A22F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Improve project planning considering average days for successful campaigns.</a:t>
          </a:r>
        </a:p>
      </dgm:t>
    </dgm:pt>
    <dgm:pt modelId="{9675E4AF-8DD6-49C8-92F1-4B121A7F93C8}" type="parTrans" cxnId="{A30182F6-ECF0-458F-B5D7-884413A49A77}">
      <dgm:prSet/>
      <dgm:spPr/>
      <dgm:t>
        <a:bodyPr/>
        <a:lstStyle/>
        <a:p>
          <a:endParaRPr lang="en-US"/>
        </a:p>
      </dgm:t>
    </dgm:pt>
    <dgm:pt modelId="{6F07F131-0DCF-4679-8AD2-2DB30111C7BF}" type="sibTrans" cxnId="{A30182F6-ECF0-458F-B5D7-884413A49A77}">
      <dgm:prSet/>
      <dgm:spPr/>
      <dgm:t>
        <a:bodyPr/>
        <a:lstStyle/>
        <a:p>
          <a:endParaRPr lang="en-US"/>
        </a:p>
      </dgm:t>
    </dgm:pt>
    <dgm:pt modelId="{54934157-8AC0-4435-87B0-BC1B2E6564F1}" type="pres">
      <dgm:prSet presAssocID="{13354B77-A895-4A63-82C1-079D084C81CB}" presName="root" presStyleCnt="0">
        <dgm:presLayoutVars>
          <dgm:dir/>
          <dgm:resizeHandles val="exact"/>
        </dgm:presLayoutVars>
      </dgm:prSet>
      <dgm:spPr/>
    </dgm:pt>
    <dgm:pt modelId="{FB85B170-3D12-4FC1-BC34-0045BA842356}" type="pres">
      <dgm:prSet presAssocID="{13354B77-A895-4A63-82C1-079D084C81CB}" presName="container" presStyleCnt="0">
        <dgm:presLayoutVars>
          <dgm:dir/>
          <dgm:resizeHandles val="exact"/>
        </dgm:presLayoutVars>
      </dgm:prSet>
      <dgm:spPr/>
    </dgm:pt>
    <dgm:pt modelId="{2E22285F-9D64-4226-8DA1-959E034466A5}" type="pres">
      <dgm:prSet presAssocID="{536CCB75-7448-41C8-AC43-93B6B225BE56}" presName="compNode" presStyleCnt="0"/>
      <dgm:spPr/>
    </dgm:pt>
    <dgm:pt modelId="{7E1E939B-AD37-49C7-8669-12296066F925}" type="pres">
      <dgm:prSet presAssocID="{536CCB75-7448-41C8-AC43-93B6B225BE56}" presName="iconBgRect" presStyleLbl="bgShp" presStyleIdx="0" presStyleCnt="4"/>
      <dgm:spPr/>
    </dgm:pt>
    <dgm:pt modelId="{08C76E4E-8F6A-4803-A4E4-F811BA0BD791}" type="pres">
      <dgm:prSet presAssocID="{536CCB75-7448-41C8-AC43-93B6B225BE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7A17FE1-01C1-4FCA-B140-99009C6CB3EA}" type="pres">
      <dgm:prSet presAssocID="{536CCB75-7448-41C8-AC43-93B6B225BE56}" presName="spaceRect" presStyleCnt="0"/>
      <dgm:spPr/>
    </dgm:pt>
    <dgm:pt modelId="{3B61B1A7-BA21-431A-80B6-A90981BDD8A8}" type="pres">
      <dgm:prSet presAssocID="{536CCB75-7448-41C8-AC43-93B6B225BE56}" presName="textRect" presStyleLbl="revTx" presStyleIdx="0" presStyleCnt="4">
        <dgm:presLayoutVars>
          <dgm:chMax val="1"/>
          <dgm:chPref val="1"/>
        </dgm:presLayoutVars>
      </dgm:prSet>
      <dgm:spPr/>
    </dgm:pt>
    <dgm:pt modelId="{8BAB6712-BDDF-4C11-A025-B9B5ED2BA3F1}" type="pres">
      <dgm:prSet presAssocID="{AF5B040B-4B76-4105-A760-959FE07CD939}" presName="sibTrans" presStyleLbl="sibTrans2D1" presStyleIdx="0" presStyleCnt="0"/>
      <dgm:spPr/>
    </dgm:pt>
    <dgm:pt modelId="{080C1B6E-7D79-473D-A35A-6ADE05D06A84}" type="pres">
      <dgm:prSet presAssocID="{E3949E62-7EE8-4FB0-8849-CAF420A2E4A7}" presName="compNode" presStyleCnt="0"/>
      <dgm:spPr/>
    </dgm:pt>
    <dgm:pt modelId="{21A6DEC8-EC0B-4DF2-BCCE-6013357EC51E}" type="pres">
      <dgm:prSet presAssocID="{E3949E62-7EE8-4FB0-8849-CAF420A2E4A7}" presName="iconBgRect" presStyleLbl="bgShp" presStyleIdx="1" presStyleCnt="4"/>
      <dgm:spPr/>
    </dgm:pt>
    <dgm:pt modelId="{D478155D-3BD5-4025-9004-DC2672C6837E}" type="pres">
      <dgm:prSet presAssocID="{E3949E62-7EE8-4FB0-8849-CAF420A2E4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5B9CEA07-41B7-485E-BE28-CEA959674A4C}" type="pres">
      <dgm:prSet presAssocID="{E3949E62-7EE8-4FB0-8849-CAF420A2E4A7}" presName="spaceRect" presStyleCnt="0"/>
      <dgm:spPr/>
    </dgm:pt>
    <dgm:pt modelId="{8E5915C0-320C-450D-9848-1292005D7CAA}" type="pres">
      <dgm:prSet presAssocID="{E3949E62-7EE8-4FB0-8849-CAF420A2E4A7}" presName="textRect" presStyleLbl="revTx" presStyleIdx="1" presStyleCnt="4">
        <dgm:presLayoutVars>
          <dgm:chMax val="1"/>
          <dgm:chPref val="1"/>
        </dgm:presLayoutVars>
      </dgm:prSet>
      <dgm:spPr/>
    </dgm:pt>
    <dgm:pt modelId="{1F26D564-6ADF-4A91-85E8-F315B3BAA731}" type="pres">
      <dgm:prSet presAssocID="{A8FAF73B-38E7-4A16-8ACC-B689F5E6911C}" presName="sibTrans" presStyleLbl="sibTrans2D1" presStyleIdx="0" presStyleCnt="0"/>
      <dgm:spPr/>
    </dgm:pt>
    <dgm:pt modelId="{0601E9A4-709E-4A83-918B-E88B1B32772D}" type="pres">
      <dgm:prSet presAssocID="{76A863B6-DFFD-4474-8FFA-5054E80943CF}" presName="compNode" presStyleCnt="0"/>
      <dgm:spPr/>
    </dgm:pt>
    <dgm:pt modelId="{A3525156-0338-403D-A684-7E19D58968D9}" type="pres">
      <dgm:prSet presAssocID="{76A863B6-DFFD-4474-8FFA-5054E80943CF}" presName="iconBgRect" presStyleLbl="bgShp" presStyleIdx="2" presStyleCnt="4"/>
      <dgm:spPr/>
    </dgm:pt>
    <dgm:pt modelId="{56698D28-D78F-4D64-BFFA-BB01A166BE01}" type="pres">
      <dgm:prSet presAssocID="{76A863B6-DFFD-4474-8FFA-5054E80943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C970267-A8E6-4FA7-93DF-5B86CC154AB4}" type="pres">
      <dgm:prSet presAssocID="{76A863B6-DFFD-4474-8FFA-5054E80943CF}" presName="spaceRect" presStyleCnt="0"/>
      <dgm:spPr/>
    </dgm:pt>
    <dgm:pt modelId="{736B17FA-B4C9-4E48-A4EB-C68827E3AC53}" type="pres">
      <dgm:prSet presAssocID="{76A863B6-DFFD-4474-8FFA-5054E80943CF}" presName="textRect" presStyleLbl="revTx" presStyleIdx="2" presStyleCnt="4">
        <dgm:presLayoutVars>
          <dgm:chMax val="1"/>
          <dgm:chPref val="1"/>
        </dgm:presLayoutVars>
      </dgm:prSet>
      <dgm:spPr/>
    </dgm:pt>
    <dgm:pt modelId="{848FD87D-1091-4B01-A092-D3748E402D93}" type="pres">
      <dgm:prSet presAssocID="{A543AFCA-7E97-438F-9C3A-1BCDEC82A83A}" presName="sibTrans" presStyleLbl="sibTrans2D1" presStyleIdx="0" presStyleCnt="0"/>
      <dgm:spPr/>
    </dgm:pt>
    <dgm:pt modelId="{07E67C98-B59B-4240-ABF2-A58884AEC6E9}" type="pres">
      <dgm:prSet presAssocID="{3FB55873-C42D-480A-BD08-0F016A22F0F7}" presName="compNode" presStyleCnt="0"/>
      <dgm:spPr/>
    </dgm:pt>
    <dgm:pt modelId="{316C1022-0BD4-4928-A11B-8AFE07136E18}" type="pres">
      <dgm:prSet presAssocID="{3FB55873-C42D-480A-BD08-0F016A22F0F7}" presName="iconBgRect" presStyleLbl="bgShp" presStyleIdx="3" presStyleCnt="4"/>
      <dgm:spPr/>
    </dgm:pt>
    <dgm:pt modelId="{AD6DD310-8D01-4906-B4A9-DE49F8F540A6}" type="pres">
      <dgm:prSet presAssocID="{3FB55873-C42D-480A-BD08-0F016A22F0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193F2AB-FB98-4040-8E81-54B1AAE24FF4}" type="pres">
      <dgm:prSet presAssocID="{3FB55873-C42D-480A-BD08-0F016A22F0F7}" presName="spaceRect" presStyleCnt="0"/>
      <dgm:spPr/>
    </dgm:pt>
    <dgm:pt modelId="{772BE78F-E7D5-45A4-80A8-B84DA6DDA10C}" type="pres">
      <dgm:prSet presAssocID="{3FB55873-C42D-480A-BD08-0F016A22F0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61900E-5948-48FA-8E32-F44025D79BC4}" type="presOf" srcId="{E3949E62-7EE8-4FB0-8849-CAF420A2E4A7}" destId="{8E5915C0-320C-450D-9848-1292005D7CAA}" srcOrd="0" destOrd="0" presId="urn:microsoft.com/office/officeart/2018/2/layout/IconCircleList"/>
    <dgm:cxn modelId="{3B30B212-8B9E-4EE9-A102-ACFC74A63AF0}" type="presOf" srcId="{3FB55873-C42D-480A-BD08-0F016A22F0F7}" destId="{772BE78F-E7D5-45A4-80A8-B84DA6DDA10C}" srcOrd="0" destOrd="0" presId="urn:microsoft.com/office/officeart/2018/2/layout/IconCircleList"/>
    <dgm:cxn modelId="{C0D68A1C-BB20-4D2F-91A9-4B8ED9F96BAE}" type="presOf" srcId="{13354B77-A895-4A63-82C1-079D084C81CB}" destId="{54934157-8AC0-4435-87B0-BC1B2E6564F1}" srcOrd="0" destOrd="0" presId="urn:microsoft.com/office/officeart/2018/2/layout/IconCircleList"/>
    <dgm:cxn modelId="{59549253-2E6B-438B-97D7-E75F856165B1}" type="presOf" srcId="{76A863B6-DFFD-4474-8FFA-5054E80943CF}" destId="{736B17FA-B4C9-4E48-A4EB-C68827E3AC53}" srcOrd="0" destOrd="0" presId="urn:microsoft.com/office/officeart/2018/2/layout/IconCircleList"/>
    <dgm:cxn modelId="{06227857-597C-496E-B6AA-9792E6B79433}" srcId="{13354B77-A895-4A63-82C1-079D084C81CB}" destId="{E3949E62-7EE8-4FB0-8849-CAF420A2E4A7}" srcOrd="1" destOrd="0" parTransId="{AE35B1E6-5B05-426A-A2EB-C4093D2026A9}" sibTransId="{A8FAF73B-38E7-4A16-8ACC-B689F5E6911C}"/>
    <dgm:cxn modelId="{81D20981-24FA-4E2A-B151-2B2C49194794}" srcId="{13354B77-A895-4A63-82C1-079D084C81CB}" destId="{76A863B6-DFFD-4474-8FFA-5054E80943CF}" srcOrd="2" destOrd="0" parTransId="{422F83C7-04E3-4F8C-A4BA-15DBBA97C531}" sibTransId="{A543AFCA-7E97-438F-9C3A-1BCDEC82A83A}"/>
    <dgm:cxn modelId="{0C977B8E-9D1C-4031-8E36-FBC2AEFB3CA4}" srcId="{13354B77-A895-4A63-82C1-079D084C81CB}" destId="{536CCB75-7448-41C8-AC43-93B6B225BE56}" srcOrd="0" destOrd="0" parTransId="{CF43EB50-0656-469D-8EFD-0E6D4F0ADE47}" sibTransId="{AF5B040B-4B76-4105-A760-959FE07CD939}"/>
    <dgm:cxn modelId="{1DCFC69A-228E-401A-936C-CA6BC1850665}" type="presOf" srcId="{AF5B040B-4B76-4105-A760-959FE07CD939}" destId="{8BAB6712-BDDF-4C11-A025-B9B5ED2BA3F1}" srcOrd="0" destOrd="0" presId="urn:microsoft.com/office/officeart/2018/2/layout/IconCircleList"/>
    <dgm:cxn modelId="{BB114BA6-3451-4005-8E90-2918DE448E7E}" type="presOf" srcId="{A8FAF73B-38E7-4A16-8ACC-B689F5E6911C}" destId="{1F26D564-6ADF-4A91-85E8-F315B3BAA731}" srcOrd="0" destOrd="0" presId="urn:microsoft.com/office/officeart/2018/2/layout/IconCircleList"/>
    <dgm:cxn modelId="{92696CB9-B8FD-4171-A26A-293AB24D5C0D}" type="presOf" srcId="{A543AFCA-7E97-438F-9C3A-1BCDEC82A83A}" destId="{848FD87D-1091-4B01-A092-D3748E402D93}" srcOrd="0" destOrd="0" presId="urn:microsoft.com/office/officeart/2018/2/layout/IconCircleList"/>
    <dgm:cxn modelId="{86A72CD0-5DCD-4848-9D8D-B20F066BEC4A}" type="presOf" srcId="{536CCB75-7448-41C8-AC43-93B6B225BE56}" destId="{3B61B1A7-BA21-431A-80B6-A90981BDD8A8}" srcOrd="0" destOrd="0" presId="urn:microsoft.com/office/officeart/2018/2/layout/IconCircleList"/>
    <dgm:cxn modelId="{A30182F6-ECF0-458F-B5D7-884413A49A77}" srcId="{13354B77-A895-4A63-82C1-079D084C81CB}" destId="{3FB55873-C42D-480A-BD08-0F016A22F0F7}" srcOrd="3" destOrd="0" parTransId="{9675E4AF-8DD6-49C8-92F1-4B121A7F93C8}" sibTransId="{6F07F131-0DCF-4679-8AD2-2DB30111C7BF}"/>
    <dgm:cxn modelId="{46687A77-86D0-466E-9000-6D6092EF7F42}" type="presParOf" srcId="{54934157-8AC0-4435-87B0-BC1B2E6564F1}" destId="{FB85B170-3D12-4FC1-BC34-0045BA842356}" srcOrd="0" destOrd="0" presId="urn:microsoft.com/office/officeart/2018/2/layout/IconCircleList"/>
    <dgm:cxn modelId="{4CBC6EBC-A01A-4FE2-9419-8704D9C8EE97}" type="presParOf" srcId="{FB85B170-3D12-4FC1-BC34-0045BA842356}" destId="{2E22285F-9D64-4226-8DA1-959E034466A5}" srcOrd="0" destOrd="0" presId="urn:microsoft.com/office/officeart/2018/2/layout/IconCircleList"/>
    <dgm:cxn modelId="{41012068-E4E9-4D9D-9017-38CA18A28B5F}" type="presParOf" srcId="{2E22285F-9D64-4226-8DA1-959E034466A5}" destId="{7E1E939B-AD37-49C7-8669-12296066F925}" srcOrd="0" destOrd="0" presId="urn:microsoft.com/office/officeart/2018/2/layout/IconCircleList"/>
    <dgm:cxn modelId="{BFAE6E9D-1DE9-4591-86B5-4AC5B218587C}" type="presParOf" srcId="{2E22285F-9D64-4226-8DA1-959E034466A5}" destId="{08C76E4E-8F6A-4803-A4E4-F811BA0BD791}" srcOrd="1" destOrd="0" presId="urn:microsoft.com/office/officeart/2018/2/layout/IconCircleList"/>
    <dgm:cxn modelId="{C3C9A28B-7D22-4041-B79C-F0644C00DD46}" type="presParOf" srcId="{2E22285F-9D64-4226-8DA1-959E034466A5}" destId="{27A17FE1-01C1-4FCA-B140-99009C6CB3EA}" srcOrd="2" destOrd="0" presId="urn:microsoft.com/office/officeart/2018/2/layout/IconCircleList"/>
    <dgm:cxn modelId="{01A4A6FB-B54E-4622-8626-E8087F3C0D88}" type="presParOf" srcId="{2E22285F-9D64-4226-8DA1-959E034466A5}" destId="{3B61B1A7-BA21-431A-80B6-A90981BDD8A8}" srcOrd="3" destOrd="0" presId="urn:microsoft.com/office/officeart/2018/2/layout/IconCircleList"/>
    <dgm:cxn modelId="{5EA71003-EE3D-45AC-8F97-838AA8DD0D62}" type="presParOf" srcId="{FB85B170-3D12-4FC1-BC34-0045BA842356}" destId="{8BAB6712-BDDF-4C11-A025-B9B5ED2BA3F1}" srcOrd="1" destOrd="0" presId="urn:microsoft.com/office/officeart/2018/2/layout/IconCircleList"/>
    <dgm:cxn modelId="{43B6CEA6-588B-4C69-8081-E697940D11F1}" type="presParOf" srcId="{FB85B170-3D12-4FC1-BC34-0045BA842356}" destId="{080C1B6E-7D79-473D-A35A-6ADE05D06A84}" srcOrd="2" destOrd="0" presId="urn:microsoft.com/office/officeart/2018/2/layout/IconCircleList"/>
    <dgm:cxn modelId="{BFA212B0-C17D-4365-9674-5F812BF8DF14}" type="presParOf" srcId="{080C1B6E-7D79-473D-A35A-6ADE05D06A84}" destId="{21A6DEC8-EC0B-4DF2-BCCE-6013357EC51E}" srcOrd="0" destOrd="0" presId="urn:microsoft.com/office/officeart/2018/2/layout/IconCircleList"/>
    <dgm:cxn modelId="{2E0395F8-3C68-4FBE-9890-5E90045FD38F}" type="presParOf" srcId="{080C1B6E-7D79-473D-A35A-6ADE05D06A84}" destId="{D478155D-3BD5-4025-9004-DC2672C6837E}" srcOrd="1" destOrd="0" presId="urn:microsoft.com/office/officeart/2018/2/layout/IconCircleList"/>
    <dgm:cxn modelId="{37B41721-9A03-4927-8BAA-E18F90330370}" type="presParOf" srcId="{080C1B6E-7D79-473D-A35A-6ADE05D06A84}" destId="{5B9CEA07-41B7-485E-BE28-CEA959674A4C}" srcOrd="2" destOrd="0" presId="urn:microsoft.com/office/officeart/2018/2/layout/IconCircleList"/>
    <dgm:cxn modelId="{A2DBF5A0-9D30-4E1A-BE16-6DC3E801276E}" type="presParOf" srcId="{080C1B6E-7D79-473D-A35A-6ADE05D06A84}" destId="{8E5915C0-320C-450D-9848-1292005D7CAA}" srcOrd="3" destOrd="0" presId="urn:microsoft.com/office/officeart/2018/2/layout/IconCircleList"/>
    <dgm:cxn modelId="{533D9F58-4B67-4A08-9AFC-CB79452D6A77}" type="presParOf" srcId="{FB85B170-3D12-4FC1-BC34-0045BA842356}" destId="{1F26D564-6ADF-4A91-85E8-F315B3BAA731}" srcOrd="3" destOrd="0" presId="urn:microsoft.com/office/officeart/2018/2/layout/IconCircleList"/>
    <dgm:cxn modelId="{BA5C00C3-DCEA-444D-B9F5-982A9AAF3B46}" type="presParOf" srcId="{FB85B170-3D12-4FC1-BC34-0045BA842356}" destId="{0601E9A4-709E-4A83-918B-E88B1B32772D}" srcOrd="4" destOrd="0" presId="urn:microsoft.com/office/officeart/2018/2/layout/IconCircleList"/>
    <dgm:cxn modelId="{E862E6BC-A613-4B36-981E-51ABE9399B84}" type="presParOf" srcId="{0601E9A4-709E-4A83-918B-E88B1B32772D}" destId="{A3525156-0338-403D-A684-7E19D58968D9}" srcOrd="0" destOrd="0" presId="urn:microsoft.com/office/officeart/2018/2/layout/IconCircleList"/>
    <dgm:cxn modelId="{19596DF7-7D42-4D80-B6EF-0FF53795E39F}" type="presParOf" srcId="{0601E9A4-709E-4A83-918B-E88B1B32772D}" destId="{56698D28-D78F-4D64-BFFA-BB01A166BE01}" srcOrd="1" destOrd="0" presId="urn:microsoft.com/office/officeart/2018/2/layout/IconCircleList"/>
    <dgm:cxn modelId="{DB090977-02F4-43FA-82F2-103B1A1306EB}" type="presParOf" srcId="{0601E9A4-709E-4A83-918B-E88B1B32772D}" destId="{9C970267-A8E6-4FA7-93DF-5B86CC154AB4}" srcOrd="2" destOrd="0" presId="urn:microsoft.com/office/officeart/2018/2/layout/IconCircleList"/>
    <dgm:cxn modelId="{056BD629-5662-41CC-BAF9-7C3F242D8EC9}" type="presParOf" srcId="{0601E9A4-709E-4A83-918B-E88B1B32772D}" destId="{736B17FA-B4C9-4E48-A4EB-C68827E3AC53}" srcOrd="3" destOrd="0" presId="urn:microsoft.com/office/officeart/2018/2/layout/IconCircleList"/>
    <dgm:cxn modelId="{458B1B6C-0B90-45D4-8326-AADB079AF0C2}" type="presParOf" srcId="{FB85B170-3D12-4FC1-BC34-0045BA842356}" destId="{848FD87D-1091-4B01-A092-D3748E402D93}" srcOrd="5" destOrd="0" presId="urn:microsoft.com/office/officeart/2018/2/layout/IconCircleList"/>
    <dgm:cxn modelId="{5490E14A-8075-4E9D-8082-B973B68C7C87}" type="presParOf" srcId="{FB85B170-3D12-4FC1-BC34-0045BA842356}" destId="{07E67C98-B59B-4240-ABF2-A58884AEC6E9}" srcOrd="6" destOrd="0" presId="urn:microsoft.com/office/officeart/2018/2/layout/IconCircleList"/>
    <dgm:cxn modelId="{5797E65F-5724-4BA0-9D46-037BEF3A779F}" type="presParOf" srcId="{07E67C98-B59B-4240-ABF2-A58884AEC6E9}" destId="{316C1022-0BD4-4928-A11B-8AFE07136E18}" srcOrd="0" destOrd="0" presId="urn:microsoft.com/office/officeart/2018/2/layout/IconCircleList"/>
    <dgm:cxn modelId="{E5CE0D30-5CB2-4B80-B0AD-D3C54906ABEA}" type="presParOf" srcId="{07E67C98-B59B-4240-ABF2-A58884AEC6E9}" destId="{AD6DD310-8D01-4906-B4A9-DE49F8F540A6}" srcOrd="1" destOrd="0" presId="urn:microsoft.com/office/officeart/2018/2/layout/IconCircleList"/>
    <dgm:cxn modelId="{C7DB0880-2D9E-470A-A5DD-46ADA011C883}" type="presParOf" srcId="{07E67C98-B59B-4240-ABF2-A58884AEC6E9}" destId="{9193F2AB-FB98-4040-8E81-54B1AAE24FF4}" srcOrd="2" destOrd="0" presId="urn:microsoft.com/office/officeart/2018/2/layout/IconCircleList"/>
    <dgm:cxn modelId="{BBF03F9F-BFBE-40EF-9F37-8B62BEBB01C2}" type="presParOf" srcId="{07E67C98-B59B-4240-ABF2-A58884AEC6E9}" destId="{772BE78F-E7D5-45A4-80A8-B84DA6DDA1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3DA08-C5FB-4CD6-AD8B-49229BB3303E}">
      <dsp:nvSpPr>
        <dsp:cNvPr id="0" name=""/>
        <dsp:cNvSpPr/>
      </dsp:nvSpPr>
      <dsp:spPr>
        <a:xfrm>
          <a:off x="0" y="486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6E5BA-C5C8-40F5-AF04-33440F056D1C}">
      <dsp:nvSpPr>
        <dsp:cNvPr id="0" name=""/>
        <dsp:cNvSpPr/>
      </dsp:nvSpPr>
      <dsp:spPr>
        <a:xfrm>
          <a:off x="0" y="486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Crowdfunding ?</a:t>
          </a:r>
        </a:p>
      </dsp:txBody>
      <dsp:txXfrm>
        <a:off x="0" y="486"/>
        <a:ext cx="10168127" cy="442662"/>
      </dsp:txXfrm>
    </dsp:sp>
    <dsp:sp modelId="{3F5B84B2-EBC2-4F0B-95DD-C853076CA2D4}">
      <dsp:nvSpPr>
        <dsp:cNvPr id="0" name=""/>
        <dsp:cNvSpPr/>
      </dsp:nvSpPr>
      <dsp:spPr>
        <a:xfrm>
          <a:off x="0" y="443149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9746-FD2E-4A61-AEA2-F82FD5D95EFB}">
      <dsp:nvSpPr>
        <dsp:cNvPr id="0" name=""/>
        <dsp:cNvSpPr/>
      </dsp:nvSpPr>
      <dsp:spPr>
        <a:xfrm>
          <a:off x="0" y="443149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Does Crowdfunding Platform Works ?</a:t>
          </a:r>
        </a:p>
      </dsp:txBody>
      <dsp:txXfrm>
        <a:off x="0" y="443149"/>
        <a:ext cx="10168127" cy="442662"/>
      </dsp:txXfrm>
    </dsp:sp>
    <dsp:sp modelId="{0797FA10-13F4-4FC3-AE81-A920773E182C}">
      <dsp:nvSpPr>
        <dsp:cNvPr id="0" name=""/>
        <dsp:cNvSpPr/>
      </dsp:nvSpPr>
      <dsp:spPr>
        <a:xfrm>
          <a:off x="0" y="88581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0070D-3E7A-4259-B26D-1AF2AACAD160}">
      <dsp:nvSpPr>
        <dsp:cNvPr id="0" name=""/>
        <dsp:cNvSpPr/>
      </dsp:nvSpPr>
      <dsp:spPr>
        <a:xfrm>
          <a:off x="0" y="885812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Neue Haas Grotesk Text Pro"/>
            </a:rPr>
            <a:t>Understanding Data</a:t>
          </a:r>
        </a:p>
      </dsp:txBody>
      <dsp:txXfrm>
        <a:off x="0" y="885812"/>
        <a:ext cx="10168127" cy="442662"/>
      </dsp:txXfrm>
    </dsp:sp>
    <dsp:sp modelId="{16F13998-F30F-462D-BD97-4BC5A9EF803C}">
      <dsp:nvSpPr>
        <dsp:cNvPr id="0" name=""/>
        <dsp:cNvSpPr/>
      </dsp:nvSpPr>
      <dsp:spPr>
        <a:xfrm>
          <a:off x="0" y="132847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33CF5-31F8-4DC5-B899-E4FF4776DDC1}">
      <dsp:nvSpPr>
        <dsp:cNvPr id="0" name=""/>
        <dsp:cNvSpPr/>
      </dsp:nvSpPr>
      <dsp:spPr>
        <a:xfrm>
          <a:off x="0" y="1328475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Objective </a:t>
          </a:r>
        </a:p>
      </dsp:txBody>
      <dsp:txXfrm>
        <a:off x="0" y="1328475"/>
        <a:ext cx="10168127" cy="442662"/>
      </dsp:txXfrm>
    </dsp:sp>
    <dsp:sp modelId="{5589E074-1B5E-4458-A676-1451A6051829}">
      <dsp:nvSpPr>
        <dsp:cNvPr id="0" name=""/>
        <dsp:cNvSpPr/>
      </dsp:nvSpPr>
      <dsp:spPr>
        <a:xfrm>
          <a:off x="0" y="177113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41162-075F-4D3F-8153-776AFF456E79}">
      <dsp:nvSpPr>
        <dsp:cNvPr id="0" name=""/>
        <dsp:cNvSpPr/>
      </dsp:nvSpPr>
      <dsp:spPr>
        <a:xfrm>
          <a:off x="0" y="1771138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Model And Transformation </a:t>
          </a:r>
        </a:p>
      </dsp:txBody>
      <dsp:txXfrm>
        <a:off x="0" y="1771138"/>
        <a:ext cx="10168127" cy="442662"/>
      </dsp:txXfrm>
    </dsp:sp>
    <dsp:sp modelId="{2AF7BCDE-70CD-423E-93C4-F9FD06A8FC7B}">
      <dsp:nvSpPr>
        <dsp:cNvPr id="0" name=""/>
        <dsp:cNvSpPr/>
      </dsp:nvSpPr>
      <dsp:spPr>
        <a:xfrm>
          <a:off x="0" y="221380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9997F-6EF8-4D22-9B87-EF040718A076}">
      <dsp:nvSpPr>
        <dsp:cNvPr id="0" name=""/>
        <dsp:cNvSpPr/>
      </dsp:nvSpPr>
      <dsp:spPr>
        <a:xfrm>
          <a:off x="0" y="2213800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Challenges We Faced</a:t>
          </a:r>
        </a:p>
      </dsp:txBody>
      <dsp:txXfrm>
        <a:off x="0" y="2213800"/>
        <a:ext cx="10168127" cy="442662"/>
      </dsp:txXfrm>
    </dsp:sp>
    <dsp:sp modelId="{73619692-0CF6-41DA-B23E-A5EF54EB0327}">
      <dsp:nvSpPr>
        <dsp:cNvPr id="0" name=""/>
        <dsp:cNvSpPr/>
      </dsp:nvSpPr>
      <dsp:spPr>
        <a:xfrm>
          <a:off x="0" y="265646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17EA-5B35-441B-BA42-75C20E93D6B9}">
      <dsp:nvSpPr>
        <dsp:cNvPr id="0" name=""/>
        <dsp:cNvSpPr/>
      </dsp:nvSpPr>
      <dsp:spPr>
        <a:xfrm>
          <a:off x="0" y="2656463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Neue Haas Grotesk Text Pro"/>
            </a:rPr>
            <a:t>Dashboards</a:t>
          </a:r>
        </a:p>
      </dsp:txBody>
      <dsp:txXfrm>
        <a:off x="0" y="2656463"/>
        <a:ext cx="10168127" cy="442662"/>
      </dsp:txXfrm>
    </dsp:sp>
    <dsp:sp modelId="{6126ADC2-F6C6-4E3F-B040-F11D743B793D}">
      <dsp:nvSpPr>
        <dsp:cNvPr id="0" name=""/>
        <dsp:cNvSpPr/>
      </dsp:nvSpPr>
      <dsp:spPr>
        <a:xfrm>
          <a:off x="0" y="3099126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0B64-64A7-46E9-9BDD-7B1E9D941858}">
      <dsp:nvSpPr>
        <dsp:cNvPr id="0" name=""/>
        <dsp:cNvSpPr/>
      </dsp:nvSpPr>
      <dsp:spPr>
        <a:xfrm>
          <a:off x="0" y="3099126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000000"/>
              </a:solidFill>
            </a:rPr>
            <a:t>Strategic Guidance for the Company</a:t>
          </a:r>
        </a:p>
      </dsp:txBody>
      <dsp:txXfrm>
        <a:off x="0" y="3099126"/>
        <a:ext cx="10168127" cy="442662"/>
      </dsp:txXfrm>
    </dsp:sp>
    <dsp:sp modelId="{469DD137-C203-4F64-AB0C-F41A119DED2F}">
      <dsp:nvSpPr>
        <dsp:cNvPr id="0" name=""/>
        <dsp:cNvSpPr/>
      </dsp:nvSpPr>
      <dsp:spPr>
        <a:xfrm>
          <a:off x="0" y="3541789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957D6-566A-4AE2-B3B6-17AD81BD9CBE}">
      <dsp:nvSpPr>
        <dsp:cNvPr id="0" name=""/>
        <dsp:cNvSpPr/>
      </dsp:nvSpPr>
      <dsp:spPr>
        <a:xfrm>
          <a:off x="0" y="3541789"/>
          <a:ext cx="10168127" cy="4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rial"/>
              <a:cs typeface="Arial"/>
            </a:rPr>
            <a:t>Crowdfunding Analysis Overview</a:t>
          </a:r>
          <a:endParaRPr lang="en-US" sz="1800" kern="1200" dirty="0">
            <a:latin typeface="Neue Haas Grotesk Text Pro"/>
          </a:endParaRPr>
        </a:p>
      </dsp:txBody>
      <dsp:txXfrm>
        <a:off x="0" y="3541789"/>
        <a:ext cx="10168127" cy="442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FAF05-1040-4D93-A614-F038AFF509BE}">
      <dsp:nvSpPr>
        <dsp:cNvPr id="0" name=""/>
        <dsp:cNvSpPr/>
      </dsp:nvSpPr>
      <dsp:spPr>
        <a:xfrm>
          <a:off x="0" y="0"/>
          <a:ext cx="8405164" cy="997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Project </a:t>
          </a:r>
        </a:p>
      </dsp:txBody>
      <dsp:txXfrm>
        <a:off x="29224" y="29224"/>
        <a:ext cx="7244155" cy="939345"/>
      </dsp:txXfrm>
    </dsp:sp>
    <dsp:sp modelId="{339AE256-320F-4817-97BF-4D73D9E255B5}">
      <dsp:nvSpPr>
        <dsp:cNvPr id="0" name=""/>
        <dsp:cNvSpPr/>
      </dsp:nvSpPr>
      <dsp:spPr>
        <a:xfrm>
          <a:off x="703932" y="1179210"/>
          <a:ext cx="8405164" cy="997793"/>
        </a:xfrm>
        <a:prstGeom prst="roundRect">
          <a:avLst>
            <a:gd name="adj" fmla="val 10000"/>
          </a:avLst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Location </a:t>
          </a:r>
        </a:p>
      </dsp:txBody>
      <dsp:txXfrm>
        <a:off x="733156" y="1208434"/>
        <a:ext cx="6994218" cy="939345"/>
      </dsp:txXfrm>
    </dsp:sp>
    <dsp:sp modelId="{847525A6-2519-4965-8C4F-85EE04062544}">
      <dsp:nvSpPr>
        <dsp:cNvPr id="0" name=""/>
        <dsp:cNvSpPr/>
      </dsp:nvSpPr>
      <dsp:spPr>
        <a:xfrm>
          <a:off x="1397358" y="2358420"/>
          <a:ext cx="8405164" cy="997793"/>
        </a:xfrm>
        <a:prstGeom prst="roundRect">
          <a:avLst>
            <a:gd name="adj" fmla="val 10000"/>
          </a:avLst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Category </a:t>
          </a:r>
        </a:p>
      </dsp:txBody>
      <dsp:txXfrm>
        <a:off x="1426582" y="2387644"/>
        <a:ext cx="7004725" cy="939345"/>
      </dsp:txXfrm>
    </dsp:sp>
    <dsp:sp modelId="{375C7E3E-98E4-4186-8017-30FF10B72572}">
      <dsp:nvSpPr>
        <dsp:cNvPr id="0" name=""/>
        <dsp:cNvSpPr/>
      </dsp:nvSpPr>
      <dsp:spPr>
        <a:xfrm>
          <a:off x="2101291" y="3537630"/>
          <a:ext cx="8405164" cy="997793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Creators</a:t>
          </a:r>
        </a:p>
      </dsp:txBody>
      <dsp:txXfrm>
        <a:off x="2130515" y="3566854"/>
        <a:ext cx="6994218" cy="939345"/>
      </dsp:txXfrm>
    </dsp:sp>
    <dsp:sp modelId="{C9C84C7A-1AD1-4D97-B82C-A8D39629B359}">
      <dsp:nvSpPr>
        <dsp:cNvPr id="0" name=""/>
        <dsp:cNvSpPr/>
      </dsp:nvSpPr>
      <dsp:spPr>
        <a:xfrm>
          <a:off x="7756599" y="764218"/>
          <a:ext cx="648565" cy="6485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902526" y="764218"/>
        <a:ext cx="356711" cy="488045"/>
      </dsp:txXfrm>
    </dsp:sp>
    <dsp:sp modelId="{C30AD95F-6572-46EC-8110-E6EA86133BFC}">
      <dsp:nvSpPr>
        <dsp:cNvPr id="0" name=""/>
        <dsp:cNvSpPr/>
      </dsp:nvSpPr>
      <dsp:spPr>
        <a:xfrm>
          <a:off x="8460531" y="1943429"/>
          <a:ext cx="648565" cy="6485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72628"/>
            <a:satOff val="-4166"/>
            <a:lumOff val="-5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72628"/>
              <a:satOff val="-4166"/>
              <a:lumOff val="-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606458" y="1943429"/>
        <a:ext cx="356711" cy="488045"/>
      </dsp:txXfrm>
    </dsp:sp>
    <dsp:sp modelId="{69E604C6-9425-40CC-BB0C-5677EFACD830}">
      <dsp:nvSpPr>
        <dsp:cNvPr id="0" name=""/>
        <dsp:cNvSpPr/>
      </dsp:nvSpPr>
      <dsp:spPr>
        <a:xfrm>
          <a:off x="9153957" y="3122639"/>
          <a:ext cx="648565" cy="6485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99884" y="3122639"/>
        <a:ext cx="356711" cy="488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88693-FBC7-4092-9845-815BE6242FBB}">
      <dsp:nvSpPr>
        <dsp:cNvPr id="0" name=""/>
        <dsp:cNvSpPr/>
      </dsp:nvSpPr>
      <dsp:spPr>
        <a:xfrm>
          <a:off x="0" y="0"/>
          <a:ext cx="3286125" cy="4357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High rate of project failure(188,210) compared to successful projects(140,282)</a:t>
          </a:r>
        </a:p>
      </dsp:txBody>
      <dsp:txXfrm>
        <a:off x="0" y="1655859"/>
        <a:ext cx="3286125" cy="2614514"/>
      </dsp:txXfrm>
    </dsp:sp>
    <dsp:sp modelId="{CAE8BC58-56F7-49B6-876E-645E39B976BC}">
      <dsp:nvSpPr>
        <dsp:cNvPr id="0" name=""/>
        <dsp:cNvSpPr/>
      </dsp:nvSpPr>
      <dsp:spPr>
        <a:xfrm>
          <a:off x="989433" y="435752"/>
          <a:ext cx="1307257" cy="1307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0876" y="627195"/>
        <a:ext cx="924371" cy="924371"/>
      </dsp:txXfrm>
    </dsp:sp>
    <dsp:sp modelId="{FC61D14C-3557-4B9E-8E8E-A0D225C48AF7}">
      <dsp:nvSpPr>
        <dsp:cNvPr id="0" name=""/>
        <dsp:cNvSpPr/>
      </dsp:nvSpPr>
      <dsp:spPr>
        <a:xfrm>
          <a:off x="0" y="4357452"/>
          <a:ext cx="3286125" cy="72"/>
        </a:xfrm>
        <a:prstGeom prst="rect">
          <a:avLst/>
        </a:prstGeom>
        <a:solidFill>
          <a:schemeClr val="accent2">
            <a:hueOff val="-489910"/>
            <a:satOff val="-2263"/>
            <a:lumOff val="-471"/>
            <a:alphaOff val="0"/>
          </a:schemeClr>
        </a:solidFill>
        <a:ln w="12700" cap="flat" cmpd="sng" algn="ctr">
          <a:solidFill>
            <a:schemeClr val="accent2">
              <a:hueOff val="-489910"/>
              <a:satOff val="-2263"/>
              <a:lumOff val="-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11279-C20B-4BC2-939C-2E5DB330E0B3}">
      <dsp:nvSpPr>
        <dsp:cNvPr id="0" name=""/>
        <dsp:cNvSpPr/>
      </dsp:nvSpPr>
      <dsp:spPr>
        <a:xfrm>
          <a:off x="3614737" y="0"/>
          <a:ext cx="3286125" cy="4357524"/>
        </a:xfrm>
        <a:prstGeom prst="rect">
          <a:avLst/>
        </a:prstGeom>
        <a:solidFill>
          <a:schemeClr val="accent2">
            <a:tint val="40000"/>
            <a:alpha val="90000"/>
            <a:hueOff val="-1672628"/>
            <a:satOff val="-4166"/>
            <a:lumOff val="-5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72628"/>
              <a:satOff val="-4166"/>
              <a:lumOff val="-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Lack of insights into factors contributing to project failure.</a:t>
          </a:r>
        </a:p>
      </dsp:txBody>
      <dsp:txXfrm>
        <a:off x="3614737" y="1655859"/>
        <a:ext cx="3286125" cy="2614514"/>
      </dsp:txXfrm>
    </dsp:sp>
    <dsp:sp modelId="{2A974E9B-7EDE-4F24-BCC0-B91E1195BA83}">
      <dsp:nvSpPr>
        <dsp:cNvPr id="0" name=""/>
        <dsp:cNvSpPr/>
      </dsp:nvSpPr>
      <dsp:spPr>
        <a:xfrm>
          <a:off x="4604171" y="435752"/>
          <a:ext cx="1307257" cy="1307257"/>
        </a:xfrm>
        <a:prstGeom prst="ellipse">
          <a:avLst/>
        </a:prstGeom>
        <a:solidFill>
          <a:schemeClr val="accent2">
            <a:hueOff val="-979820"/>
            <a:satOff val="-4526"/>
            <a:lumOff val="-942"/>
            <a:alphaOff val="0"/>
          </a:schemeClr>
        </a:solidFill>
        <a:ln w="12700" cap="flat" cmpd="sng" algn="ctr">
          <a:solidFill>
            <a:schemeClr val="accent2">
              <a:hueOff val="-979820"/>
              <a:satOff val="-4526"/>
              <a:lumOff val="-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5614" y="627195"/>
        <a:ext cx="924371" cy="924371"/>
      </dsp:txXfrm>
    </dsp:sp>
    <dsp:sp modelId="{4E634AD3-29B4-4053-ACCC-A9FAE2A6BCB1}">
      <dsp:nvSpPr>
        <dsp:cNvPr id="0" name=""/>
        <dsp:cNvSpPr/>
      </dsp:nvSpPr>
      <dsp:spPr>
        <a:xfrm>
          <a:off x="3614737" y="4357452"/>
          <a:ext cx="3286125" cy="72"/>
        </a:xfrm>
        <a:prstGeom prst="rect">
          <a:avLst/>
        </a:prstGeom>
        <a:solidFill>
          <a:schemeClr val="accent2">
            <a:hueOff val="-1469730"/>
            <a:satOff val="-6788"/>
            <a:lumOff val="-1412"/>
            <a:alphaOff val="0"/>
          </a:schemeClr>
        </a:solidFill>
        <a:ln w="12700" cap="flat" cmpd="sng" algn="ctr">
          <a:solidFill>
            <a:schemeClr val="accent2">
              <a:hueOff val="-1469730"/>
              <a:satOff val="-6788"/>
              <a:lumOff val="-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73036-BD62-4736-9F51-2309DB23C8FC}">
      <dsp:nvSpPr>
        <dsp:cNvPr id="0" name=""/>
        <dsp:cNvSpPr/>
      </dsp:nvSpPr>
      <dsp:spPr>
        <a:xfrm>
          <a:off x="7229475" y="0"/>
          <a:ext cx="3286125" cy="4357524"/>
        </a:xfrm>
        <a:prstGeom prst="rect">
          <a:avLst/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to identify successful project patterns for replication </a:t>
          </a:r>
        </a:p>
      </dsp:txBody>
      <dsp:txXfrm>
        <a:off x="7229475" y="1655859"/>
        <a:ext cx="3286125" cy="2614514"/>
      </dsp:txXfrm>
    </dsp:sp>
    <dsp:sp modelId="{6C870FBE-A89D-4456-844B-767C72827EBA}">
      <dsp:nvSpPr>
        <dsp:cNvPr id="0" name=""/>
        <dsp:cNvSpPr/>
      </dsp:nvSpPr>
      <dsp:spPr>
        <a:xfrm>
          <a:off x="8218908" y="435752"/>
          <a:ext cx="1307257" cy="1307257"/>
        </a:xfrm>
        <a:prstGeom prst="ellipse">
          <a:avLst/>
        </a:prstGeom>
        <a:solidFill>
          <a:schemeClr val="accent2">
            <a:hueOff val="-1959640"/>
            <a:satOff val="-9051"/>
            <a:lumOff val="-1883"/>
            <a:alphaOff val="0"/>
          </a:schemeClr>
        </a:solidFill>
        <a:ln w="12700" cap="flat" cmpd="sng" algn="ctr">
          <a:solidFill>
            <a:schemeClr val="accent2">
              <a:hueOff val="-1959640"/>
              <a:satOff val="-9051"/>
              <a:lumOff val="-1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0351" y="627195"/>
        <a:ext cx="924371" cy="924371"/>
      </dsp:txXfrm>
    </dsp:sp>
    <dsp:sp modelId="{3AED0500-933B-4E60-B285-C050CAB111C4}">
      <dsp:nvSpPr>
        <dsp:cNvPr id="0" name=""/>
        <dsp:cNvSpPr/>
      </dsp:nvSpPr>
      <dsp:spPr>
        <a:xfrm>
          <a:off x="7229475" y="4357452"/>
          <a:ext cx="3286125" cy="72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2F56-0B5E-4808-84E7-F323610B6910}">
      <dsp:nvSpPr>
        <dsp:cNvPr id="0" name=""/>
        <dsp:cNvSpPr/>
      </dsp:nvSpPr>
      <dsp:spPr>
        <a:xfrm>
          <a:off x="12100" y="825442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Epoch Time Conversion:</a:t>
          </a:r>
          <a:endParaRPr lang="en-US" sz="1800" kern="1200"/>
        </a:p>
      </dsp:txBody>
      <dsp:txXfrm>
        <a:off x="251493" y="825442"/>
        <a:ext cx="2181138" cy="797977"/>
      </dsp:txXfrm>
    </dsp:sp>
    <dsp:sp modelId="{C1CF4C95-48EE-4388-8B7E-443E0A263F79}">
      <dsp:nvSpPr>
        <dsp:cNvPr id="0" name=""/>
        <dsp:cNvSpPr/>
      </dsp:nvSpPr>
      <dsp:spPr>
        <a:xfrm>
          <a:off x="12100" y="1623420"/>
          <a:ext cx="2420531" cy="2136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Converted epoch time to standard date format for improved readability.</a:t>
          </a:r>
        </a:p>
      </dsp:txBody>
      <dsp:txXfrm>
        <a:off x="12100" y="1623420"/>
        <a:ext cx="2420531" cy="2136083"/>
      </dsp:txXfrm>
    </dsp:sp>
    <dsp:sp modelId="{5B86D995-FBBE-4980-B0FC-37F2DCBC216A}">
      <dsp:nvSpPr>
        <dsp:cNvPr id="0" name=""/>
        <dsp:cNvSpPr/>
      </dsp:nvSpPr>
      <dsp:spPr>
        <a:xfrm>
          <a:off x="2619543" y="825442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Cleaning </a:t>
          </a:r>
          <a:endParaRPr lang="en-US" sz="1800" kern="1200"/>
        </a:p>
      </dsp:txBody>
      <dsp:txXfrm>
        <a:off x="2858936" y="825442"/>
        <a:ext cx="2181138" cy="797977"/>
      </dsp:txXfrm>
    </dsp:sp>
    <dsp:sp modelId="{DFA26D5C-49E7-4319-905E-BF70E960BD83}">
      <dsp:nvSpPr>
        <dsp:cNvPr id="0" name=""/>
        <dsp:cNvSpPr/>
      </dsp:nvSpPr>
      <dsp:spPr>
        <a:xfrm>
          <a:off x="2619543" y="1623420"/>
          <a:ext cx="2420531" cy="2136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Addressed null and error values in the "Name" column.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Employed data cleaning techniques for enhanced accuracy.</a:t>
          </a:r>
        </a:p>
      </dsp:txBody>
      <dsp:txXfrm>
        <a:off x="2619543" y="1623420"/>
        <a:ext cx="2420531" cy="2136083"/>
      </dsp:txXfrm>
    </dsp:sp>
    <dsp:sp modelId="{B03C5A18-0951-4D45-9898-F91505C0F79B}">
      <dsp:nvSpPr>
        <dsp:cNvPr id="0" name=""/>
        <dsp:cNvSpPr/>
      </dsp:nvSpPr>
      <dsp:spPr>
        <a:xfrm>
          <a:off x="5226987" y="825442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Goal Amount Column Addition:</a:t>
          </a:r>
          <a:endParaRPr lang="en-US" sz="1800" kern="1200"/>
        </a:p>
      </dsp:txBody>
      <dsp:txXfrm>
        <a:off x="5466380" y="825442"/>
        <a:ext cx="2181138" cy="797977"/>
      </dsp:txXfrm>
    </dsp:sp>
    <dsp:sp modelId="{5A5DD976-43E2-4F4D-B6EB-B71E3A54764C}">
      <dsp:nvSpPr>
        <dsp:cNvPr id="0" name=""/>
        <dsp:cNvSpPr/>
      </dsp:nvSpPr>
      <dsp:spPr>
        <a:xfrm>
          <a:off x="5226987" y="1623420"/>
          <a:ext cx="2420531" cy="2136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Incorporated a new column to represent goal amounts for projects or initiatives.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a key metric for understanding and analyzing project objectives.</a:t>
          </a:r>
        </a:p>
      </dsp:txBody>
      <dsp:txXfrm>
        <a:off x="5226987" y="1623420"/>
        <a:ext cx="2420531" cy="2136083"/>
      </dsp:txXfrm>
    </dsp:sp>
    <dsp:sp modelId="{2DD479AC-1E4F-4420-BB7C-BAC64E44D78D}">
      <dsp:nvSpPr>
        <dsp:cNvPr id="0" name=""/>
        <dsp:cNvSpPr/>
      </dsp:nvSpPr>
      <dsp:spPr>
        <a:xfrm>
          <a:off x="7834431" y="825442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Calendar Table Integration:</a:t>
          </a:r>
          <a:endParaRPr lang="en-US" sz="1800" kern="1200"/>
        </a:p>
      </dsp:txBody>
      <dsp:txXfrm>
        <a:off x="8073824" y="825442"/>
        <a:ext cx="2181138" cy="797977"/>
      </dsp:txXfrm>
    </dsp:sp>
    <dsp:sp modelId="{2FE32315-DFE2-48A2-87FF-28E9A305D7E5}">
      <dsp:nvSpPr>
        <dsp:cNvPr id="0" name=""/>
        <dsp:cNvSpPr/>
      </dsp:nvSpPr>
      <dsp:spPr>
        <a:xfrm>
          <a:off x="7834431" y="1623420"/>
          <a:ext cx="2420531" cy="2136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Integrated a calendar table to facilitate date-based analysis and reporting.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Enables tracking and visualization of data trends over time.</a:t>
          </a:r>
        </a:p>
      </dsp:txBody>
      <dsp:txXfrm>
        <a:off x="7834431" y="1623420"/>
        <a:ext cx="2420531" cy="2136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8C222-9A0A-4587-9269-7269A41EE54D}">
      <dsp:nvSpPr>
        <dsp:cNvPr id="0" name=""/>
        <dsp:cNvSpPr/>
      </dsp:nvSpPr>
      <dsp:spPr>
        <a:xfrm>
          <a:off x="12100" y="581319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Power BI Integration:</a:t>
          </a:r>
        </a:p>
      </dsp:txBody>
      <dsp:txXfrm>
        <a:off x="251493" y="581319"/>
        <a:ext cx="2181138" cy="797977"/>
      </dsp:txXfrm>
    </dsp:sp>
    <dsp:sp modelId="{9C46C035-C6A9-457E-9F9A-8DC527684E80}">
      <dsp:nvSpPr>
        <dsp:cNvPr id="0" name=""/>
        <dsp:cNvSpPr/>
      </dsp:nvSpPr>
      <dsp:spPr>
        <a:xfrm>
          <a:off x="12100" y="1379296"/>
          <a:ext cx="2420531" cy="2624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Utilized Power BI for data modeling and visualization.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>
            <a:latin typeface="Neue Haas Grotesk Text Pro"/>
          </a:endParaRPr>
        </a:p>
      </dsp:txBody>
      <dsp:txXfrm>
        <a:off x="12100" y="1379296"/>
        <a:ext cx="2420531" cy="2624330"/>
      </dsp:txXfrm>
    </dsp:sp>
    <dsp:sp modelId="{EBF7D972-03CE-426F-875B-A54122BFFB5D}">
      <dsp:nvSpPr>
        <dsp:cNvPr id="0" name=""/>
        <dsp:cNvSpPr/>
      </dsp:nvSpPr>
      <dsp:spPr>
        <a:xfrm>
          <a:off x="2619543" y="581319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Connection Setup:</a:t>
          </a:r>
        </a:p>
      </dsp:txBody>
      <dsp:txXfrm>
        <a:off x="2858936" y="581319"/>
        <a:ext cx="2181138" cy="797977"/>
      </dsp:txXfrm>
    </dsp:sp>
    <dsp:sp modelId="{9C761F68-D2FF-4ADD-9E6A-1577AFE3F5CC}">
      <dsp:nvSpPr>
        <dsp:cNvPr id="0" name=""/>
        <dsp:cNvSpPr/>
      </dsp:nvSpPr>
      <dsp:spPr>
        <a:xfrm>
          <a:off x="2619543" y="1379296"/>
          <a:ext cx="2420531" cy="2624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Established connections between sheets using relevant columns.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Ensured seamless integration for comprehensive analysis.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>
            <a:latin typeface="Neue Haas Grotesk Text Pro"/>
          </a:endParaRPr>
        </a:p>
      </dsp:txBody>
      <dsp:txXfrm>
        <a:off x="2619543" y="1379296"/>
        <a:ext cx="2420531" cy="2624330"/>
      </dsp:txXfrm>
    </dsp:sp>
    <dsp:sp modelId="{3C818B9B-8248-409B-BF72-688C3CBA547E}">
      <dsp:nvSpPr>
        <dsp:cNvPr id="0" name=""/>
        <dsp:cNvSpPr/>
      </dsp:nvSpPr>
      <dsp:spPr>
        <a:xfrm>
          <a:off x="5226987" y="581319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Column Matching:</a:t>
          </a:r>
        </a:p>
      </dsp:txBody>
      <dsp:txXfrm>
        <a:off x="5466380" y="581319"/>
        <a:ext cx="2181138" cy="797977"/>
      </dsp:txXfrm>
    </dsp:sp>
    <dsp:sp modelId="{4CB3036C-F3DC-4F5C-BD22-62D8A685603C}">
      <dsp:nvSpPr>
        <dsp:cNvPr id="0" name=""/>
        <dsp:cNvSpPr/>
      </dsp:nvSpPr>
      <dsp:spPr>
        <a:xfrm>
          <a:off x="5226987" y="1379296"/>
          <a:ext cx="2420531" cy="2624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Aligned data across sheets by connecting common columns.</a:t>
          </a:r>
          <a:endParaRPr lang="en-US" sz="1500" b="0" kern="1200">
            <a:latin typeface="Neue Haas Grotesk Text Pro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Facilitated cohesive data modeling.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latin typeface="Neue Haas Grotesk Text Pro"/>
            <a:cs typeface="Calibri"/>
          </a:endParaRPr>
        </a:p>
      </dsp:txBody>
      <dsp:txXfrm>
        <a:off x="5226987" y="1379296"/>
        <a:ext cx="2420531" cy="2624330"/>
      </dsp:txXfrm>
    </dsp:sp>
    <dsp:sp modelId="{F405EBE8-A859-41F4-BDF7-4F9A2E94723A}">
      <dsp:nvSpPr>
        <dsp:cNvPr id="0" name=""/>
        <dsp:cNvSpPr/>
      </dsp:nvSpPr>
      <dsp:spPr>
        <a:xfrm>
          <a:off x="7834431" y="581319"/>
          <a:ext cx="2659924" cy="79797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528" tIns="98528" rIns="98528" bIns="9852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/>
              <a:cs typeface="Calibri"/>
            </a:rPr>
            <a:t>Relationship Establishment:</a:t>
          </a:r>
          <a:r>
            <a:rPr lang="en-US" sz="2000" b="0" kern="1200">
              <a:latin typeface="Calibri"/>
              <a:cs typeface="Calibri"/>
            </a:rPr>
            <a:t> </a:t>
          </a:r>
          <a:r>
            <a:rPr lang="en-US" sz="2000" b="1" kern="1200">
              <a:latin typeface="Neue Haas Grotesk Text Pro"/>
            </a:rPr>
            <a:t> </a:t>
          </a:r>
          <a:endParaRPr lang="en-US" sz="2000" kern="1200"/>
        </a:p>
      </dsp:txBody>
      <dsp:txXfrm>
        <a:off x="8073824" y="581319"/>
        <a:ext cx="2181138" cy="797977"/>
      </dsp:txXfrm>
    </dsp:sp>
    <dsp:sp modelId="{45B6DE43-927E-4667-B5D7-ED13686541DF}">
      <dsp:nvSpPr>
        <dsp:cNvPr id="0" name=""/>
        <dsp:cNvSpPr/>
      </dsp:nvSpPr>
      <dsp:spPr>
        <a:xfrm>
          <a:off x="7834431" y="1379296"/>
          <a:ext cx="2420531" cy="2624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76" tIns="191276" rIns="191276" bIns="382552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Established relationships among sheets for accurate cross-sheet analysis.</a:t>
          </a:r>
          <a:r>
            <a:rPr lang="en-US" sz="1500" b="1" kern="1200">
              <a:latin typeface="Neue Haas Grotesk Text Pro"/>
            </a:rPr>
            <a:t>     </a:t>
          </a:r>
          <a:endParaRPr lang="en-US" sz="1500" kern="1200"/>
        </a:p>
      </dsp:txBody>
      <dsp:txXfrm>
        <a:off x="7834431" y="1379296"/>
        <a:ext cx="2420531" cy="2624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5D0AE-E8A6-4E03-BD54-7ED827331CFE}">
      <dsp:nvSpPr>
        <dsp:cNvPr id="0" name=""/>
        <dsp:cNvSpPr/>
      </dsp:nvSpPr>
      <dsp:spPr>
        <a:xfrm>
          <a:off x="951768" y="551"/>
          <a:ext cx="882474" cy="8824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6D545-3A21-4C40-9E7B-BE58288212F7}">
      <dsp:nvSpPr>
        <dsp:cNvPr id="0" name=""/>
        <dsp:cNvSpPr/>
      </dsp:nvSpPr>
      <dsp:spPr>
        <a:xfrm>
          <a:off x="1139837" y="188619"/>
          <a:ext cx="506337" cy="506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51F96-6D78-432E-8AE7-074D1DB0A4C3}">
      <dsp:nvSpPr>
        <dsp:cNvPr id="0" name=""/>
        <dsp:cNvSpPr/>
      </dsp:nvSpPr>
      <dsp:spPr>
        <a:xfrm>
          <a:off x="669666" y="1157895"/>
          <a:ext cx="1446679" cy="57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Explore reasons behind the high no. Of failed projects. </a:t>
          </a:r>
        </a:p>
      </dsp:txBody>
      <dsp:txXfrm>
        <a:off x="669666" y="1157895"/>
        <a:ext cx="1446679" cy="578671"/>
      </dsp:txXfrm>
    </dsp:sp>
    <dsp:sp modelId="{B744099A-B005-436E-9672-506524E91A03}">
      <dsp:nvSpPr>
        <dsp:cNvPr id="0" name=""/>
        <dsp:cNvSpPr/>
      </dsp:nvSpPr>
      <dsp:spPr>
        <a:xfrm>
          <a:off x="2651617" y="551"/>
          <a:ext cx="882474" cy="8824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DFB2B-9E9C-499B-BCE3-0D9B7E81406F}">
      <dsp:nvSpPr>
        <dsp:cNvPr id="0" name=""/>
        <dsp:cNvSpPr/>
      </dsp:nvSpPr>
      <dsp:spPr>
        <a:xfrm>
          <a:off x="2839685" y="188619"/>
          <a:ext cx="506337" cy="5063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3E70E-29BF-4C45-B313-50A418134ECB}">
      <dsp:nvSpPr>
        <dsp:cNvPr id="0" name=""/>
        <dsp:cNvSpPr/>
      </dsp:nvSpPr>
      <dsp:spPr>
        <a:xfrm>
          <a:off x="2369514" y="1157895"/>
          <a:ext cx="1446679" cy="57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Understanding the dynamics influencing project outcomes.</a:t>
          </a:r>
        </a:p>
      </dsp:txBody>
      <dsp:txXfrm>
        <a:off x="2369514" y="1157895"/>
        <a:ext cx="1446679" cy="578671"/>
      </dsp:txXfrm>
    </dsp:sp>
    <dsp:sp modelId="{02DF9CA5-B17E-46E8-AF1B-FA44C68BFC4C}">
      <dsp:nvSpPr>
        <dsp:cNvPr id="0" name=""/>
        <dsp:cNvSpPr/>
      </dsp:nvSpPr>
      <dsp:spPr>
        <a:xfrm>
          <a:off x="1801693" y="2098236"/>
          <a:ext cx="882474" cy="8824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E1180-7FC4-4A77-9CC5-7E7B347EE35D}">
      <dsp:nvSpPr>
        <dsp:cNvPr id="0" name=""/>
        <dsp:cNvSpPr/>
      </dsp:nvSpPr>
      <dsp:spPr>
        <a:xfrm>
          <a:off x="1989761" y="2286305"/>
          <a:ext cx="506337" cy="5063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4B6B-ABB2-4B31-8F48-810122B1A56F}">
      <dsp:nvSpPr>
        <dsp:cNvPr id="0" name=""/>
        <dsp:cNvSpPr/>
      </dsp:nvSpPr>
      <dsp:spPr>
        <a:xfrm>
          <a:off x="1519590" y="3255580"/>
          <a:ext cx="1446679" cy="57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Addressing potential risks in crowdfunding campaigns.</a:t>
          </a:r>
        </a:p>
      </dsp:txBody>
      <dsp:txXfrm>
        <a:off x="1519590" y="3255580"/>
        <a:ext cx="1446679" cy="5786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E939B-AD37-49C7-8669-12296066F925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76E4E-8F6A-4803-A4E4-F811BA0BD791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1B1A7-BA21-431A-80B6-A90981BDD8A8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Company should investigate and address reasons behind project failure to reduce risks.</a:t>
          </a:r>
        </a:p>
      </dsp:txBody>
      <dsp:txXfrm>
        <a:off x="1738691" y="227571"/>
        <a:ext cx="3077276" cy="1305511"/>
      </dsp:txXfrm>
    </dsp:sp>
    <dsp:sp modelId="{21A6DEC8-EC0B-4DF2-BCCE-6013357EC51E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8155D-3BD5-4025-9004-DC2672C6837E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915C0-320C-450D-9848-1292005D7CAA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2.explore opportunities  for innovation in crowdfunding strategies. </a:t>
          </a:r>
        </a:p>
      </dsp:txBody>
      <dsp:txXfrm>
        <a:off x="6937423" y="227571"/>
        <a:ext cx="3077276" cy="1305511"/>
      </dsp:txXfrm>
    </dsp:sp>
    <dsp:sp modelId="{A3525156-0338-403D-A684-7E19D58968D9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98D28-D78F-4D64-BFFA-BB01A166BE01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B17FA-B4C9-4E48-A4EB-C68827E3AC53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3.Make strategic adjustments  based on yearly project distribution trends.</a:t>
          </a:r>
        </a:p>
      </dsp:txBody>
      <dsp:txXfrm>
        <a:off x="1738691" y="2161092"/>
        <a:ext cx="3077276" cy="1305511"/>
      </dsp:txXfrm>
    </dsp:sp>
    <dsp:sp modelId="{316C1022-0BD4-4928-A11B-8AFE07136E18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DD310-8D01-4906-B4A9-DE49F8F540A6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BE78F-E7D5-45A4-80A8-B84DA6DDA10C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Improve project planning considering average days for successful campaigns.</a:t>
          </a:r>
        </a:p>
      </dsp:txBody>
      <dsp:txXfrm>
        <a:off x="6937423" y="2161092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0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2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23" r:id="rId6"/>
    <p:sldLayoutId id="2147484119" r:id="rId7"/>
    <p:sldLayoutId id="2147484120" r:id="rId8"/>
    <p:sldLayoutId id="2147484121" r:id="rId9"/>
    <p:sldLayoutId id="2147484122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pcounsel/184973180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start-up/2017/04/21/equity-crowdfunding-2017-record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mendelarubia.blogspot.com/2013/09/crowdfunding-para-proyectos-educativo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light bulb and a bag of people&#10;&#10;Description automatically generated">
            <a:extLst>
              <a:ext uri="{FF2B5EF4-FFF2-40B4-BE49-F238E27FC236}">
                <a16:creationId xmlns:a16="http://schemas.microsoft.com/office/drawing/2014/main" id="{6BB427ED-E071-20E7-928B-7445F0E2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16" b="154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E09A4-50AF-2FBA-AD68-28658BFA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eue Haas Grotesk Text Pro"/>
                <a:cs typeface="Angsana New"/>
              </a:rPr>
              <a:t>Crowdfunding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B00CD-5F6E-7D5E-DA0D-9C96C0E6B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Project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82D623-0D72-9D41-766E-DE266F88D46B}"/>
              </a:ext>
            </a:extLst>
          </p:cNvPr>
          <p:cNvSpPr txBox="1"/>
          <p:nvPr/>
        </p:nvSpPr>
        <p:spPr>
          <a:xfrm>
            <a:off x="9522838" y="6657945"/>
            <a:ext cx="266611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58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852A-BC35-D5C6-FBCD-5957C5AC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Data Model And Transformation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FF77EC9-151B-A3EC-192D-E1F8C25AF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06903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34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roject Meeting Planning Sign Free Stock Photo - Public Domain Pictures">
            <a:extLst>
              <a:ext uri="{FF2B5EF4-FFF2-40B4-BE49-F238E27FC236}">
                <a16:creationId xmlns:a16="http://schemas.microsoft.com/office/drawing/2014/main" id="{39681279-CF80-21E9-40A6-0EE1C1554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9" b="4129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A37A8-0F44-82D3-FF10-F3BBCAAF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600" dirty="0"/>
              <a:t>Challenges</a:t>
            </a:r>
            <a:r>
              <a:rPr lang="en-US" sz="3200" dirty="0"/>
              <a:t> 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1" name="Content Placeholder 7">
            <a:extLst>
              <a:ext uri="{FF2B5EF4-FFF2-40B4-BE49-F238E27FC236}">
                <a16:creationId xmlns:a16="http://schemas.microsoft.com/office/drawing/2014/main" id="{01EC76AE-DC44-003F-2EB2-1C6D35D27A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55563" y="2440100"/>
          <a:ext cx="4485861" cy="383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50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23310-2FDB-8A14-DC5E-01F3C77F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Excel Dashboard 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FA6754-2E4D-7649-D3AC-F024461B2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6" r="17935" b="-2"/>
          <a:stretch/>
        </p:blipFill>
        <p:spPr>
          <a:xfrm>
            <a:off x="169084" y="1721922"/>
            <a:ext cx="6704891" cy="4520559"/>
          </a:xfrm>
          <a:prstGeom prst="rect">
            <a:avLst/>
          </a:prstGeom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ontent Placeholder 44">
            <a:extLst>
              <a:ext uri="{FF2B5EF4-FFF2-40B4-BE49-F238E27FC236}">
                <a16:creationId xmlns:a16="http://schemas.microsoft.com/office/drawing/2014/main" id="{1840928B-4080-031A-3045-6C28AD4C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207" y="481574"/>
            <a:ext cx="5199674" cy="572398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Total project Overview: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This Excel sheet presents a high-level Total project overview for Crowdfunding, including a total Projects figure of ₹ 365,846. </a:t>
            </a: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Quarter Wise Projects Analysis: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  Understand how Quarter wise projects performance varies across different quarters, possibly highlighting peak seasons or trends.</a:t>
            </a:r>
            <a:endParaRPr lang="en-US" sz="1800">
              <a:ea typeface="+mn-lt"/>
              <a:cs typeface="+mn-lt"/>
            </a:endParaRP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Projects Based on Outcome: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Gain insights into the annual Projects Based on outcome performance of Crowdfunding. </a:t>
            </a: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Top 10 Category Wise Projects: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This section provides valuable insights into the company's financial performance and Top 10 Category wise projects.</a:t>
            </a: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0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0C6A-5ECF-8AA3-E27E-F9DF28F7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46" y="1161288"/>
            <a:ext cx="4561092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Tableau Dashboard</a:t>
            </a:r>
            <a:r>
              <a:rPr lang="en-US" sz="2800" dirty="0"/>
              <a:t> 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A93FCD0-741E-3EEE-8AF5-600A3FD85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Neue Haas Grotesk Text Pro"/>
              </a:rPr>
              <a:t>Total Projects</a:t>
            </a:r>
            <a:r>
              <a:rPr lang="en-US" sz="1800" dirty="0">
                <a:latin typeface="Neue Haas Grotesk Text Pro"/>
              </a:rPr>
              <a:t>: The total projects 365892, and in 2014 in this year projects it on peak it was 59159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Neue Haas Grotesk Text Pro"/>
              </a:rPr>
              <a:t>Successful Projects</a:t>
            </a:r>
            <a:r>
              <a:rPr lang="en-US" sz="1800" dirty="0">
                <a:latin typeface="Neue Haas Grotesk Text Pro"/>
              </a:rPr>
              <a:t> : It shows projects distribution across different years, with the highest successful projects is 140313.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Neue Haas Grotesk Text Pro"/>
              </a:rPr>
              <a:t>Projects by Quarter</a:t>
            </a:r>
            <a:r>
              <a:rPr lang="en-US" sz="1800" dirty="0">
                <a:latin typeface="Neue Haas Grotesk Text Pro"/>
              </a:rPr>
              <a:t>: This section displays quarter figures by projects, with highest quarter 3</a:t>
            </a:r>
            <a:r>
              <a:rPr lang="en-US" sz="1800" dirty="0">
                <a:latin typeface="Century Gothic"/>
              </a:rPr>
              <a:t> .</a:t>
            </a:r>
            <a:endParaRPr lang="en-US" sz="1800" dirty="0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6B894EE4-80BA-CC40-8BC2-3678497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06" y="455541"/>
            <a:ext cx="7333086" cy="61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82F62-77EB-DDF1-1280-5FD34EB7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721511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Power BI Dashboard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B56C91B-2368-F4A9-7702-0314C5D0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/>
              <a:t>We can see cards</a:t>
            </a:r>
            <a:endParaRPr lang="en-US" b="1" dirty="0"/>
          </a:p>
          <a:p>
            <a:pPr marL="0" indent="0">
              <a:buNone/>
            </a:pPr>
            <a:r>
              <a:rPr lang="en-US" sz="1800" dirty="0">
                <a:latin typeface="Neue Haas Grotesk Text Pro"/>
              </a:rPr>
              <a:t> Total Projects- 364000</a:t>
            </a:r>
            <a:br>
              <a:rPr lang="en-US" sz="1800" dirty="0">
                <a:latin typeface="Neue Haas Grotesk Text Pro"/>
              </a:rPr>
            </a:br>
            <a:r>
              <a:rPr lang="en-US" sz="1800" dirty="0">
                <a:latin typeface="Neue Haas Grotesk Text Pro"/>
              </a:rPr>
              <a:t> </a:t>
            </a:r>
            <a:endParaRPr lang="en-US">
              <a:latin typeface="Neue Haas Grotesk Text Pro"/>
            </a:endParaRPr>
          </a:p>
          <a:p>
            <a:pPr marL="0" indent="0">
              <a:buNone/>
            </a:pPr>
            <a:r>
              <a:rPr lang="en-US" sz="1800" dirty="0">
                <a:latin typeface="Neue Haas Grotesk Text Pro"/>
              </a:rPr>
              <a:t>Successful Projects- 140000</a:t>
            </a:r>
            <a:br>
              <a:rPr lang="en-US" sz="1800" dirty="0">
                <a:latin typeface="Neue Haas Grotesk Text Pro"/>
              </a:rPr>
            </a:br>
            <a:r>
              <a:rPr lang="en-US" sz="1800" dirty="0">
                <a:latin typeface="Neue Haas Grotesk Text Pro"/>
              </a:rPr>
              <a:t> </a:t>
            </a:r>
            <a:endParaRPr lang="en-US">
              <a:latin typeface="Neue Haas Grotesk Text Pro"/>
            </a:endParaRPr>
          </a:p>
          <a:p>
            <a:pPr marL="0" indent="0">
              <a:buNone/>
            </a:pPr>
            <a:r>
              <a:rPr lang="en-US" sz="1800" dirty="0">
                <a:latin typeface="Neue Haas Grotesk Text Pro"/>
              </a:rPr>
              <a:t>Failed Projects- 187000</a:t>
            </a:r>
            <a:br>
              <a:rPr lang="en-US" sz="1800" dirty="0">
                <a:latin typeface="Neue Haas Grotesk Text Pro"/>
              </a:rPr>
            </a:br>
            <a:r>
              <a:rPr lang="en-US" sz="1800" dirty="0">
                <a:latin typeface="Neue Haas Grotesk Text Pro"/>
              </a:rPr>
              <a:t> </a:t>
            </a:r>
            <a:endParaRPr lang="en-US">
              <a:latin typeface="Neue Haas Grotesk Text Pro"/>
            </a:endParaRPr>
          </a:p>
          <a:p>
            <a:pPr marL="0" indent="0">
              <a:buNone/>
            </a:pPr>
            <a:r>
              <a:rPr lang="en-US" sz="1800" dirty="0">
                <a:latin typeface="Neue Haas Grotesk Text Pro"/>
              </a:rPr>
              <a:t>Cancelled Projects-187000.</a:t>
            </a:r>
            <a:endParaRPr lang="en-US" dirty="0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3BD9CFAB-8821-B84B-5DB4-007BE5A3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83" y="634457"/>
            <a:ext cx="7282887" cy="57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E4FC1-3853-5545-3ECD-A76282E6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SQL 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39808C-75D9-4951-1BC7-4EEF0F9C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1711830"/>
            <a:ext cx="5596128" cy="47049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7C285D-9BAC-C495-7D0E-C1607DA7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1754759"/>
            <a:ext cx="5596128" cy="46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E4FC1-3853-5545-3ECD-A76282E6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SQL 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938B41-B493-7EBD-6721-6E71E023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9" y="1827107"/>
            <a:ext cx="5789311" cy="490371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B9B54E-7570-2FC7-4B78-8448BB66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1873294"/>
            <a:ext cx="5596128" cy="48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9686-CEE1-6E2B-5CE8-DDA8E940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Strategic Guidance for the Company</a:t>
            </a:r>
            <a:endParaRPr lang="en-US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A9333-9457-2581-9291-4B6AF156E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38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56A62-488A-D4FA-0E9B-F8A169F6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 b="0">
                <a:latin typeface="Arial"/>
                <a:cs typeface="Arial"/>
              </a:rPr>
              <a:t>Crowdfunding Analysis Overview</a:t>
            </a:r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07F2-CF8E-C1F9-5460-2F882394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218639"/>
            <a:ext cx="6730944" cy="45867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Neue Haas Grotesk Text Pro"/>
                <a:cs typeface="Arial"/>
              </a:rPr>
              <a:t>1.</a:t>
            </a:r>
            <a:r>
              <a:rPr lang="en-US" sz="1800" b="1" dirty="0">
                <a:latin typeface="Neue Haas Grotesk Text Pro"/>
                <a:cs typeface="Arial"/>
              </a:rPr>
              <a:t> Project Landscape: </a:t>
            </a:r>
            <a:r>
              <a:rPr lang="en-US" sz="1800" dirty="0">
                <a:latin typeface="Neue Haas Grotesk Text Pro"/>
                <a:cs typeface="Arial"/>
              </a:rPr>
              <a:t> A total of 365,820 projects have been analyzed, with 140,282 successfully funded and 188,210 facing failure. A substantial 36,582,820 backers participated in these ventures.</a:t>
            </a:r>
            <a:br>
              <a:rPr lang="en-US" sz="1800" dirty="0">
                <a:latin typeface="Neue Haas Grotesk Text Pro"/>
                <a:cs typeface="Arial"/>
              </a:rPr>
            </a:br>
            <a:br>
              <a:rPr lang="en-US" sz="1800" dirty="0">
                <a:latin typeface="Neue Haas Grotesk Text Pro"/>
                <a:cs typeface="Arial"/>
              </a:rPr>
            </a:br>
            <a:r>
              <a:rPr lang="en-US" sz="1800" dirty="0">
                <a:latin typeface="Neue Haas Grotesk Text Pro"/>
                <a:cs typeface="Arial"/>
              </a:rPr>
              <a:t>2.</a:t>
            </a:r>
            <a:r>
              <a:rPr lang="en-US" sz="1800" b="1" dirty="0">
                <a:latin typeface="Neue Haas Grotesk Text Pro"/>
                <a:cs typeface="Arial"/>
              </a:rPr>
              <a:t> Financial Impact: </a:t>
            </a:r>
            <a:r>
              <a:rPr lang="en-US" sz="1800" dirty="0">
                <a:latin typeface="Neue Haas Grotesk Text Pro"/>
                <a:cs typeface="Arial"/>
              </a:rPr>
              <a:t>A significant goal amount of $16,039,050,147 has been raised, underscoring the economic scale of crowdfunding endeavors.</a:t>
            </a:r>
            <a:br>
              <a:rPr lang="en-US" sz="1800" dirty="0">
                <a:latin typeface="Neue Haas Grotesk Text Pro"/>
                <a:cs typeface="Arial"/>
              </a:rPr>
            </a:br>
            <a:br>
              <a:rPr lang="en-US" sz="1800" dirty="0">
                <a:latin typeface="Neue Haas Grotesk Text Pro"/>
                <a:cs typeface="Arial"/>
              </a:rPr>
            </a:br>
            <a:r>
              <a:rPr lang="en-US" sz="1800" dirty="0">
                <a:latin typeface="Neue Haas Grotesk Text Pro"/>
                <a:cs typeface="Arial"/>
              </a:rPr>
              <a:t>3. </a:t>
            </a:r>
            <a:r>
              <a:rPr lang="en-US" sz="1800" b="1" dirty="0">
                <a:latin typeface="Neue Haas Grotesk Text Pro"/>
                <a:cs typeface="Arial"/>
              </a:rPr>
              <a:t>Temporal Trends:</a:t>
            </a:r>
            <a:r>
              <a:rPr lang="en-US" sz="1800" dirty="0">
                <a:latin typeface="Neue Haas Grotesk Text Pro"/>
                <a:cs typeface="Arial"/>
              </a:rPr>
              <a:t> Examining yearly trends reveals a peak in 2014 with 59,139 projects, while 2019 experienced a downturn with only 1,308 projects, providing insights into changing dynamics over time.</a:t>
            </a:r>
            <a:br>
              <a:rPr lang="en-US" sz="1800" dirty="0">
                <a:latin typeface="Neue Haas Grotesk Text Pro"/>
                <a:cs typeface="Arial"/>
              </a:rPr>
            </a:br>
            <a:br>
              <a:rPr lang="en-US" sz="1800" dirty="0">
                <a:latin typeface="Neue Haas Grotesk Text Pro"/>
                <a:cs typeface="Arial"/>
              </a:rPr>
            </a:br>
            <a:r>
              <a:rPr lang="en-US" sz="1800" dirty="0">
                <a:latin typeface="Neue Haas Grotesk Text Pro"/>
                <a:cs typeface="Arial"/>
              </a:rPr>
              <a:t>4. </a:t>
            </a:r>
            <a:r>
              <a:rPr lang="en-US" sz="1800" b="1" dirty="0">
                <a:latin typeface="Neue Haas Grotesk Text Pro"/>
                <a:cs typeface="Arial"/>
              </a:rPr>
              <a:t>Outcome Disparity:</a:t>
            </a:r>
            <a:r>
              <a:rPr lang="en-US" sz="1800" dirty="0">
                <a:latin typeface="Neue Haas Grotesk Text Pro"/>
                <a:cs typeface="Arial"/>
              </a:rPr>
              <a:t> The number of failed projects (188,210) surpasses successful ones (140,282), shedding light on challenges within the crowdfunding landscape.</a:t>
            </a:r>
            <a:br>
              <a:rPr lang="en-US" sz="1400" dirty="0">
                <a:latin typeface="Neue Haas Grotesk Text Pro"/>
                <a:cs typeface="Arial"/>
              </a:rPr>
            </a:br>
            <a:br>
              <a:rPr lang="en-US" sz="1400" dirty="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87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3FCF6-4A25-6AEF-A4E7-5AFABD63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 b="0">
                <a:latin typeface="Arial"/>
                <a:cs typeface="Arial"/>
              </a:rPr>
              <a:t>Crowdfunding Analysis Overview</a:t>
            </a:r>
            <a:endParaRPr lang="en-US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A17E-1D58-92B3-89A8-4E4E0813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158481"/>
            <a:ext cx="6730944" cy="46468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Neue Haas Grotesk Text Pro"/>
                <a:cs typeface="Arial"/>
              </a:rPr>
              <a:t>5.</a:t>
            </a:r>
            <a:r>
              <a:rPr lang="en-US" sz="1800" b="1" dirty="0">
                <a:latin typeface="Neue Haas Grotesk Text Pro"/>
                <a:cs typeface="Arial"/>
              </a:rPr>
              <a:t> Efficiency Metrics</a:t>
            </a:r>
            <a:r>
              <a:rPr lang="en-US" sz="1800" dirty="0">
                <a:latin typeface="Neue Haas Grotesk Text Pro"/>
                <a:cs typeface="Arial"/>
              </a:rPr>
              <a:t>: Successfully funded projects have an average duration of 48 days, showcasing a key metric for project success and efficiency.</a:t>
            </a:r>
            <a:br>
              <a:rPr lang="en-US" sz="1800" dirty="0">
                <a:latin typeface="Neue Haas Grotesk Text Pro"/>
                <a:cs typeface="Arial"/>
              </a:rPr>
            </a:br>
            <a:br>
              <a:rPr lang="en-US" sz="1800" dirty="0">
                <a:latin typeface="Neue Haas Grotesk Text Pro"/>
                <a:cs typeface="Arial"/>
              </a:rPr>
            </a:br>
            <a:r>
              <a:rPr lang="en-US" sz="1800" dirty="0">
                <a:latin typeface="Neue Haas Grotesk Text Pro"/>
                <a:cs typeface="Arial"/>
              </a:rPr>
              <a:t>6.</a:t>
            </a:r>
            <a:r>
              <a:rPr lang="en-US" sz="1800" b="1" dirty="0">
                <a:latin typeface="Neue Haas Grotesk Text Pro"/>
                <a:cs typeface="Arial"/>
              </a:rPr>
              <a:t> National Success Stories</a:t>
            </a:r>
            <a:r>
              <a:rPr lang="en-US" sz="1800" dirty="0">
                <a:latin typeface="Neue Haas Grotesk Text Pro"/>
                <a:cs typeface="Arial"/>
              </a:rPr>
              <a:t>: The United States leads with 110,314 successful projects, highlighting its dominance in the crowdfunding arena, while Italy (IT) boasts 649 successful projects.</a:t>
            </a:r>
            <a:br>
              <a:rPr lang="en-US" sz="1800" dirty="0">
                <a:latin typeface="Neue Haas Grotesk Text Pro"/>
                <a:cs typeface="Arial"/>
              </a:rPr>
            </a:br>
            <a:br>
              <a:rPr lang="en-US" sz="1800" dirty="0">
                <a:latin typeface="Neue Haas Grotesk Text Pro"/>
                <a:cs typeface="Arial"/>
              </a:rPr>
            </a:br>
            <a:r>
              <a:rPr lang="en-US" sz="1800" dirty="0">
                <a:latin typeface="Neue Haas Grotesk Text Pro"/>
                <a:cs typeface="Arial"/>
              </a:rPr>
              <a:t>7. </a:t>
            </a:r>
            <a:r>
              <a:rPr lang="en-US" sz="1800" b="1" dirty="0">
                <a:latin typeface="Neue Haas Grotesk Text Pro"/>
                <a:cs typeface="Arial"/>
              </a:rPr>
              <a:t>Strategic Insights</a:t>
            </a:r>
            <a:r>
              <a:rPr lang="en-US" sz="1800" dirty="0">
                <a:latin typeface="Neue Haas Grotesk Text Pro"/>
                <a:cs typeface="Arial"/>
              </a:rPr>
              <a:t>: Unveiling patterns and trends enables strategic decision-making for both project creators and backers, fostering a deeper understanding of project dynamics.</a:t>
            </a:r>
            <a:br>
              <a:rPr lang="en-US" sz="1800" dirty="0">
                <a:latin typeface="Neue Haas Grotesk Text Pro"/>
                <a:cs typeface="Arial"/>
              </a:rPr>
            </a:br>
            <a:br>
              <a:rPr lang="en-US" sz="1800" dirty="0">
                <a:latin typeface="Neue Haas Grotesk Text Pro"/>
                <a:cs typeface="Arial"/>
              </a:rPr>
            </a:br>
            <a:r>
              <a:rPr lang="en-US" sz="1800" dirty="0">
                <a:latin typeface="Neue Haas Grotesk Text Pro"/>
                <a:cs typeface="Arial"/>
              </a:rPr>
              <a:t>8. </a:t>
            </a:r>
            <a:r>
              <a:rPr lang="en-US" sz="1800" b="1" dirty="0">
                <a:latin typeface="Neue Haas Grotesk Text Pro"/>
                <a:cs typeface="Arial"/>
              </a:rPr>
              <a:t>Conclusion</a:t>
            </a:r>
            <a:r>
              <a:rPr lang="en-US" sz="1800" dirty="0">
                <a:latin typeface="Neue Haas Grotesk Text Pro"/>
                <a:cs typeface="Arial"/>
              </a:rPr>
              <a:t>: This comprehensive analysis empowers stakeholders with actionable insights, fostering informed decision-making in the dynamic world of crowdfunding.</a:t>
            </a:r>
            <a:endParaRPr lang="en-US" sz="1700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97080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B9DA-24BB-00C2-F04F-F93F93A3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4FA2-6BE7-DBB2-1B6F-2B96E6EF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</a:rPr>
              <a:t>Richa Jemadevi</a:t>
            </a:r>
            <a:endParaRPr lang="en-US" dirty="0">
              <a:latin typeface="Neue Haas Grotesk Text Pr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</a:rPr>
              <a:t>Sayali Nawanit</a:t>
            </a:r>
            <a:endParaRPr lang="en-US" dirty="0">
              <a:latin typeface="Neue Haas Grotesk Text Pr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</a:rPr>
              <a:t>Shivam Patil</a:t>
            </a:r>
            <a:endParaRPr lang="en-US" dirty="0">
              <a:latin typeface="Neue Haas Grotesk Text Pr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</a:rPr>
              <a:t>Vaishnavi Sharma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</a:rPr>
              <a:t>Sanket Karane</a:t>
            </a:r>
            <a:endParaRPr lang="en-US">
              <a:latin typeface="Neue Haas Grotesk Text Pr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latin typeface="Century Gothic"/>
              </a:rPr>
              <a:t>Nikhil Vaidya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0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hands holding money and coins&#10;&#10;Description automatically generated">
            <a:extLst>
              <a:ext uri="{FF2B5EF4-FFF2-40B4-BE49-F238E27FC236}">
                <a16:creationId xmlns:a16="http://schemas.microsoft.com/office/drawing/2014/main" id="{4528AE94-8592-1DB7-F9D5-D58BBE83E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2E602-5BC0-3016-AD14-10C130C5DEF4}"/>
              </a:ext>
            </a:extLst>
          </p:cNvPr>
          <p:cNvSpPr txBox="1"/>
          <p:nvPr/>
        </p:nvSpPr>
        <p:spPr>
          <a:xfrm>
            <a:off x="2913063" y="6172200"/>
            <a:ext cx="6573837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04AA8-C9E9-8F7E-4625-2A12A419E99C}"/>
              </a:ext>
            </a:extLst>
          </p:cNvPr>
          <p:cNvSpPr txBox="1"/>
          <p:nvPr/>
        </p:nvSpPr>
        <p:spPr>
          <a:xfrm>
            <a:off x="3098979" y="2924577"/>
            <a:ext cx="63857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latin typeface="Bookman Old Styl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719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F81D-AF89-7DB0-755C-70145F03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9003C-792C-879D-98C6-B8B6151E68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187261"/>
          <a:ext cx="10168128" cy="398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8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042A3-79D9-A3CD-621F-779941D3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What Is Crowdfunding ?</a:t>
            </a:r>
            <a:endParaRPr lang="en-US" sz="3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8F9C26BC-0E78-FD73-EE81-67C6784B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Neue Haas Grotesk Text Pro"/>
              </a:rPr>
              <a:t>Crowdfunding is the practice of funding a project or venture by raising small amounts of money from a large number of people, typically via the Internet. </a:t>
            </a:r>
          </a:p>
          <a:p>
            <a:r>
              <a:rPr lang="en-US" sz="2000" dirty="0">
                <a:latin typeface="Neue Haas Grotesk Text Pro"/>
              </a:rPr>
              <a:t>Crowdfunding is a form of crowdsourcing and alternative finance. </a:t>
            </a:r>
          </a:p>
        </p:txBody>
      </p:sp>
      <p:pic>
        <p:nvPicPr>
          <p:cNvPr id="4" name="Content Placeholder 3" descr="A close-up of several jars of coins&#10;&#10;Description automatically generated">
            <a:extLst>
              <a:ext uri="{FF2B5EF4-FFF2-40B4-BE49-F238E27FC236}">
                <a16:creationId xmlns:a16="http://schemas.microsoft.com/office/drawing/2014/main" id="{C6109CEE-151E-F777-E82F-206A309E2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5" r="2" b="2"/>
          <a:stretch/>
        </p:blipFill>
        <p:spPr>
          <a:xfrm>
            <a:off x="5385816" y="1421901"/>
            <a:ext cx="6440424" cy="3958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96B4B-9EDF-DD0D-23DF-A5ECCCF16795}"/>
              </a:ext>
            </a:extLst>
          </p:cNvPr>
          <p:cNvSpPr txBox="1"/>
          <p:nvPr/>
        </p:nvSpPr>
        <p:spPr>
          <a:xfrm>
            <a:off x="8993413" y="5180690"/>
            <a:ext cx="283282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88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0F5FB-57A6-AEBD-D26D-0B1A1C35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200" dirty="0"/>
              <a:t>How Crowdfunding Works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diagram of a step of a crowdfunding&#10;&#10;Description automatically generated">
            <a:extLst>
              <a:ext uri="{FF2B5EF4-FFF2-40B4-BE49-F238E27FC236}">
                <a16:creationId xmlns:a16="http://schemas.microsoft.com/office/drawing/2014/main" id="{F5140D1C-A895-F4FD-51FB-84E54C08D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6" t="10214" r="14304" b="-238"/>
          <a:stretch/>
        </p:blipFill>
        <p:spPr>
          <a:xfrm>
            <a:off x="504895" y="2097556"/>
            <a:ext cx="6530728" cy="4069625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07073C-C927-B85D-6E5B-5450D79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1288904"/>
            <a:ext cx="3455097" cy="46912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Crowdfunding works by creators initiating campaigns on online platforms, detailing their projects' goals and funding needs. Individuals, or backers, contribute varying amounts of money to support these projects. </a:t>
            </a: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The campaign typically has a set funding goal and timeframe.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08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0F5FB-57A6-AEBD-D26D-0B1A1C35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200" dirty="0"/>
              <a:t>How Crowdfunding Works 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07073C-C927-B85D-6E5B-5450D79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>
                <a:ea typeface="+mn-lt"/>
                <a:cs typeface="+mn-lt"/>
              </a:rPr>
              <a:t>If the goal is met within the timeframe, creators receive the funds to execute their projects, providing backers with promised rewards or incentives in return.</a:t>
            </a: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Effective communication and transparency are crucial throughout the process to build trust with backers.</a:t>
            </a:r>
            <a:br>
              <a:rPr lang="en-US" sz="1700" dirty="0"/>
            </a:br>
            <a:r>
              <a:rPr lang="en-US" sz="1700" dirty="0">
                <a:ea typeface="+mn-lt"/>
                <a:cs typeface="+mn-lt"/>
              </a:rPr>
              <a:t> </a:t>
            </a:r>
            <a:endParaRPr lang="en-US" sz="1700" dirty="0"/>
          </a:p>
        </p:txBody>
      </p:sp>
      <p:pic>
        <p:nvPicPr>
          <p:cNvPr id="4" name="Content Placeholder 3" descr="A diagram of a step of a crowdfunding&#10;&#10;Description automatically generated">
            <a:extLst>
              <a:ext uri="{FF2B5EF4-FFF2-40B4-BE49-F238E27FC236}">
                <a16:creationId xmlns:a16="http://schemas.microsoft.com/office/drawing/2014/main" id="{F5140D1C-A895-F4FD-51FB-84E54C08D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6" t="10214" r="14304" b="-238"/>
          <a:stretch/>
        </p:blipFill>
        <p:spPr>
          <a:xfrm>
            <a:off x="5385816" y="1394636"/>
            <a:ext cx="6440424" cy="40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101B1-B152-04DB-7974-1A123DC8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Understanding Data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ED59E-CCD3-B72E-3522-8C2611D78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15897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14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9657-3DF5-3FA4-2B46-A9AB2BFB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Business Objective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BDAEBC-A2FC-D984-0372-4D8F5C408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34623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18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852A-BC35-D5C6-FBCD-5957C5AC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Data Model And Transformation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FF77EC9-151B-A3EC-192D-E1F8C25AF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8534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1618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AccentBoxVTI</vt:lpstr>
      <vt:lpstr>Crowdfunding </vt:lpstr>
      <vt:lpstr>Team Members</vt:lpstr>
      <vt:lpstr>Contents</vt:lpstr>
      <vt:lpstr>What Is Crowdfunding ?</vt:lpstr>
      <vt:lpstr>How Crowdfunding Works ?</vt:lpstr>
      <vt:lpstr>How Crowdfunding Works ?</vt:lpstr>
      <vt:lpstr>Understanding Data </vt:lpstr>
      <vt:lpstr>Business Objective </vt:lpstr>
      <vt:lpstr>Data Model And Transformation </vt:lpstr>
      <vt:lpstr>Data Model And Transformation </vt:lpstr>
      <vt:lpstr>Challenges </vt:lpstr>
      <vt:lpstr>Excel Dashboard </vt:lpstr>
      <vt:lpstr>Tableau Dashboard </vt:lpstr>
      <vt:lpstr>Power BI Dashboard</vt:lpstr>
      <vt:lpstr>SQL </vt:lpstr>
      <vt:lpstr>SQL </vt:lpstr>
      <vt:lpstr>Strategic Guidance for the Company</vt:lpstr>
      <vt:lpstr>Crowdfunding Analysis Overview</vt:lpstr>
      <vt:lpstr>Crowdfunding Analysis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655</cp:revision>
  <dcterms:created xsi:type="dcterms:W3CDTF">2023-11-24T12:08:01Z</dcterms:created>
  <dcterms:modified xsi:type="dcterms:W3CDTF">2023-11-24T17:09:00Z</dcterms:modified>
</cp:coreProperties>
</file>