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700"/>
    <a:srgbClr val="FB4E0B"/>
    <a:srgbClr val="F63E02"/>
    <a:srgbClr val="FAA300"/>
    <a:srgbClr val="573B26"/>
    <a:srgbClr val="FF6201"/>
    <a:srgbClr val="5B9BD5"/>
    <a:srgbClr val="E57C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033" autoAdjust="0"/>
  </p:normalViewPr>
  <p:slideViewPr>
    <p:cSldViewPr snapToGrid="0">
      <p:cViewPr>
        <p:scale>
          <a:sx n="100" d="100"/>
          <a:sy n="100" d="100"/>
        </p:scale>
        <p:origin x="-29"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06AC9-A8E1-422F-AFBF-0D65A20F2FB2}"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844E43BF-F761-401D-A6BE-072B38614893}">
      <dgm:prSet phldrT="[Text]"/>
      <dgm:spPr/>
      <dgm:t>
        <a:bodyPr/>
        <a:lstStyle/>
        <a:p>
          <a:r>
            <a:rPr lang="en-IN" dirty="0"/>
            <a:t>Variables</a:t>
          </a:r>
          <a:endParaRPr lang="en-US" dirty="0"/>
        </a:p>
      </dgm:t>
    </dgm:pt>
    <dgm:pt modelId="{3E59C0A5-A470-4BDA-9DDF-6992946A3A06}" type="parTrans" cxnId="{1D07B773-53B0-41EE-AB8B-E836E4F19336}">
      <dgm:prSet/>
      <dgm:spPr/>
      <dgm:t>
        <a:bodyPr/>
        <a:lstStyle/>
        <a:p>
          <a:endParaRPr lang="en-US"/>
        </a:p>
      </dgm:t>
    </dgm:pt>
    <dgm:pt modelId="{499215E7-BF04-4306-A518-A82B040A77A6}" type="sibTrans" cxnId="{1D07B773-53B0-41EE-AB8B-E836E4F19336}">
      <dgm:prSet/>
      <dgm:spPr/>
      <dgm:t>
        <a:bodyPr/>
        <a:lstStyle/>
        <a:p>
          <a:endParaRPr lang="en-US"/>
        </a:p>
      </dgm:t>
    </dgm:pt>
    <dgm:pt modelId="{7A584A8D-4A9F-4B64-8E88-206AA5DB53FB}">
      <dgm:prSet phldrT="[Text]" custT="1"/>
      <dgm:spPr/>
      <dgm:t>
        <a:bodyPr/>
        <a:lstStyle/>
        <a:p>
          <a:pPr>
            <a:buFont typeface="Arial" panose="020B0604020202020204" pitchFamily="34" charset="0"/>
            <a:buChar char="•"/>
          </a:pPr>
          <a:r>
            <a:rPr lang="en-US" sz="1600" dirty="0">
              <a:solidFill>
                <a:schemeClr val="tx1"/>
              </a:solidFill>
              <a:latin typeface="Tenorite" panose="00000500000000000000" pitchFamily="2" charset="0"/>
            </a:rPr>
            <a:t>Meteorological variable</a:t>
          </a:r>
          <a:endParaRPr lang="en-US" sz="1600" dirty="0">
            <a:solidFill>
              <a:schemeClr val="tx1"/>
            </a:solidFill>
          </a:endParaRPr>
        </a:p>
      </dgm:t>
    </dgm:pt>
    <dgm:pt modelId="{ACBA42D5-276E-4DCA-8959-B5FFA4C8A3C9}" type="parTrans" cxnId="{7115C067-EB74-4656-85FC-37F9DDB711F2}">
      <dgm:prSet/>
      <dgm:spPr/>
      <dgm:t>
        <a:bodyPr/>
        <a:lstStyle/>
        <a:p>
          <a:pPr algn="l"/>
          <a:endParaRPr lang="en-US"/>
        </a:p>
      </dgm:t>
    </dgm:pt>
    <dgm:pt modelId="{9565B598-4650-482C-9057-8FEA9DCCF6BB}" type="sibTrans" cxnId="{7115C067-EB74-4656-85FC-37F9DDB711F2}">
      <dgm:prSet/>
      <dgm:spPr/>
      <dgm:t>
        <a:bodyPr/>
        <a:lstStyle/>
        <a:p>
          <a:endParaRPr lang="en-US"/>
        </a:p>
      </dgm:t>
    </dgm:pt>
    <dgm:pt modelId="{79205D41-FC9E-450B-8BCA-11CF47EB4584}">
      <dgm:prSet phldrT="[Text]" custT="1"/>
      <dgm:spPr/>
      <dgm:t>
        <a:bodyPr/>
        <a:lstStyle/>
        <a:p>
          <a:r>
            <a:rPr lang="en-US" sz="1400" dirty="0">
              <a:solidFill>
                <a:schemeClr val="tx1"/>
              </a:solidFill>
              <a:latin typeface="Tenorite" panose="00000500000000000000" pitchFamily="2" charset="0"/>
            </a:rPr>
            <a:t>Demographic variable &amp; Vehicular variable</a:t>
          </a:r>
          <a:endParaRPr lang="en-US" sz="1400" dirty="0">
            <a:solidFill>
              <a:schemeClr val="tx1"/>
            </a:solidFill>
          </a:endParaRPr>
        </a:p>
      </dgm:t>
    </dgm:pt>
    <dgm:pt modelId="{CEA18A0C-1BEC-4F7D-9291-AD71A5BF204B}" type="parTrans" cxnId="{A56EA2C4-7C8C-4774-9946-0EF0BA3979C5}">
      <dgm:prSet/>
      <dgm:spPr/>
      <dgm:t>
        <a:bodyPr/>
        <a:lstStyle/>
        <a:p>
          <a:endParaRPr lang="en-US"/>
        </a:p>
      </dgm:t>
    </dgm:pt>
    <dgm:pt modelId="{79B6B0FF-AA1C-4B69-ACB8-AE5CC7418AD5}" type="sibTrans" cxnId="{A56EA2C4-7C8C-4774-9946-0EF0BA3979C5}">
      <dgm:prSet/>
      <dgm:spPr/>
      <dgm:t>
        <a:bodyPr/>
        <a:lstStyle/>
        <a:p>
          <a:endParaRPr lang="en-US"/>
        </a:p>
      </dgm:t>
    </dgm:pt>
    <dgm:pt modelId="{9C034A32-F45A-4F2E-B77A-2EC0E3A0E5EC}">
      <dgm:prSet phldrT="[Text]" custT="1"/>
      <dgm:spPr/>
      <dgm:t>
        <a:bodyPr/>
        <a:lstStyle/>
        <a:p>
          <a:r>
            <a:rPr lang="en-IN" sz="1600" dirty="0">
              <a:solidFill>
                <a:schemeClr val="tx1"/>
              </a:solidFill>
            </a:rPr>
            <a:t>Date &amp;Time</a:t>
          </a:r>
          <a:endParaRPr lang="en-US" sz="1600" dirty="0">
            <a:solidFill>
              <a:schemeClr val="tx1"/>
            </a:solidFill>
          </a:endParaRPr>
        </a:p>
      </dgm:t>
    </dgm:pt>
    <dgm:pt modelId="{749CB470-2540-4920-9818-3D3BA0C6786F}" type="parTrans" cxnId="{58814B8A-442C-4F01-8915-60B5D9C4041B}">
      <dgm:prSet/>
      <dgm:spPr/>
      <dgm:t>
        <a:bodyPr/>
        <a:lstStyle/>
        <a:p>
          <a:endParaRPr lang="en-US"/>
        </a:p>
      </dgm:t>
    </dgm:pt>
    <dgm:pt modelId="{84FCCAF2-98B1-4B65-B34C-EEDB0A120419}" type="sibTrans" cxnId="{58814B8A-442C-4F01-8915-60B5D9C4041B}">
      <dgm:prSet/>
      <dgm:spPr/>
      <dgm:t>
        <a:bodyPr/>
        <a:lstStyle/>
        <a:p>
          <a:endParaRPr lang="en-US"/>
        </a:p>
      </dgm:t>
    </dgm:pt>
    <dgm:pt modelId="{077F7ABE-4ED5-4AB2-8B7B-F7286D886582}">
      <dgm:prSet custT="1"/>
      <dgm:spPr>
        <a:solidFill>
          <a:srgbClr val="F63E02"/>
        </a:solidFill>
      </dgm:spPr>
      <dgm:t>
        <a:bodyPr/>
        <a:lstStyle/>
        <a:p>
          <a:pPr algn="l"/>
          <a:r>
            <a:rPr lang="en-IN" sz="1600" dirty="0">
              <a:latin typeface="Tenorite" panose="00000500000000000000" pitchFamily="2" charset="0"/>
            </a:rPr>
            <a:t>The data are having large variation according to different cities.( Ex- NO,NO2 and NOx are highly correlated for some cities but not for all cities. Which creates difficulty for feature engineering.)</a:t>
          </a:r>
          <a:endParaRPr lang="en-US" sz="1600" dirty="0">
            <a:latin typeface="Tenorite" panose="00000500000000000000" pitchFamily="2" charset="0"/>
          </a:endParaRPr>
        </a:p>
      </dgm:t>
    </dgm:pt>
    <dgm:pt modelId="{E865263D-8F53-4EC7-88CD-EB5411D9F623}" type="parTrans" cxnId="{991C99FD-AD23-4038-85CC-E5980F6FCA20}">
      <dgm:prSet/>
      <dgm:spPr/>
      <dgm:t>
        <a:bodyPr/>
        <a:lstStyle/>
        <a:p>
          <a:endParaRPr lang="en-US"/>
        </a:p>
      </dgm:t>
    </dgm:pt>
    <dgm:pt modelId="{9563ECD9-D0CE-476E-A7BF-DBD43F147AEC}" type="sibTrans" cxnId="{991C99FD-AD23-4038-85CC-E5980F6FCA20}">
      <dgm:prSet/>
      <dgm:spPr/>
      <dgm:t>
        <a:bodyPr/>
        <a:lstStyle/>
        <a:p>
          <a:endParaRPr lang="en-US"/>
        </a:p>
      </dgm:t>
    </dgm:pt>
    <dgm:pt modelId="{D7B396FE-7FB4-4091-ABDB-74191D55F596}">
      <dgm:prSet custT="1"/>
      <dgm:spPr>
        <a:solidFill>
          <a:srgbClr val="F63E02"/>
        </a:solidFill>
      </dgm:spPr>
      <dgm:t>
        <a:bodyPr/>
        <a:lstStyle/>
        <a:p>
          <a:pPr algn="l"/>
          <a:r>
            <a:rPr lang="en-IN" sz="1600" dirty="0">
              <a:latin typeface="Tenorite" panose="00000500000000000000" pitchFamily="2" charset="0"/>
            </a:rPr>
            <a:t>These values are provided with very saturated values which gets easy replicate in some other variables.</a:t>
          </a:r>
          <a:endParaRPr lang="en-US" sz="1600" dirty="0">
            <a:latin typeface="Tenorite" panose="00000500000000000000" pitchFamily="2" charset="0"/>
          </a:endParaRPr>
        </a:p>
      </dgm:t>
    </dgm:pt>
    <dgm:pt modelId="{16E2A83D-AC9D-4CD7-B09F-FE3EA4219945}" type="parTrans" cxnId="{D04141CF-BA1F-4B1A-B28F-C1FC10B8E137}">
      <dgm:prSet/>
      <dgm:spPr/>
      <dgm:t>
        <a:bodyPr/>
        <a:lstStyle/>
        <a:p>
          <a:endParaRPr lang="en-US"/>
        </a:p>
      </dgm:t>
    </dgm:pt>
    <dgm:pt modelId="{29C6C140-7B72-4DCD-8B3C-807D60DE8BE3}" type="sibTrans" cxnId="{D04141CF-BA1F-4B1A-B28F-C1FC10B8E137}">
      <dgm:prSet/>
      <dgm:spPr/>
      <dgm:t>
        <a:bodyPr/>
        <a:lstStyle/>
        <a:p>
          <a:endParaRPr lang="en-US"/>
        </a:p>
      </dgm:t>
    </dgm:pt>
    <dgm:pt modelId="{828D552A-B768-4367-A784-499000C0DB1E}">
      <dgm:prSet custT="1"/>
      <dgm:spPr>
        <a:solidFill>
          <a:srgbClr val="F63E02"/>
        </a:solidFill>
      </dgm:spPr>
      <dgm:t>
        <a:bodyPr/>
        <a:lstStyle/>
        <a:p>
          <a:pPr algn="l">
            <a:buFont typeface="Arial" panose="020B0604020202020204" pitchFamily="34" charset="0"/>
            <a:buNone/>
          </a:pPr>
          <a:r>
            <a:rPr lang="en-IN" sz="1600" dirty="0">
              <a:latin typeface="Tenorite" panose="00000500000000000000" pitchFamily="2" charset="0"/>
            </a:rPr>
            <a:t>Equal interval of time stamp are provided which gets very easy to get a time index or getting values like year , month and day of week.</a:t>
          </a:r>
          <a:endParaRPr lang="en-US" sz="1600" dirty="0">
            <a:latin typeface="Tenorite" panose="00000500000000000000" pitchFamily="2" charset="0"/>
          </a:endParaRPr>
        </a:p>
      </dgm:t>
    </dgm:pt>
    <dgm:pt modelId="{263E7CC8-FE10-45A1-9F0C-19CEC648AF01}" type="parTrans" cxnId="{6ED54912-1012-4B99-B35C-3274432BFB35}">
      <dgm:prSet/>
      <dgm:spPr/>
      <dgm:t>
        <a:bodyPr/>
        <a:lstStyle/>
        <a:p>
          <a:endParaRPr lang="en-US"/>
        </a:p>
      </dgm:t>
    </dgm:pt>
    <dgm:pt modelId="{B2F9DA02-DDEE-46C0-A2D1-3B11E331DA44}" type="sibTrans" cxnId="{6ED54912-1012-4B99-B35C-3274432BFB35}">
      <dgm:prSet/>
      <dgm:spPr/>
      <dgm:t>
        <a:bodyPr/>
        <a:lstStyle/>
        <a:p>
          <a:endParaRPr lang="en-US"/>
        </a:p>
      </dgm:t>
    </dgm:pt>
    <dgm:pt modelId="{5F67439D-3C89-48AD-A120-FFBA1406D1BB}" type="pres">
      <dgm:prSet presAssocID="{3CB06AC9-A8E1-422F-AFBF-0D65A20F2FB2}" presName="Name0" presStyleCnt="0">
        <dgm:presLayoutVars>
          <dgm:chPref val="1"/>
          <dgm:dir/>
          <dgm:animOne val="branch"/>
          <dgm:animLvl val="lvl"/>
          <dgm:resizeHandles val="exact"/>
        </dgm:presLayoutVars>
      </dgm:prSet>
      <dgm:spPr/>
    </dgm:pt>
    <dgm:pt modelId="{A27DDF1F-C5F5-4624-9F19-3994CEEB46A9}" type="pres">
      <dgm:prSet presAssocID="{844E43BF-F761-401D-A6BE-072B38614893}" presName="root1" presStyleCnt="0"/>
      <dgm:spPr/>
    </dgm:pt>
    <dgm:pt modelId="{A99ABFE4-E0D5-465B-BDB7-069FB85A99D8}" type="pres">
      <dgm:prSet presAssocID="{844E43BF-F761-401D-A6BE-072B38614893}" presName="LevelOneTextNode" presStyleLbl="node0" presStyleIdx="0" presStyleCnt="1">
        <dgm:presLayoutVars>
          <dgm:chPref val="3"/>
        </dgm:presLayoutVars>
      </dgm:prSet>
      <dgm:spPr/>
    </dgm:pt>
    <dgm:pt modelId="{6AFDB09A-386E-4054-BD17-38D1D58672F0}" type="pres">
      <dgm:prSet presAssocID="{844E43BF-F761-401D-A6BE-072B38614893}" presName="level2hierChild" presStyleCnt="0"/>
      <dgm:spPr/>
    </dgm:pt>
    <dgm:pt modelId="{AA03D02B-DE9C-4874-971F-9B0014C65CB3}" type="pres">
      <dgm:prSet presAssocID="{ACBA42D5-276E-4DCA-8959-B5FFA4C8A3C9}" presName="conn2-1" presStyleLbl="parChTrans1D2" presStyleIdx="0" presStyleCnt="3"/>
      <dgm:spPr/>
    </dgm:pt>
    <dgm:pt modelId="{EAE01419-6D07-4FE4-8BC5-462CDC3C8642}" type="pres">
      <dgm:prSet presAssocID="{ACBA42D5-276E-4DCA-8959-B5FFA4C8A3C9}" presName="connTx" presStyleLbl="parChTrans1D2" presStyleIdx="0" presStyleCnt="3"/>
      <dgm:spPr/>
    </dgm:pt>
    <dgm:pt modelId="{6ECED05E-745C-4BE8-8406-C443679335D1}" type="pres">
      <dgm:prSet presAssocID="{7A584A8D-4A9F-4B64-8E88-206AA5DB53FB}" presName="root2" presStyleCnt="0"/>
      <dgm:spPr/>
    </dgm:pt>
    <dgm:pt modelId="{A1993E58-01D9-4E5E-B993-B2BF69457EDB}" type="pres">
      <dgm:prSet presAssocID="{7A584A8D-4A9F-4B64-8E88-206AA5DB53FB}" presName="LevelTwoTextNode" presStyleLbl="node2" presStyleIdx="0" presStyleCnt="3" custScaleX="110631" custScaleY="139848">
        <dgm:presLayoutVars>
          <dgm:chPref val="3"/>
        </dgm:presLayoutVars>
      </dgm:prSet>
      <dgm:spPr/>
    </dgm:pt>
    <dgm:pt modelId="{1E159BC3-DE64-407B-98D0-12C6DE4078E9}" type="pres">
      <dgm:prSet presAssocID="{7A584A8D-4A9F-4B64-8E88-206AA5DB53FB}" presName="level3hierChild" presStyleCnt="0"/>
      <dgm:spPr/>
    </dgm:pt>
    <dgm:pt modelId="{41763D29-FAD3-482E-AE97-AC8AFD8B2C05}" type="pres">
      <dgm:prSet presAssocID="{E865263D-8F53-4EC7-88CD-EB5411D9F623}" presName="conn2-1" presStyleLbl="parChTrans1D3" presStyleIdx="0" presStyleCnt="3"/>
      <dgm:spPr/>
    </dgm:pt>
    <dgm:pt modelId="{DD06A5D8-75F1-40BF-ABDE-C69C7C7DF466}" type="pres">
      <dgm:prSet presAssocID="{E865263D-8F53-4EC7-88CD-EB5411D9F623}" presName="connTx" presStyleLbl="parChTrans1D3" presStyleIdx="0" presStyleCnt="3"/>
      <dgm:spPr/>
    </dgm:pt>
    <dgm:pt modelId="{4CECD317-26D3-491A-A7FC-C2255178A6CE}" type="pres">
      <dgm:prSet presAssocID="{077F7ABE-4ED5-4AB2-8B7B-F7286D886582}" presName="root2" presStyleCnt="0"/>
      <dgm:spPr/>
    </dgm:pt>
    <dgm:pt modelId="{7BEF7EF6-9493-4BC9-96D3-8EC4A797813C}" type="pres">
      <dgm:prSet presAssocID="{077F7ABE-4ED5-4AB2-8B7B-F7286D886582}" presName="LevelTwoTextNode" presStyleLbl="node3" presStyleIdx="0" presStyleCnt="3" custScaleX="803765" custScaleY="151575">
        <dgm:presLayoutVars>
          <dgm:chPref val="3"/>
        </dgm:presLayoutVars>
      </dgm:prSet>
      <dgm:spPr/>
    </dgm:pt>
    <dgm:pt modelId="{62C2F4A2-E30A-48BB-AC0D-B679426F3B74}" type="pres">
      <dgm:prSet presAssocID="{077F7ABE-4ED5-4AB2-8B7B-F7286D886582}" presName="level3hierChild" presStyleCnt="0"/>
      <dgm:spPr/>
    </dgm:pt>
    <dgm:pt modelId="{07118E36-215D-4704-B8B6-C89BA7BA5A49}" type="pres">
      <dgm:prSet presAssocID="{CEA18A0C-1BEC-4F7D-9291-AD71A5BF204B}" presName="conn2-1" presStyleLbl="parChTrans1D2" presStyleIdx="1" presStyleCnt="3"/>
      <dgm:spPr/>
    </dgm:pt>
    <dgm:pt modelId="{BB44657E-E5E9-4814-8D07-37D4EC6F514D}" type="pres">
      <dgm:prSet presAssocID="{CEA18A0C-1BEC-4F7D-9291-AD71A5BF204B}" presName="connTx" presStyleLbl="parChTrans1D2" presStyleIdx="1" presStyleCnt="3"/>
      <dgm:spPr/>
    </dgm:pt>
    <dgm:pt modelId="{DD440833-AD0A-408D-A0D9-74BE59624263}" type="pres">
      <dgm:prSet presAssocID="{79205D41-FC9E-450B-8BCA-11CF47EB4584}" presName="root2" presStyleCnt="0"/>
      <dgm:spPr/>
    </dgm:pt>
    <dgm:pt modelId="{68046D4A-4435-4268-8D71-C297906AF72E}" type="pres">
      <dgm:prSet presAssocID="{79205D41-FC9E-450B-8BCA-11CF47EB4584}" presName="LevelTwoTextNode" presStyleLbl="node2" presStyleIdx="1" presStyleCnt="3" custScaleX="121182" custScaleY="162317">
        <dgm:presLayoutVars>
          <dgm:chPref val="3"/>
        </dgm:presLayoutVars>
      </dgm:prSet>
      <dgm:spPr/>
    </dgm:pt>
    <dgm:pt modelId="{223988D2-07EF-4E0C-933A-ADDAE124A8CF}" type="pres">
      <dgm:prSet presAssocID="{79205D41-FC9E-450B-8BCA-11CF47EB4584}" presName="level3hierChild" presStyleCnt="0"/>
      <dgm:spPr/>
    </dgm:pt>
    <dgm:pt modelId="{FC2163EE-1827-47FE-8D42-1031B106F75B}" type="pres">
      <dgm:prSet presAssocID="{16E2A83D-AC9D-4CD7-B09F-FE3EA4219945}" presName="conn2-1" presStyleLbl="parChTrans1D3" presStyleIdx="1" presStyleCnt="3"/>
      <dgm:spPr/>
    </dgm:pt>
    <dgm:pt modelId="{B9018919-2D62-4854-AA3D-B45880FF33D8}" type="pres">
      <dgm:prSet presAssocID="{16E2A83D-AC9D-4CD7-B09F-FE3EA4219945}" presName="connTx" presStyleLbl="parChTrans1D3" presStyleIdx="1" presStyleCnt="3"/>
      <dgm:spPr/>
    </dgm:pt>
    <dgm:pt modelId="{52800351-4B73-43B9-8456-31A4405F03E2}" type="pres">
      <dgm:prSet presAssocID="{D7B396FE-7FB4-4091-ABDB-74191D55F596}" presName="root2" presStyleCnt="0"/>
      <dgm:spPr/>
    </dgm:pt>
    <dgm:pt modelId="{EA278C29-E2C2-4DFD-B31F-5CDA37CEF1D8}" type="pres">
      <dgm:prSet presAssocID="{D7B396FE-7FB4-4091-ABDB-74191D55F596}" presName="LevelTwoTextNode" presStyleLbl="node3" presStyleIdx="1" presStyleCnt="3" custScaleX="772029" custScaleY="87399" custLinFactNeighborX="-7499">
        <dgm:presLayoutVars>
          <dgm:chPref val="3"/>
        </dgm:presLayoutVars>
      </dgm:prSet>
      <dgm:spPr/>
    </dgm:pt>
    <dgm:pt modelId="{85EB9885-B39B-4207-B6DB-8339E87E8F57}" type="pres">
      <dgm:prSet presAssocID="{D7B396FE-7FB4-4091-ABDB-74191D55F596}" presName="level3hierChild" presStyleCnt="0"/>
      <dgm:spPr/>
    </dgm:pt>
    <dgm:pt modelId="{61F3779F-60A8-4A4B-8F44-17035AF88EFE}" type="pres">
      <dgm:prSet presAssocID="{749CB470-2540-4920-9818-3D3BA0C6786F}" presName="conn2-1" presStyleLbl="parChTrans1D2" presStyleIdx="2" presStyleCnt="3"/>
      <dgm:spPr/>
    </dgm:pt>
    <dgm:pt modelId="{0D2B7774-D18B-4FC1-B056-A2277D96C534}" type="pres">
      <dgm:prSet presAssocID="{749CB470-2540-4920-9818-3D3BA0C6786F}" presName="connTx" presStyleLbl="parChTrans1D2" presStyleIdx="2" presStyleCnt="3"/>
      <dgm:spPr/>
    </dgm:pt>
    <dgm:pt modelId="{FAD3C17D-5DE3-4AB2-8B57-56C30823B169}" type="pres">
      <dgm:prSet presAssocID="{9C034A32-F45A-4F2E-B77A-2EC0E3A0E5EC}" presName="root2" presStyleCnt="0"/>
      <dgm:spPr/>
    </dgm:pt>
    <dgm:pt modelId="{F9C042C6-A07D-4008-AD52-BC15A5AC4677}" type="pres">
      <dgm:prSet presAssocID="{9C034A32-F45A-4F2E-B77A-2EC0E3A0E5EC}" presName="LevelTwoTextNode" presStyleLbl="node2" presStyleIdx="2" presStyleCnt="3">
        <dgm:presLayoutVars>
          <dgm:chPref val="3"/>
        </dgm:presLayoutVars>
      </dgm:prSet>
      <dgm:spPr/>
    </dgm:pt>
    <dgm:pt modelId="{8E25F017-F882-4212-BABD-7552E3A1F12F}" type="pres">
      <dgm:prSet presAssocID="{9C034A32-F45A-4F2E-B77A-2EC0E3A0E5EC}" presName="level3hierChild" presStyleCnt="0"/>
      <dgm:spPr/>
    </dgm:pt>
    <dgm:pt modelId="{85394B05-9F72-47AD-93C2-C83A165B049A}" type="pres">
      <dgm:prSet presAssocID="{263E7CC8-FE10-45A1-9F0C-19CEC648AF01}" presName="conn2-1" presStyleLbl="parChTrans1D3" presStyleIdx="2" presStyleCnt="3"/>
      <dgm:spPr/>
    </dgm:pt>
    <dgm:pt modelId="{67346F36-53B2-4ABA-8EF8-2FA75D9C8627}" type="pres">
      <dgm:prSet presAssocID="{263E7CC8-FE10-45A1-9F0C-19CEC648AF01}" presName="connTx" presStyleLbl="parChTrans1D3" presStyleIdx="2" presStyleCnt="3"/>
      <dgm:spPr/>
    </dgm:pt>
    <dgm:pt modelId="{E5C71B85-09A1-4124-B848-0DB8342322AD}" type="pres">
      <dgm:prSet presAssocID="{828D552A-B768-4367-A784-499000C0DB1E}" presName="root2" presStyleCnt="0"/>
      <dgm:spPr/>
    </dgm:pt>
    <dgm:pt modelId="{3D09F175-05FB-4248-8C8C-FF91D6ED2086}" type="pres">
      <dgm:prSet presAssocID="{828D552A-B768-4367-A784-499000C0DB1E}" presName="LevelTwoTextNode" presStyleLbl="node3" presStyleIdx="2" presStyleCnt="3" custAng="0" custFlipVert="0" custScaleX="669195" custScaleY="124526" custLinFactNeighborX="11665" custLinFactNeighborY="1372">
        <dgm:presLayoutVars>
          <dgm:chPref val="3"/>
        </dgm:presLayoutVars>
      </dgm:prSet>
      <dgm:spPr/>
    </dgm:pt>
    <dgm:pt modelId="{D0F3A922-0266-4268-87AA-3823BFBC817E}" type="pres">
      <dgm:prSet presAssocID="{828D552A-B768-4367-A784-499000C0DB1E}" presName="level3hierChild" presStyleCnt="0"/>
      <dgm:spPr/>
    </dgm:pt>
  </dgm:ptLst>
  <dgm:cxnLst>
    <dgm:cxn modelId="{8D9D7909-D8E4-4D58-ABF5-C386865BBC61}" type="presOf" srcId="{E865263D-8F53-4EC7-88CD-EB5411D9F623}" destId="{41763D29-FAD3-482E-AE97-AC8AFD8B2C05}" srcOrd="0" destOrd="0" presId="urn:microsoft.com/office/officeart/2008/layout/HorizontalMultiLevelHierarchy"/>
    <dgm:cxn modelId="{7D31C10C-897A-4DBC-9996-9E34C2FF7BF4}" type="presOf" srcId="{263E7CC8-FE10-45A1-9F0C-19CEC648AF01}" destId="{85394B05-9F72-47AD-93C2-C83A165B049A}" srcOrd="0" destOrd="0" presId="urn:microsoft.com/office/officeart/2008/layout/HorizontalMultiLevelHierarchy"/>
    <dgm:cxn modelId="{6ED54912-1012-4B99-B35C-3274432BFB35}" srcId="{9C034A32-F45A-4F2E-B77A-2EC0E3A0E5EC}" destId="{828D552A-B768-4367-A784-499000C0DB1E}" srcOrd="0" destOrd="0" parTransId="{263E7CC8-FE10-45A1-9F0C-19CEC648AF01}" sibTransId="{B2F9DA02-DDEE-46C0-A2D1-3B11E331DA44}"/>
    <dgm:cxn modelId="{42852A23-F305-4A59-B274-8914A1A68579}" type="presOf" srcId="{ACBA42D5-276E-4DCA-8959-B5FFA4C8A3C9}" destId="{AA03D02B-DE9C-4874-971F-9B0014C65CB3}" srcOrd="0" destOrd="0" presId="urn:microsoft.com/office/officeart/2008/layout/HorizontalMultiLevelHierarchy"/>
    <dgm:cxn modelId="{27FEAD26-F76C-481C-9D38-B2AC8B6ABF36}" type="presOf" srcId="{D7B396FE-7FB4-4091-ABDB-74191D55F596}" destId="{EA278C29-E2C2-4DFD-B31F-5CDA37CEF1D8}" srcOrd="0" destOrd="0" presId="urn:microsoft.com/office/officeart/2008/layout/HorizontalMultiLevelHierarchy"/>
    <dgm:cxn modelId="{2E0A1827-39E3-4936-9D5E-82E8896C5345}" type="presOf" srcId="{ACBA42D5-276E-4DCA-8959-B5FFA4C8A3C9}" destId="{EAE01419-6D07-4FE4-8BC5-462CDC3C8642}" srcOrd="1" destOrd="0" presId="urn:microsoft.com/office/officeart/2008/layout/HorizontalMultiLevelHierarchy"/>
    <dgm:cxn modelId="{7F1E112F-C886-4FE2-8616-C1F462584CE9}" type="presOf" srcId="{E865263D-8F53-4EC7-88CD-EB5411D9F623}" destId="{DD06A5D8-75F1-40BF-ABDE-C69C7C7DF466}" srcOrd="1" destOrd="0" presId="urn:microsoft.com/office/officeart/2008/layout/HorizontalMultiLevelHierarchy"/>
    <dgm:cxn modelId="{8924913F-2463-4D6B-AEF5-4F80DB4576C2}" type="presOf" srcId="{79205D41-FC9E-450B-8BCA-11CF47EB4584}" destId="{68046D4A-4435-4268-8D71-C297906AF72E}" srcOrd="0" destOrd="0" presId="urn:microsoft.com/office/officeart/2008/layout/HorizontalMultiLevelHierarchy"/>
    <dgm:cxn modelId="{12548562-A08D-4943-8F58-0D4010700F04}" type="presOf" srcId="{828D552A-B768-4367-A784-499000C0DB1E}" destId="{3D09F175-05FB-4248-8C8C-FF91D6ED2086}" srcOrd="0" destOrd="0" presId="urn:microsoft.com/office/officeart/2008/layout/HorizontalMultiLevelHierarchy"/>
    <dgm:cxn modelId="{6134B562-760D-4DBF-B093-CEE5472898C0}" type="presOf" srcId="{16E2A83D-AC9D-4CD7-B09F-FE3EA4219945}" destId="{B9018919-2D62-4854-AA3D-B45880FF33D8}" srcOrd="1" destOrd="0" presId="urn:microsoft.com/office/officeart/2008/layout/HorizontalMultiLevelHierarchy"/>
    <dgm:cxn modelId="{7115C067-EB74-4656-85FC-37F9DDB711F2}" srcId="{844E43BF-F761-401D-A6BE-072B38614893}" destId="{7A584A8D-4A9F-4B64-8E88-206AA5DB53FB}" srcOrd="0" destOrd="0" parTransId="{ACBA42D5-276E-4DCA-8959-B5FFA4C8A3C9}" sibTransId="{9565B598-4650-482C-9057-8FEA9DCCF6BB}"/>
    <dgm:cxn modelId="{3F362D4E-EA74-44D0-9329-BB4D3EB54B76}" type="presOf" srcId="{077F7ABE-4ED5-4AB2-8B7B-F7286D886582}" destId="{7BEF7EF6-9493-4BC9-96D3-8EC4A797813C}" srcOrd="0" destOrd="0" presId="urn:microsoft.com/office/officeart/2008/layout/HorizontalMultiLevelHierarchy"/>
    <dgm:cxn modelId="{0D2E7852-9485-46BC-920C-F1722FCC8D38}" type="presOf" srcId="{263E7CC8-FE10-45A1-9F0C-19CEC648AF01}" destId="{67346F36-53B2-4ABA-8EF8-2FA75D9C8627}" srcOrd="1" destOrd="0" presId="urn:microsoft.com/office/officeart/2008/layout/HorizontalMultiLevelHierarchy"/>
    <dgm:cxn modelId="{BD08B772-7FD5-4332-B179-B76FD838F245}" type="presOf" srcId="{749CB470-2540-4920-9818-3D3BA0C6786F}" destId="{61F3779F-60A8-4A4B-8F44-17035AF88EFE}" srcOrd="0" destOrd="0" presId="urn:microsoft.com/office/officeart/2008/layout/HorizontalMultiLevelHierarchy"/>
    <dgm:cxn modelId="{1D07B773-53B0-41EE-AB8B-E836E4F19336}" srcId="{3CB06AC9-A8E1-422F-AFBF-0D65A20F2FB2}" destId="{844E43BF-F761-401D-A6BE-072B38614893}" srcOrd="0" destOrd="0" parTransId="{3E59C0A5-A470-4BDA-9DDF-6992946A3A06}" sibTransId="{499215E7-BF04-4306-A518-A82B040A77A6}"/>
    <dgm:cxn modelId="{A0306077-1290-45EF-9B18-594E852B3CB6}" type="presOf" srcId="{844E43BF-F761-401D-A6BE-072B38614893}" destId="{A99ABFE4-E0D5-465B-BDB7-069FB85A99D8}" srcOrd="0" destOrd="0" presId="urn:microsoft.com/office/officeart/2008/layout/HorizontalMultiLevelHierarchy"/>
    <dgm:cxn modelId="{58814B8A-442C-4F01-8915-60B5D9C4041B}" srcId="{844E43BF-F761-401D-A6BE-072B38614893}" destId="{9C034A32-F45A-4F2E-B77A-2EC0E3A0E5EC}" srcOrd="2" destOrd="0" parTransId="{749CB470-2540-4920-9818-3D3BA0C6786F}" sibTransId="{84FCCAF2-98B1-4B65-B34C-EEDB0A120419}"/>
    <dgm:cxn modelId="{9C95C994-AF61-4D45-B530-5C962B0BDF6B}" type="presOf" srcId="{16E2A83D-AC9D-4CD7-B09F-FE3EA4219945}" destId="{FC2163EE-1827-47FE-8D42-1031B106F75B}" srcOrd="0" destOrd="0" presId="urn:microsoft.com/office/officeart/2008/layout/HorizontalMultiLevelHierarchy"/>
    <dgm:cxn modelId="{041C3997-5BDA-4BED-83A3-B3CFCBB8AC0B}" type="presOf" srcId="{9C034A32-F45A-4F2E-B77A-2EC0E3A0E5EC}" destId="{F9C042C6-A07D-4008-AD52-BC15A5AC4677}" srcOrd="0" destOrd="0" presId="urn:microsoft.com/office/officeart/2008/layout/HorizontalMultiLevelHierarchy"/>
    <dgm:cxn modelId="{D8BFE5C0-2A1E-4808-8EFD-6231E6A9928B}" type="presOf" srcId="{749CB470-2540-4920-9818-3D3BA0C6786F}" destId="{0D2B7774-D18B-4FC1-B056-A2277D96C534}" srcOrd="1" destOrd="0" presId="urn:microsoft.com/office/officeart/2008/layout/HorizontalMultiLevelHierarchy"/>
    <dgm:cxn modelId="{9E748EC2-1367-48C7-8C36-ECF613121C52}" type="presOf" srcId="{CEA18A0C-1BEC-4F7D-9291-AD71A5BF204B}" destId="{BB44657E-E5E9-4814-8D07-37D4EC6F514D}" srcOrd="1" destOrd="0" presId="urn:microsoft.com/office/officeart/2008/layout/HorizontalMultiLevelHierarchy"/>
    <dgm:cxn modelId="{A56EA2C4-7C8C-4774-9946-0EF0BA3979C5}" srcId="{844E43BF-F761-401D-A6BE-072B38614893}" destId="{79205D41-FC9E-450B-8BCA-11CF47EB4584}" srcOrd="1" destOrd="0" parTransId="{CEA18A0C-1BEC-4F7D-9291-AD71A5BF204B}" sibTransId="{79B6B0FF-AA1C-4B69-ACB8-AE5CC7418AD5}"/>
    <dgm:cxn modelId="{D35970CC-7D90-4024-916A-3F25B997036F}" type="presOf" srcId="{CEA18A0C-1BEC-4F7D-9291-AD71A5BF204B}" destId="{07118E36-215D-4704-B8B6-C89BA7BA5A49}" srcOrd="0" destOrd="0" presId="urn:microsoft.com/office/officeart/2008/layout/HorizontalMultiLevelHierarchy"/>
    <dgm:cxn modelId="{D04141CF-BA1F-4B1A-B28F-C1FC10B8E137}" srcId="{79205D41-FC9E-450B-8BCA-11CF47EB4584}" destId="{D7B396FE-7FB4-4091-ABDB-74191D55F596}" srcOrd="0" destOrd="0" parTransId="{16E2A83D-AC9D-4CD7-B09F-FE3EA4219945}" sibTransId="{29C6C140-7B72-4DCD-8B3C-807D60DE8BE3}"/>
    <dgm:cxn modelId="{A4CBB6D2-F44F-4F7A-AF1C-7BCDF2585D35}" type="presOf" srcId="{7A584A8D-4A9F-4B64-8E88-206AA5DB53FB}" destId="{A1993E58-01D9-4E5E-B993-B2BF69457EDB}" srcOrd="0" destOrd="0" presId="urn:microsoft.com/office/officeart/2008/layout/HorizontalMultiLevelHierarchy"/>
    <dgm:cxn modelId="{DFFF5AF8-A3F7-4350-A084-B1C9A75D4BF0}" type="presOf" srcId="{3CB06AC9-A8E1-422F-AFBF-0D65A20F2FB2}" destId="{5F67439D-3C89-48AD-A120-FFBA1406D1BB}" srcOrd="0" destOrd="0" presId="urn:microsoft.com/office/officeart/2008/layout/HorizontalMultiLevelHierarchy"/>
    <dgm:cxn modelId="{991C99FD-AD23-4038-85CC-E5980F6FCA20}" srcId="{7A584A8D-4A9F-4B64-8E88-206AA5DB53FB}" destId="{077F7ABE-4ED5-4AB2-8B7B-F7286D886582}" srcOrd="0" destOrd="0" parTransId="{E865263D-8F53-4EC7-88CD-EB5411D9F623}" sibTransId="{9563ECD9-D0CE-476E-A7BF-DBD43F147AEC}"/>
    <dgm:cxn modelId="{1CA229E3-E07C-4748-AB55-67F04BB9F574}" type="presParOf" srcId="{5F67439D-3C89-48AD-A120-FFBA1406D1BB}" destId="{A27DDF1F-C5F5-4624-9F19-3994CEEB46A9}" srcOrd="0" destOrd="0" presId="urn:microsoft.com/office/officeart/2008/layout/HorizontalMultiLevelHierarchy"/>
    <dgm:cxn modelId="{15FE8594-2D8F-45F8-B9D1-16B31E8B320E}" type="presParOf" srcId="{A27DDF1F-C5F5-4624-9F19-3994CEEB46A9}" destId="{A99ABFE4-E0D5-465B-BDB7-069FB85A99D8}" srcOrd="0" destOrd="0" presId="urn:microsoft.com/office/officeart/2008/layout/HorizontalMultiLevelHierarchy"/>
    <dgm:cxn modelId="{D32AFB1E-17AA-4423-BB27-A011537DF43D}" type="presParOf" srcId="{A27DDF1F-C5F5-4624-9F19-3994CEEB46A9}" destId="{6AFDB09A-386E-4054-BD17-38D1D58672F0}" srcOrd="1" destOrd="0" presId="urn:microsoft.com/office/officeart/2008/layout/HorizontalMultiLevelHierarchy"/>
    <dgm:cxn modelId="{C6D599B3-886A-4DB2-B31D-3464577211AE}" type="presParOf" srcId="{6AFDB09A-386E-4054-BD17-38D1D58672F0}" destId="{AA03D02B-DE9C-4874-971F-9B0014C65CB3}" srcOrd="0" destOrd="0" presId="urn:microsoft.com/office/officeart/2008/layout/HorizontalMultiLevelHierarchy"/>
    <dgm:cxn modelId="{AC1EB9D5-EF49-4ECF-9B71-0F0BE4E499FF}" type="presParOf" srcId="{AA03D02B-DE9C-4874-971F-9B0014C65CB3}" destId="{EAE01419-6D07-4FE4-8BC5-462CDC3C8642}" srcOrd="0" destOrd="0" presId="urn:microsoft.com/office/officeart/2008/layout/HorizontalMultiLevelHierarchy"/>
    <dgm:cxn modelId="{B1EC6EB8-B2C7-4587-B547-FA2A2A9E11EB}" type="presParOf" srcId="{6AFDB09A-386E-4054-BD17-38D1D58672F0}" destId="{6ECED05E-745C-4BE8-8406-C443679335D1}" srcOrd="1" destOrd="0" presId="urn:microsoft.com/office/officeart/2008/layout/HorizontalMultiLevelHierarchy"/>
    <dgm:cxn modelId="{A22A7EC1-672B-4D3E-822E-401AF29941CE}" type="presParOf" srcId="{6ECED05E-745C-4BE8-8406-C443679335D1}" destId="{A1993E58-01D9-4E5E-B993-B2BF69457EDB}" srcOrd="0" destOrd="0" presId="urn:microsoft.com/office/officeart/2008/layout/HorizontalMultiLevelHierarchy"/>
    <dgm:cxn modelId="{ABC9A3AA-EF5D-49BE-846D-CBB9D29DDE2A}" type="presParOf" srcId="{6ECED05E-745C-4BE8-8406-C443679335D1}" destId="{1E159BC3-DE64-407B-98D0-12C6DE4078E9}" srcOrd="1" destOrd="0" presId="urn:microsoft.com/office/officeart/2008/layout/HorizontalMultiLevelHierarchy"/>
    <dgm:cxn modelId="{C2284F2E-0929-4BBA-AC13-A34B3AA32B9A}" type="presParOf" srcId="{1E159BC3-DE64-407B-98D0-12C6DE4078E9}" destId="{41763D29-FAD3-482E-AE97-AC8AFD8B2C05}" srcOrd="0" destOrd="0" presId="urn:microsoft.com/office/officeart/2008/layout/HorizontalMultiLevelHierarchy"/>
    <dgm:cxn modelId="{6E240DFC-311F-4761-9063-FE637FEA2104}" type="presParOf" srcId="{41763D29-FAD3-482E-AE97-AC8AFD8B2C05}" destId="{DD06A5D8-75F1-40BF-ABDE-C69C7C7DF466}" srcOrd="0" destOrd="0" presId="urn:microsoft.com/office/officeart/2008/layout/HorizontalMultiLevelHierarchy"/>
    <dgm:cxn modelId="{1D737C29-C2F6-4AEA-B3A2-BE352F948BC3}" type="presParOf" srcId="{1E159BC3-DE64-407B-98D0-12C6DE4078E9}" destId="{4CECD317-26D3-491A-A7FC-C2255178A6CE}" srcOrd="1" destOrd="0" presId="urn:microsoft.com/office/officeart/2008/layout/HorizontalMultiLevelHierarchy"/>
    <dgm:cxn modelId="{42B085EE-F7D1-415B-90AA-88714451F10F}" type="presParOf" srcId="{4CECD317-26D3-491A-A7FC-C2255178A6CE}" destId="{7BEF7EF6-9493-4BC9-96D3-8EC4A797813C}" srcOrd="0" destOrd="0" presId="urn:microsoft.com/office/officeart/2008/layout/HorizontalMultiLevelHierarchy"/>
    <dgm:cxn modelId="{FE561924-232F-472C-A643-E6DACD63051B}" type="presParOf" srcId="{4CECD317-26D3-491A-A7FC-C2255178A6CE}" destId="{62C2F4A2-E30A-48BB-AC0D-B679426F3B74}" srcOrd="1" destOrd="0" presId="urn:microsoft.com/office/officeart/2008/layout/HorizontalMultiLevelHierarchy"/>
    <dgm:cxn modelId="{114B13D9-59D0-45A9-B4E9-900ECACA8F6C}" type="presParOf" srcId="{6AFDB09A-386E-4054-BD17-38D1D58672F0}" destId="{07118E36-215D-4704-B8B6-C89BA7BA5A49}" srcOrd="2" destOrd="0" presId="urn:microsoft.com/office/officeart/2008/layout/HorizontalMultiLevelHierarchy"/>
    <dgm:cxn modelId="{2B9ABEDE-27D4-4F0A-A062-0E9381A1775E}" type="presParOf" srcId="{07118E36-215D-4704-B8B6-C89BA7BA5A49}" destId="{BB44657E-E5E9-4814-8D07-37D4EC6F514D}" srcOrd="0" destOrd="0" presId="urn:microsoft.com/office/officeart/2008/layout/HorizontalMultiLevelHierarchy"/>
    <dgm:cxn modelId="{E0633BBC-0B46-430D-AB64-4132CC03B5B1}" type="presParOf" srcId="{6AFDB09A-386E-4054-BD17-38D1D58672F0}" destId="{DD440833-AD0A-408D-A0D9-74BE59624263}" srcOrd="3" destOrd="0" presId="urn:microsoft.com/office/officeart/2008/layout/HorizontalMultiLevelHierarchy"/>
    <dgm:cxn modelId="{66AD9026-405B-4B35-A2BC-BCCF420E608B}" type="presParOf" srcId="{DD440833-AD0A-408D-A0D9-74BE59624263}" destId="{68046D4A-4435-4268-8D71-C297906AF72E}" srcOrd="0" destOrd="0" presId="urn:microsoft.com/office/officeart/2008/layout/HorizontalMultiLevelHierarchy"/>
    <dgm:cxn modelId="{9AE9277B-87D0-44AA-8493-14CFA0BE7BFB}" type="presParOf" srcId="{DD440833-AD0A-408D-A0D9-74BE59624263}" destId="{223988D2-07EF-4E0C-933A-ADDAE124A8CF}" srcOrd="1" destOrd="0" presId="urn:microsoft.com/office/officeart/2008/layout/HorizontalMultiLevelHierarchy"/>
    <dgm:cxn modelId="{71CBE7CA-4D72-4F70-A78A-3D35C5D85941}" type="presParOf" srcId="{223988D2-07EF-4E0C-933A-ADDAE124A8CF}" destId="{FC2163EE-1827-47FE-8D42-1031B106F75B}" srcOrd="0" destOrd="0" presId="urn:microsoft.com/office/officeart/2008/layout/HorizontalMultiLevelHierarchy"/>
    <dgm:cxn modelId="{D5B4CF73-E023-4942-9007-7872C4ABC51D}" type="presParOf" srcId="{FC2163EE-1827-47FE-8D42-1031B106F75B}" destId="{B9018919-2D62-4854-AA3D-B45880FF33D8}" srcOrd="0" destOrd="0" presId="urn:microsoft.com/office/officeart/2008/layout/HorizontalMultiLevelHierarchy"/>
    <dgm:cxn modelId="{2AC102D1-069F-4809-A9A3-319A83A1B359}" type="presParOf" srcId="{223988D2-07EF-4E0C-933A-ADDAE124A8CF}" destId="{52800351-4B73-43B9-8456-31A4405F03E2}" srcOrd="1" destOrd="0" presId="urn:microsoft.com/office/officeart/2008/layout/HorizontalMultiLevelHierarchy"/>
    <dgm:cxn modelId="{195FB4C0-88FB-4C9F-A854-BD44A77629C6}" type="presParOf" srcId="{52800351-4B73-43B9-8456-31A4405F03E2}" destId="{EA278C29-E2C2-4DFD-B31F-5CDA37CEF1D8}" srcOrd="0" destOrd="0" presId="urn:microsoft.com/office/officeart/2008/layout/HorizontalMultiLevelHierarchy"/>
    <dgm:cxn modelId="{02672F69-D247-4112-8AF0-F8CCFA3BEAAE}" type="presParOf" srcId="{52800351-4B73-43B9-8456-31A4405F03E2}" destId="{85EB9885-B39B-4207-B6DB-8339E87E8F57}" srcOrd="1" destOrd="0" presId="urn:microsoft.com/office/officeart/2008/layout/HorizontalMultiLevelHierarchy"/>
    <dgm:cxn modelId="{32DDF244-CCB2-48F0-845D-58B46B0C4CF3}" type="presParOf" srcId="{6AFDB09A-386E-4054-BD17-38D1D58672F0}" destId="{61F3779F-60A8-4A4B-8F44-17035AF88EFE}" srcOrd="4" destOrd="0" presId="urn:microsoft.com/office/officeart/2008/layout/HorizontalMultiLevelHierarchy"/>
    <dgm:cxn modelId="{F8F0A657-E4A2-429C-8C5B-BCC4E93784DD}" type="presParOf" srcId="{61F3779F-60A8-4A4B-8F44-17035AF88EFE}" destId="{0D2B7774-D18B-4FC1-B056-A2277D96C534}" srcOrd="0" destOrd="0" presId="urn:microsoft.com/office/officeart/2008/layout/HorizontalMultiLevelHierarchy"/>
    <dgm:cxn modelId="{5EC0A721-B481-42F7-8A20-230B76867D38}" type="presParOf" srcId="{6AFDB09A-386E-4054-BD17-38D1D58672F0}" destId="{FAD3C17D-5DE3-4AB2-8B57-56C30823B169}" srcOrd="5" destOrd="0" presId="urn:microsoft.com/office/officeart/2008/layout/HorizontalMultiLevelHierarchy"/>
    <dgm:cxn modelId="{7BFD8408-F114-48D4-8F01-CCF91E2B6C75}" type="presParOf" srcId="{FAD3C17D-5DE3-4AB2-8B57-56C30823B169}" destId="{F9C042C6-A07D-4008-AD52-BC15A5AC4677}" srcOrd="0" destOrd="0" presId="urn:microsoft.com/office/officeart/2008/layout/HorizontalMultiLevelHierarchy"/>
    <dgm:cxn modelId="{E79470A5-C327-493A-BBE3-6F368C59AF6C}" type="presParOf" srcId="{FAD3C17D-5DE3-4AB2-8B57-56C30823B169}" destId="{8E25F017-F882-4212-BABD-7552E3A1F12F}" srcOrd="1" destOrd="0" presId="urn:microsoft.com/office/officeart/2008/layout/HorizontalMultiLevelHierarchy"/>
    <dgm:cxn modelId="{AA49FE40-77B6-4552-9F05-759B299D337A}" type="presParOf" srcId="{8E25F017-F882-4212-BABD-7552E3A1F12F}" destId="{85394B05-9F72-47AD-93C2-C83A165B049A}" srcOrd="0" destOrd="0" presId="urn:microsoft.com/office/officeart/2008/layout/HorizontalMultiLevelHierarchy"/>
    <dgm:cxn modelId="{03C0CA18-4F46-4C4E-84F3-013FCC8D216C}" type="presParOf" srcId="{85394B05-9F72-47AD-93C2-C83A165B049A}" destId="{67346F36-53B2-4ABA-8EF8-2FA75D9C8627}" srcOrd="0" destOrd="0" presId="urn:microsoft.com/office/officeart/2008/layout/HorizontalMultiLevelHierarchy"/>
    <dgm:cxn modelId="{0D511458-2EAD-4308-A167-562E01745E12}" type="presParOf" srcId="{8E25F017-F882-4212-BABD-7552E3A1F12F}" destId="{E5C71B85-09A1-4124-B848-0DB8342322AD}" srcOrd="1" destOrd="0" presId="urn:microsoft.com/office/officeart/2008/layout/HorizontalMultiLevelHierarchy"/>
    <dgm:cxn modelId="{6C37EEE5-8FE5-4D31-BEA5-989A140CD65D}" type="presParOf" srcId="{E5C71B85-09A1-4124-B848-0DB8342322AD}" destId="{3D09F175-05FB-4248-8C8C-FF91D6ED2086}" srcOrd="0" destOrd="0" presId="urn:microsoft.com/office/officeart/2008/layout/HorizontalMultiLevelHierarchy"/>
    <dgm:cxn modelId="{80BB2058-A380-4F38-9532-6B8D2D65B869}" type="presParOf" srcId="{E5C71B85-09A1-4124-B848-0DB8342322AD}" destId="{D0F3A922-0266-4268-87AA-3823BFBC817E}"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80238AC-16A8-47C8-AE31-89A9C97725B7}" type="doc">
      <dgm:prSet loTypeId="urn:microsoft.com/office/officeart/2005/8/layout/StepDownProcess" loCatId="process" qsTypeId="urn:microsoft.com/office/officeart/2005/8/quickstyle/simple1" qsCatId="simple" csTypeId="urn:microsoft.com/office/officeart/2005/8/colors/accent4_2" csCatId="accent4" phldr="1"/>
      <dgm:spPr/>
      <dgm:t>
        <a:bodyPr/>
        <a:lstStyle/>
        <a:p>
          <a:endParaRPr lang="en-US"/>
        </a:p>
      </dgm:t>
    </dgm:pt>
    <dgm:pt modelId="{7741AD27-C891-40C1-9413-DD5CC055F8B6}">
      <dgm:prSet phldrT="[Text]" custT="1"/>
      <dgm:spPr/>
      <dgm:t>
        <a:bodyPr/>
        <a:lstStyle/>
        <a:p>
          <a:r>
            <a:rPr lang="en-IN" sz="1800" dirty="0"/>
            <a:t>Visualization</a:t>
          </a:r>
          <a:endParaRPr lang="en-US" sz="1800" dirty="0"/>
        </a:p>
      </dgm:t>
    </dgm:pt>
    <dgm:pt modelId="{72D63BB1-C17D-4FF2-8847-F5A2AF249111}" type="parTrans" cxnId="{26D7BD00-2645-4D52-B6F0-25AC78869D7A}">
      <dgm:prSet/>
      <dgm:spPr/>
      <dgm:t>
        <a:bodyPr/>
        <a:lstStyle/>
        <a:p>
          <a:endParaRPr lang="en-US"/>
        </a:p>
      </dgm:t>
    </dgm:pt>
    <dgm:pt modelId="{1A255D4B-1144-4AA4-BD05-0E36E7EF0F57}" type="sibTrans" cxnId="{26D7BD00-2645-4D52-B6F0-25AC78869D7A}">
      <dgm:prSet/>
      <dgm:spPr/>
      <dgm:t>
        <a:bodyPr/>
        <a:lstStyle/>
        <a:p>
          <a:endParaRPr lang="en-US"/>
        </a:p>
      </dgm:t>
    </dgm:pt>
    <dgm:pt modelId="{13D168DA-32C9-4A52-92DF-AD450A5AE134}">
      <dgm:prSet phldrT="[Text]" custT="1"/>
      <dgm:spPr/>
      <dgm:t>
        <a:bodyPr/>
        <a:lstStyle/>
        <a:p>
          <a:r>
            <a:rPr lang="en-IN" sz="1600" dirty="0">
              <a:solidFill>
                <a:schemeClr val="bg1"/>
              </a:solidFill>
              <a:latin typeface="Tenorite" panose="00000500000000000000" pitchFamily="2" charset="0"/>
            </a:rPr>
            <a:t>Visualizing the data using pairplot, countplot, scatterplot heatmap, and boxplots to study large dataset.  </a:t>
          </a:r>
          <a:endParaRPr lang="en-US" sz="1600" dirty="0">
            <a:solidFill>
              <a:schemeClr val="bg1"/>
            </a:solidFill>
            <a:latin typeface="Tenorite" panose="00000500000000000000" pitchFamily="2" charset="0"/>
          </a:endParaRPr>
        </a:p>
      </dgm:t>
    </dgm:pt>
    <dgm:pt modelId="{0A2F5DC5-6097-4F7C-A86C-583949D6BAB9}" type="parTrans" cxnId="{EE3B0E4E-427A-41D1-A82A-1A5CECF42213}">
      <dgm:prSet/>
      <dgm:spPr/>
      <dgm:t>
        <a:bodyPr/>
        <a:lstStyle/>
        <a:p>
          <a:endParaRPr lang="en-US"/>
        </a:p>
      </dgm:t>
    </dgm:pt>
    <dgm:pt modelId="{4591CAE3-6248-4061-9727-DF428BC05F16}" type="sibTrans" cxnId="{EE3B0E4E-427A-41D1-A82A-1A5CECF42213}">
      <dgm:prSet/>
      <dgm:spPr/>
      <dgm:t>
        <a:bodyPr/>
        <a:lstStyle/>
        <a:p>
          <a:endParaRPr lang="en-US"/>
        </a:p>
      </dgm:t>
    </dgm:pt>
    <dgm:pt modelId="{2FE366A2-D743-4019-B571-1B348985C678}">
      <dgm:prSet phldrT="[Text]"/>
      <dgm:spPr/>
      <dgm:t>
        <a:bodyPr/>
        <a:lstStyle/>
        <a:p>
          <a:r>
            <a:rPr lang="en-IN" dirty="0"/>
            <a:t>Model selection</a:t>
          </a:r>
          <a:endParaRPr lang="en-US" dirty="0"/>
        </a:p>
      </dgm:t>
    </dgm:pt>
    <dgm:pt modelId="{89EEE63D-B446-4877-9805-30E7323EF942}" type="parTrans" cxnId="{855AD3F6-9495-4EAE-B60B-A9162DAB4005}">
      <dgm:prSet/>
      <dgm:spPr/>
      <dgm:t>
        <a:bodyPr/>
        <a:lstStyle/>
        <a:p>
          <a:endParaRPr lang="en-US"/>
        </a:p>
      </dgm:t>
    </dgm:pt>
    <dgm:pt modelId="{F0523D1D-224C-4DBD-8A7B-69FF5E876B2F}" type="sibTrans" cxnId="{855AD3F6-9495-4EAE-B60B-A9162DAB4005}">
      <dgm:prSet/>
      <dgm:spPr/>
      <dgm:t>
        <a:bodyPr/>
        <a:lstStyle/>
        <a:p>
          <a:endParaRPr lang="en-US"/>
        </a:p>
      </dgm:t>
    </dgm:pt>
    <dgm:pt modelId="{9E4D31B4-D3D9-4E78-82A3-A4D11A011DF6}">
      <dgm:prSet phldrT="[Text]" custT="1"/>
      <dgm:spPr/>
      <dgm:t>
        <a:bodyPr/>
        <a:lstStyle/>
        <a:p>
          <a:r>
            <a:rPr lang="en-IN" sz="1600" dirty="0">
              <a:solidFill>
                <a:schemeClr val="bg1"/>
              </a:solidFill>
              <a:latin typeface="Tenorite" panose="00000500000000000000" pitchFamily="2" charset="0"/>
            </a:rPr>
            <a:t>Tring different time series models for a single city to deploy on the others too. Models tried are ARIMA , XGBoost and Prophet models</a:t>
          </a:r>
          <a:endParaRPr lang="en-US" sz="1600" dirty="0">
            <a:solidFill>
              <a:schemeClr val="bg1"/>
            </a:solidFill>
            <a:latin typeface="Tenorite" panose="00000500000000000000" pitchFamily="2" charset="0"/>
          </a:endParaRPr>
        </a:p>
      </dgm:t>
    </dgm:pt>
    <dgm:pt modelId="{AEF89EE3-6611-4B1B-B9D3-E9B9F639D4AB}" type="parTrans" cxnId="{B1776333-4875-4401-BE86-A8CB4021464F}">
      <dgm:prSet/>
      <dgm:spPr/>
      <dgm:t>
        <a:bodyPr/>
        <a:lstStyle/>
        <a:p>
          <a:endParaRPr lang="en-US"/>
        </a:p>
      </dgm:t>
    </dgm:pt>
    <dgm:pt modelId="{73A39185-8E44-4BCF-8951-6D8A325D3CE0}" type="sibTrans" cxnId="{B1776333-4875-4401-BE86-A8CB4021464F}">
      <dgm:prSet/>
      <dgm:spPr/>
      <dgm:t>
        <a:bodyPr/>
        <a:lstStyle/>
        <a:p>
          <a:endParaRPr lang="en-US"/>
        </a:p>
      </dgm:t>
    </dgm:pt>
    <dgm:pt modelId="{6EA010C6-B5A1-4CE8-9BF6-E499CDFC0D64}">
      <dgm:prSet phldrT="[Text]" custT="1"/>
      <dgm:spPr/>
      <dgm:t>
        <a:bodyPr/>
        <a:lstStyle/>
        <a:p>
          <a:r>
            <a:rPr lang="en-IN" sz="1800" dirty="0"/>
            <a:t>Trying model improvement</a:t>
          </a:r>
          <a:endParaRPr lang="en-US" sz="1800" dirty="0"/>
        </a:p>
      </dgm:t>
    </dgm:pt>
    <dgm:pt modelId="{F24865A6-9D9F-474D-A082-6DDB19D53B5F}" type="parTrans" cxnId="{736A68FC-B1F0-4BD1-8B7A-6A0B572E06F8}">
      <dgm:prSet/>
      <dgm:spPr/>
      <dgm:t>
        <a:bodyPr/>
        <a:lstStyle/>
        <a:p>
          <a:endParaRPr lang="en-US"/>
        </a:p>
      </dgm:t>
    </dgm:pt>
    <dgm:pt modelId="{4D32B0D1-4E35-4371-BFFF-17D8A40877A4}" type="sibTrans" cxnId="{736A68FC-B1F0-4BD1-8B7A-6A0B572E06F8}">
      <dgm:prSet/>
      <dgm:spPr/>
      <dgm:t>
        <a:bodyPr/>
        <a:lstStyle/>
        <a:p>
          <a:endParaRPr lang="en-US"/>
        </a:p>
      </dgm:t>
    </dgm:pt>
    <dgm:pt modelId="{D1F081E8-C077-49DF-A388-3494018CD8C2}">
      <dgm:prSet phldrT="[Text]" custT="1"/>
      <dgm:spPr/>
      <dgm:t>
        <a:bodyPr/>
        <a:lstStyle/>
        <a:p>
          <a:r>
            <a:rPr lang="en-US" sz="1600" dirty="0">
              <a:solidFill>
                <a:schemeClr val="bg1"/>
              </a:solidFill>
              <a:latin typeface="Tenorite" panose="00000500000000000000" pitchFamily="2" charset="0"/>
            </a:rPr>
            <a:t>The best parameters are changepoint_prior_scale equals 0.01</a:t>
          </a:r>
        </a:p>
      </dgm:t>
    </dgm:pt>
    <dgm:pt modelId="{C617617B-C186-409A-838A-298C4A89955A}" type="parTrans" cxnId="{6F46E298-568A-4506-9686-735553F76305}">
      <dgm:prSet/>
      <dgm:spPr/>
      <dgm:t>
        <a:bodyPr/>
        <a:lstStyle/>
        <a:p>
          <a:endParaRPr lang="en-US"/>
        </a:p>
      </dgm:t>
    </dgm:pt>
    <dgm:pt modelId="{87322198-2AC3-4A3E-9331-3533708202F9}" type="sibTrans" cxnId="{6F46E298-568A-4506-9686-735553F76305}">
      <dgm:prSet/>
      <dgm:spPr/>
      <dgm:t>
        <a:bodyPr/>
        <a:lstStyle/>
        <a:p>
          <a:endParaRPr lang="en-US"/>
        </a:p>
      </dgm:t>
    </dgm:pt>
    <dgm:pt modelId="{BB2BF875-40BB-421C-A511-9D6D783E396C}">
      <dgm:prSet/>
      <dgm:spPr/>
      <dgm:t>
        <a:bodyPr/>
        <a:lstStyle/>
        <a:p>
          <a:r>
            <a:rPr lang="en-IN" dirty="0"/>
            <a:t>Feature Engineering</a:t>
          </a:r>
          <a:endParaRPr lang="en-US" dirty="0"/>
        </a:p>
      </dgm:t>
    </dgm:pt>
    <dgm:pt modelId="{C18DFB1E-5072-4122-9EC0-C174117F40F9}" type="parTrans" cxnId="{717B8CAA-7B89-4A40-9C5E-F13D47D75FBA}">
      <dgm:prSet/>
      <dgm:spPr/>
      <dgm:t>
        <a:bodyPr/>
        <a:lstStyle/>
        <a:p>
          <a:endParaRPr lang="en-US"/>
        </a:p>
      </dgm:t>
    </dgm:pt>
    <dgm:pt modelId="{8A468301-5614-47E5-A011-C9A64A992FEB}" type="sibTrans" cxnId="{717B8CAA-7B89-4A40-9C5E-F13D47D75FBA}">
      <dgm:prSet/>
      <dgm:spPr/>
      <dgm:t>
        <a:bodyPr/>
        <a:lstStyle/>
        <a:p>
          <a:endParaRPr lang="en-US"/>
        </a:p>
      </dgm:t>
    </dgm:pt>
    <dgm:pt modelId="{D06982A9-A873-439C-874A-D143D46E90A7}">
      <dgm:prSet custT="1"/>
      <dgm:spPr/>
      <dgm:t>
        <a:bodyPr/>
        <a:lstStyle/>
        <a:p>
          <a:r>
            <a:rPr lang="en-IN" sz="1600" dirty="0">
              <a:solidFill>
                <a:schemeClr val="bg1"/>
              </a:solidFill>
              <a:latin typeface="Tenorite" panose="00000500000000000000" pitchFamily="2" charset="0"/>
            </a:rPr>
            <a:t>Dividing the data according to cities.</a:t>
          </a:r>
          <a:endParaRPr lang="en-US" sz="1600" dirty="0">
            <a:solidFill>
              <a:schemeClr val="bg1"/>
            </a:solidFill>
            <a:latin typeface="Tenorite" panose="00000500000000000000" pitchFamily="2" charset="0"/>
          </a:endParaRPr>
        </a:p>
      </dgm:t>
    </dgm:pt>
    <dgm:pt modelId="{05B6C088-5A78-4E50-9187-8C14F84610D7}" type="parTrans" cxnId="{EF4CD9DF-DA34-452E-98EE-A39C63150E25}">
      <dgm:prSet/>
      <dgm:spPr/>
      <dgm:t>
        <a:bodyPr/>
        <a:lstStyle/>
        <a:p>
          <a:endParaRPr lang="en-US"/>
        </a:p>
      </dgm:t>
    </dgm:pt>
    <dgm:pt modelId="{DAC2E48D-099B-4455-A8A2-C15FB082383B}" type="sibTrans" cxnId="{EF4CD9DF-DA34-452E-98EE-A39C63150E25}">
      <dgm:prSet/>
      <dgm:spPr/>
      <dgm:t>
        <a:bodyPr/>
        <a:lstStyle/>
        <a:p>
          <a:endParaRPr lang="en-US"/>
        </a:p>
      </dgm:t>
    </dgm:pt>
    <dgm:pt modelId="{384D747B-4E8A-4BE4-85B0-A07B5C7E7C29}">
      <dgm:prSet custT="1"/>
      <dgm:spPr/>
      <dgm:t>
        <a:bodyPr/>
        <a:lstStyle/>
        <a:p>
          <a:endParaRPr lang="en-US" sz="1600" dirty="0">
            <a:solidFill>
              <a:schemeClr val="bg1"/>
            </a:solidFill>
            <a:latin typeface="Tenorite" panose="00000500000000000000" pitchFamily="2" charset="0"/>
          </a:endParaRPr>
        </a:p>
      </dgm:t>
    </dgm:pt>
    <dgm:pt modelId="{1EB126C5-2053-4DCB-9F7E-A009BA5DA272}" type="parTrans" cxnId="{EBEE5D1B-5463-4721-9A16-2C8F8621A344}">
      <dgm:prSet/>
      <dgm:spPr/>
      <dgm:t>
        <a:bodyPr/>
        <a:lstStyle/>
        <a:p>
          <a:endParaRPr lang="en-US"/>
        </a:p>
      </dgm:t>
    </dgm:pt>
    <dgm:pt modelId="{B4E9229B-8C82-48EE-8B71-49D33C934042}" type="sibTrans" cxnId="{EBEE5D1B-5463-4721-9A16-2C8F8621A344}">
      <dgm:prSet/>
      <dgm:spPr/>
      <dgm:t>
        <a:bodyPr/>
        <a:lstStyle/>
        <a:p>
          <a:endParaRPr lang="en-US"/>
        </a:p>
      </dgm:t>
    </dgm:pt>
    <dgm:pt modelId="{89A8A36A-28BE-462B-AF5F-5A36A6C85CC0}">
      <dgm:prSet custT="1"/>
      <dgm:spPr/>
      <dgm:t>
        <a:bodyPr/>
        <a:lstStyle/>
        <a:p>
          <a:r>
            <a:rPr lang="en-IN" sz="1600" dirty="0">
              <a:solidFill>
                <a:schemeClr val="bg1"/>
              </a:solidFill>
              <a:latin typeface="Tenorite" panose="00000500000000000000" pitchFamily="2" charset="0"/>
            </a:rPr>
            <a:t>Dealing with missing values using imputation  by value distribution  and by dropping columns (by high correlation).</a:t>
          </a:r>
          <a:endParaRPr lang="en-US" sz="1600" dirty="0">
            <a:solidFill>
              <a:schemeClr val="bg1"/>
            </a:solidFill>
            <a:latin typeface="Tenorite" panose="00000500000000000000" pitchFamily="2" charset="0"/>
          </a:endParaRPr>
        </a:p>
      </dgm:t>
    </dgm:pt>
    <dgm:pt modelId="{1BEE09C1-0C6F-4204-B099-354612BA7390}" type="parTrans" cxnId="{3B80CC65-8569-4CBD-B068-A5EE4E198778}">
      <dgm:prSet/>
      <dgm:spPr/>
      <dgm:t>
        <a:bodyPr/>
        <a:lstStyle/>
        <a:p>
          <a:endParaRPr lang="en-US"/>
        </a:p>
      </dgm:t>
    </dgm:pt>
    <dgm:pt modelId="{4722E9BB-6144-42E3-AED7-BD3387E19CCC}" type="sibTrans" cxnId="{3B80CC65-8569-4CBD-B068-A5EE4E198778}">
      <dgm:prSet/>
      <dgm:spPr/>
      <dgm:t>
        <a:bodyPr/>
        <a:lstStyle/>
        <a:p>
          <a:endParaRPr lang="en-US"/>
        </a:p>
      </dgm:t>
    </dgm:pt>
    <dgm:pt modelId="{4AD48F3E-49CC-4B55-8BF4-234A9009C303}">
      <dgm:prSet custT="1"/>
      <dgm:spPr/>
      <dgm:t>
        <a:bodyPr/>
        <a:lstStyle/>
        <a:p>
          <a:r>
            <a:rPr lang="en-IN" sz="2000" dirty="0"/>
            <a:t>Finalization</a:t>
          </a:r>
          <a:endParaRPr lang="en-US" sz="2000" dirty="0"/>
        </a:p>
      </dgm:t>
    </dgm:pt>
    <dgm:pt modelId="{1E4D64DC-5A6A-46C3-9B51-70EB2BF5D38B}" type="parTrans" cxnId="{B6BA54C3-6F13-4FF8-A426-002119F90A97}">
      <dgm:prSet/>
      <dgm:spPr/>
      <dgm:t>
        <a:bodyPr/>
        <a:lstStyle/>
        <a:p>
          <a:endParaRPr lang="en-US"/>
        </a:p>
      </dgm:t>
    </dgm:pt>
    <dgm:pt modelId="{DB30C2DA-2E6B-410B-B6C4-C24E298C1C54}" type="sibTrans" cxnId="{B6BA54C3-6F13-4FF8-A426-002119F90A97}">
      <dgm:prSet/>
      <dgm:spPr/>
      <dgm:t>
        <a:bodyPr/>
        <a:lstStyle/>
        <a:p>
          <a:endParaRPr lang="en-US"/>
        </a:p>
      </dgm:t>
    </dgm:pt>
    <dgm:pt modelId="{4E0EB295-26F5-49CC-A30D-EF2DF591E1D4}">
      <dgm:prSet custT="1"/>
      <dgm:spPr/>
      <dgm:t>
        <a:bodyPr/>
        <a:lstStyle/>
        <a:p>
          <a:r>
            <a:rPr lang="en-IN" sz="1600" dirty="0">
              <a:solidFill>
                <a:schemeClr val="bg1"/>
              </a:solidFill>
              <a:latin typeface="Tenorite" panose="00000500000000000000" pitchFamily="2" charset="0"/>
            </a:rPr>
            <a:t>Using univariate model .</a:t>
          </a:r>
          <a:endParaRPr lang="en-US" sz="1600" dirty="0">
            <a:solidFill>
              <a:schemeClr val="bg1"/>
            </a:solidFill>
            <a:latin typeface="Tenorite" panose="00000500000000000000" pitchFamily="2" charset="0"/>
          </a:endParaRPr>
        </a:p>
      </dgm:t>
    </dgm:pt>
    <dgm:pt modelId="{7402F5B3-BE95-415C-8650-57395DD1F95E}" type="parTrans" cxnId="{1AB51F31-DE54-4BB6-ABD7-F9D474047C73}">
      <dgm:prSet/>
      <dgm:spPr/>
      <dgm:t>
        <a:bodyPr/>
        <a:lstStyle/>
        <a:p>
          <a:endParaRPr lang="en-US"/>
        </a:p>
      </dgm:t>
    </dgm:pt>
    <dgm:pt modelId="{B35FF163-6969-4F5F-A455-1BB0DC01BF30}" type="sibTrans" cxnId="{1AB51F31-DE54-4BB6-ABD7-F9D474047C73}">
      <dgm:prSet/>
      <dgm:spPr/>
      <dgm:t>
        <a:bodyPr/>
        <a:lstStyle/>
        <a:p>
          <a:endParaRPr lang="en-US"/>
        </a:p>
      </dgm:t>
    </dgm:pt>
    <dgm:pt modelId="{F61EE6D7-3CD5-4FFC-A92E-92A5F773E274}">
      <dgm:prSet custT="1"/>
      <dgm:spPr/>
      <dgm:t>
        <a:bodyPr/>
        <a:lstStyle/>
        <a:p>
          <a:r>
            <a:rPr lang="en-IN" sz="1600" dirty="0">
              <a:solidFill>
                <a:schemeClr val="bg1"/>
              </a:solidFill>
              <a:latin typeface="Tenorite" panose="00000500000000000000" pitchFamily="2" charset="0"/>
            </a:rPr>
            <a:t>Combing all cities data and defining a function of for loop to run 34 cities by a model at a time.</a:t>
          </a:r>
          <a:endParaRPr lang="en-US" sz="1600" dirty="0">
            <a:solidFill>
              <a:schemeClr val="bg1"/>
            </a:solidFill>
            <a:latin typeface="Tenorite" panose="00000500000000000000" pitchFamily="2" charset="0"/>
          </a:endParaRPr>
        </a:p>
      </dgm:t>
    </dgm:pt>
    <dgm:pt modelId="{336534D2-BE64-4803-8E96-E09F2B3B5AF5}" type="parTrans" cxnId="{BE92FD68-15CC-4204-BACF-BF311EDC8751}">
      <dgm:prSet/>
      <dgm:spPr/>
      <dgm:t>
        <a:bodyPr/>
        <a:lstStyle/>
        <a:p>
          <a:endParaRPr lang="en-US"/>
        </a:p>
      </dgm:t>
    </dgm:pt>
    <dgm:pt modelId="{AA9FF116-4BFE-4B75-8651-6688E344064C}" type="sibTrans" cxnId="{BE92FD68-15CC-4204-BACF-BF311EDC8751}">
      <dgm:prSet/>
      <dgm:spPr/>
      <dgm:t>
        <a:bodyPr/>
        <a:lstStyle/>
        <a:p>
          <a:endParaRPr lang="en-US"/>
        </a:p>
      </dgm:t>
    </dgm:pt>
    <dgm:pt modelId="{823E0634-B87D-4ED6-B403-DBBBBC7E57D0}" type="pres">
      <dgm:prSet presAssocID="{880238AC-16A8-47C8-AE31-89A9C97725B7}" presName="rootnode" presStyleCnt="0">
        <dgm:presLayoutVars>
          <dgm:chMax/>
          <dgm:chPref/>
          <dgm:dir/>
          <dgm:animLvl val="lvl"/>
        </dgm:presLayoutVars>
      </dgm:prSet>
      <dgm:spPr/>
    </dgm:pt>
    <dgm:pt modelId="{3654F6A6-C9B5-41BF-8A82-B95B135418FF}" type="pres">
      <dgm:prSet presAssocID="{7741AD27-C891-40C1-9413-DD5CC055F8B6}" presName="composite" presStyleCnt="0"/>
      <dgm:spPr/>
    </dgm:pt>
    <dgm:pt modelId="{703ADEE9-E90B-412C-A133-7CBA26423896}" type="pres">
      <dgm:prSet presAssocID="{7741AD27-C891-40C1-9413-DD5CC055F8B6}" presName="bentUpArrow1" presStyleLbl="alignImgPlace1" presStyleIdx="0" presStyleCnt="4" custLinFactX="91283" custLinFactNeighborX="100000" custLinFactNeighborY="-61387"/>
      <dgm:spPr/>
    </dgm:pt>
    <dgm:pt modelId="{B3C92831-6C22-49DD-9AC3-B20ECE44AF58}" type="pres">
      <dgm:prSet presAssocID="{7741AD27-C891-40C1-9413-DD5CC055F8B6}" presName="ParentText" presStyleLbl="node1" presStyleIdx="0" presStyleCnt="5" custScaleX="144045" custScaleY="105114" custLinFactX="982" custLinFactNeighborX="100000" custLinFactNeighborY="-44405">
        <dgm:presLayoutVars>
          <dgm:chMax val="1"/>
          <dgm:chPref val="1"/>
          <dgm:bulletEnabled val="1"/>
        </dgm:presLayoutVars>
      </dgm:prSet>
      <dgm:spPr/>
    </dgm:pt>
    <dgm:pt modelId="{5FE9CFCA-4E35-418D-842B-3B310106CD5C}" type="pres">
      <dgm:prSet presAssocID="{7741AD27-C891-40C1-9413-DD5CC055F8B6}" presName="ChildText" presStyleLbl="revTx" presStyleIdx="0" presStyleCnt="5" custScaleX="622960" custScaleY="110032" custLinFactX="200000" custLinFactNeighborX="250603" custLinFactNeighborY="-61048">
        <dgm:presLayoutVars>
          <dgm:chMax val="0"/>
          <dgm:chPref val="0"/>
          <dgm:bulletEnabled val="1"/>
        </dgm:presLayoutVars>
      </dgm:prSet>
      <dgm:spPr/>
    </dgm:pt>
    <dgm:pt modelId="{4A0121A4-5D2B-4AAE-AD55-5991A75FA311}" type="pres">
      <dgm:prSet presAssocID="{1A255D4B-1144-4AA4-BD05-0E36E7EF0F57}" presName="sibTrans" presStyleCnt="0"/>
      <dgm:spPr/>
    </dgm:pt>
    <dgm:pt modelId="{C81EEF12-045F-4F37-8D01-C8634C57B060}" type="pres">
      <dgm:prSet presAssocID="{BB2BF875-40BB-421C-A511-9D6D783E396C}" presName="composite" presStyleCnt="0"/>
      <dgm:spPr/>
    </dgm:pt>
    <dgm:pt modelId="{17B565C1-25E5-4E36-B8F6-6D09B0121752}" type="pres">
      <dgm:prSet presAssocID="{BB2BF875-40BB-421C-A511-9D6D783E396C}" presName="bentUpArrow1" presStyleLbl="alignImgPlace1" presStyleIdx="1" presStyleCnt="4" custLinFactNeighborX="4985" custLinFactNeighborY="-70582"/>
      <dgm:spPr/>
    </dgm:pt>
    <dgm:pt modelId="{C95FE120-00EE-497C-AE97-7BA298D86568}" type="pres">
      <dgm:prSet presAssocID="{BB2BF875-40BB-421C-A511-9D6D783E396C}" presName="ParentText" presStyleLbl="node1" presStyleIdx="1" presStyleCnt="5" custScaleX="145877" custScaleY="105037" custLinFactNeighborX="-47785" custLinFactNeighborY="-61613">
        <dgm:presLayoutVars>
          <dgm:chMax val="1"/>
          <dgm:chPref val="1"/>
          <dgm:bulletEnabled val="1"/>
        </dgm:presLayoutVars>
      </dgm:prSet>
      <dgm:spPr/>
    </dgm:pt>
    <dgm:pt modelId="{B42BC39E-8D1D-438E-8E26-66F8F523DEC8}" type="pres">
      <dgm:prSet presAssocID="{BB2BF875-40BB-421C-A511-9D6D783E396C}" presName="ChildText" presStyleLbl="revTx" presStyleIdx="1" presStyleCnt="5" custScaleX="799162" custScaleY="148517" custLinFactX="120707" custLinFactNeighborX="200000" custLinFactNeighborY="-55089">
        <dgm:presLayoutVars>
          <dgm:chMax val="0"/>
          <dgm:chPref val="0"/>
          <dgm:bulletEnabled val="1"/>
        </dgm:presLayoutVars>
      </dgm:prSet>
      <dgm:spPr/>
    </dgm:pt>
    <dgm:pt modelId="{C6EFF383-E3DB-4938-9138-502815F6C5B8}" type="pres">
      <dgm:prSet presAssocID="{8A468301-5614-47E5-A011-C9A64A992FEB}" presName="sibTrans" presStyleCnt="0"/>
      <dgm:spPr/>
    </dgm:pt>
    <dgm:pt modelId="{0628C133-1F8F-4694-AFAA-886BD38A0096}" type="pres">
      <dgm:prSet presAssocID="{2FE366A2-D743-4019-B571-1B348985C678}" presName="composite" presStyleCnt="0"/>
      <dgm:spPr/>
    </dgm:pt>
    <dgm:pt modelId="{24D68E0C-DE41-4889-A433-C600DCA9D6A2}" type="pres">
      <dgm:prSet presAssocID="{2FE366A2-D743-4019-B571-1B348985C678}" presName="bentUpArrow1" presStyleLbl="alignImgPlace1" presStyleIdx="2" presStyleCnt="4" custLinFactX="-2650" custLinFactNeighborX="-100000" custLinFactNeighborY="-73845"/>
      <dgm:spPr/>
    </dgm:pt>
    <dgm:pt modelId="{4E67A3D2-9302-4ABE-8084-CB6231ABD6BF}" type="pres">
      <dgm:prSet presAssocID="{2FE366A2-D743-4019-B571-1B348985C678}" presName="ParentText" presStyleLbl="node1" presStyleIdx="2" presStyleCnt="5" custLinFactX="-2077" custLinFactNeighborX="-100000" custLinFactNeighborY="-61463">
        <dgm:presLayoutVars>
          <dgm:chMax val="1"/>
          <dgm:chPref val="1"/>
          <dgm:bulletEnabled val="1"/>
        </dgm:presLayoutVars>
      </dgm:prSet>
      <dgm:spPr/>
    </dgm:pt>
    <dgm:pt modelId="{5240CB01-0F82-4AF3-AC64-C013BC5EC441}" type="pres">
      <dgm:prSet presAssocID="{2FE366A2-D743-4019-B571-1B348985C678}" presName="ChildText" presStyleLbl="revTx" presStyleIdx="2" presStyleCnt="5" custScaleX="710501" custScaleY="137219" custLinFactX="80111" custLinFactNeighborX="100000" custLinFactNeighborY="-70608">
        <dgm:presLayoutVars>
          <dgm:chMax val="0"/>
          <dgm:chPref val="0"/>
          <dgm:bulletEnabled val="1"/>
        </dgm:presLayoutVars>
      </dgm:prSet>
      <dgm:spPr/>
    </dgm:pt>
    <dgm:pt modelId="{9FFBF8C8-3D7C-4506-9337-57D9A2848652}" type="pres">
      <dgm:prSet presAssocID="{F0523D1D-224C-4DBD-8A7B-69FF5E876B2F}" presName="sibTrans" presStyleCnt="0"/>
      <dgm:spPr/>
    </dgm:pt>
    <dgm:pt modelId="{7500E773-D9C1-406A-ADBF-DFA2D7618636}" type="pres">
      <dgm:prSet presAssocID="{6EA010C6-B5A1-4CE8-9BF6-E499CDFC0D64}" presName="composite" presStyleCnt="0"/>
      <dgm:spPr/>
    </dgm:pt>
    <dgm:pt modelId="{09F00BFA-3778-42D5-A718-1DF7F274BEC0}" type="pres">
      <dgm:prSet presAssocID="{6EA010C6-B5A1-4CE8-9BF6-E499CDFC0D64}" presName="bentUpArrow1" presStyleLbl="alignImgPlace1" presStyleIdx="3" presStyleCnt="4" custLinFactX="-33592" custLinFactNeighborX="-100000" custLinFactNeighborY="-64007"/>
      <dgm:spPr/>
    </dgm:pt>
    <dgm:pt modelId="{09058651-4C21-40B2-9E21-58DFAAF9702B}" type="pres">
      <dgm:prSet presAssocID="{6EA010C6-B5A1-4CE8-9BF6-E499CDFC0D64}" presName="ParentText" presStyleLbl="node1" presStyleIdx="3" presStyleCnt="5" custScaleX="156383" custScaleY="129087" custLinFactX="-30747" custLinFactNeighborX="-100000" custLinFactNeighborY="-64267">
        <dgm:presLayoutVars>
          <dgm:chMax val="1"/>
          <dgm:chPref val="1"/>
          <dgm:bulletEnabled val="1"/>
        </dgm:presLayoutVars>
      </dgm:prSet>
      <dgm:spPr/>
    </dgm:pt>
    <dgm:pt modelId="{97F64333-0289-40B0-80AD-B5EA47E0E8F6}" type="pres">
      <dgm:prSet presAssocID="{6EA010C6-B5A1-4CE8-9BF6-E499CDFC0D64}" presName="ChildText" presStyleLbl="revTx" presStyleIdx="3" presStyleCnt="5" custScaleX="569635" custLinFactX="9630" custLinFactNeighborX="100000" custLinFactNeighborY="-77122">
        <dgm:presLayoutVars>
          <dgm:chMax val="0"/>
          <dgm:chPref val="0"/>
          <dgm:bulletEnabled val="1"/>
        </dgm:presLayoutVars>
      </dgm:prSet>
      <dgm:spPr/>
    </dgm:pt>
    <dgm:pt modelId="{8ECBA1F6-C116-4106-B005-EA6987B99773}" type="pres">
      <dgm:prSet presAssocID="{4D32B0D1-4E35-4371-BFFF-17D8A40877A4}" presName="sibTrans" presStyleCnt="0"/>
      <dgm:spPr/>
    </dgm:pt>
    <dgm:pt modelId="{EA0D3F0B-02C8-4B32-AB8E-F5C202C4357F}" type="pres">
      <dgm:prSet presAssocID="{4AD48F3E-49CC-4B55-8BF4-234A9009C303}" presName="composite" presStyleCnt="0"/>
      <dgm:spPr/>
    </dgm:pt>
    <dgm:pt modelId="{A21855C1-E34A-4EEA-8CD0-B7BE4E9644E6}" type="pres">
      <dgm:prSet presAssocID="{4AD48F3E-49CC-4B55-8BF4-234A9009C303}" presName="ParentText" presStyleLbl="node1" presStyleIdx="4" presStyleCnt="5" custScaleX="150160" custLinFactX="-57330" custLinFactNeighborX="-100000" custLinFactNeighborY="-53591">
        <dgm:presLayoutVars>
          <dgm:chMax val="1"/>
          <dgm:chPref val="1"/>
          <dgm:bulletEnabled val="1"/>
        </dgm:presLayoutVars>
      </dgm:prSet>
      <dgm:spPr/>
    </dgm:pt>
    <dgm:pt modelId="{364C0CD5-8453-403B-82B8-5036769D9FD2}" type="pres">
      <dgm:prSet presAssocID="{4AD48F3E-49CC-4B55-8BF4-234A9009C303}" presName="FinalChildText" presStyleLbl="revTx" presStyleIdx="4" presStyleCnt="5" custScaleX="460818" custLinFactNeighborX="5434" custLinFactNeighborY="-24215">
        <dgm:presLayoutVars>
          <dgm:chMax val="0"/>
          <dgm:chPref val="0"/>
          <dgm:bulletEnabled val="1"/>
        </dgm:presLayoutVars>
      </dgm:prSet>
      <dgm:spPr/>
    </dgm:pt>
  </dgm:ptLst>
  <dgm:cxnLst>
    <dgm:cxn modelId="{26D7BD00-2645-4D52-B6F0-25AC78869D7A}" srcId="{880238AC-16A8-47C8-AE31-89A9C97725B7}" destId="{7741AD27-C891-40C1-9413-DD5CC055F8B6}" srcOrd="0" destOrd="0" parTransId="{72D63BB1-C17D-4FF2-8847-F5A2AF249111}" sibTransId="{1A255D4B-1144-4AA4-BD05-0E36E7EF0F57}"/>
    <dgm:cxn modelId="{1F719C05-7BAD-4435-96FB-47B2E4A54DEC}" type="presOf" srcId="{2FE366A2-D743-4019-B571-1B348985C678}" destId="{4E67A3D2-9302-4ABE-8084-CB6231ABD6BF}" srcOrd="0" destOrd="0" presId="urn:microsoft.com/office/officeart/2005/8/layout/StepDownProcess"/>
    <dgm:cxn modelId="{EBEE5D1B-5463-4721-9A16-2C8F8621A344}" srcId="{BB2BF875-40BB-421C-A511-9D6D783E396C}" destId="{384D747B-4E8A-4BE4-85B0-A07B5C7E7C29}" srcOrd="2" destOrd="0" parTransId="{1EB126C5-2053-4DCB-9F7E-A009BA5DA272}" sibTransId="{B4E9229B-8C82-48EE-8B71-49D33C934042}"/>
    <dgm:cxn modelId="{E9642726-BA09-45F6-83D2-53EA8A5AD7FD}" type="presOf" srcId="{D06982A9-A873-439C-874A-D143D46E90A7}" destId="{B42BC39E-8D1D-438E-8E26-66F8F523DEC8}" srcOrd="0" destOrd="0" presId="urn:microsoft.com/office/officeart/2005/8/layout/StepDownProcess"/>
    <dgm:cxn modelId="{1AB51F31-DE54-4BB6-ABD7-F9D474047C73}" srcId="{4AD48F3E-49CC-4B55-8BF4-234A9009C303}" destId="{4E0EB295-26F5-49CC-A30D-EF2DF591E1D4}" srcOrd="0" destOrd="0" parTransId="{7402F5B3-BE95-415C-8650-57395DD1F95E}" sibTransId="{B35FF163-6969-4F5F-A455-1BB0DC01BF30}"/>
    <dgm:cxn modelId="{B1776333-4875-4401-BE86-A8CB4021464F}" srcId="{2FE366A2-D743-4019-B571-1B348985C678}" destId="{9E4D31B4-D3D9-4E78-82A3-A4D11A011DF6}" srcOrd="0" destOrd="0" parTransId="{AEF89EE3-6611-4B1B-B9D3-E9B9F639D4AB}" sibTransId="{73A39185-8E44-4BCF-8951-6D8A325D3CE0}"/>
    <dgm:cxn modelId="{17D35A37-2F33-4C3B-83C3-0A1F9DD56258}" type="presOf" srcId="{6EA010C6-B5A1-4CE8-9BF6-E499CDFC0D64}" destId="{09058651-4C21-40B2-9E21-58DFAAF9702B}" srcOrd="0" destOrd="0" presId="urn:microsoft.com/office/officeart/2005/8/layout/StepDownProcess"/>
    <dgm:cxn modelId="{21824062-2B60-488C-AE60-D5A874165AB9}" type="presOf" srcId="{384D747B-4E8A-4BE4-85B0-A07B5C7E7C29}" destId="{B42BC39E-8D1D-438E-8E26-66F8F523DEC8}" srcOrd="0" destOrd="2" presId="urn:microsoft.com/office/officeart/2005/8/layout/StepDownProcess"/>
    <dgm:cxn modelId="{3B80CC65-8569-4CBD-B068-A5EE4E198778}" srcId="{BB2BF875-40BB-421C-A511-9D6D783E396C}" destId="{89A8A36A-28BE-462B-AF5F-5A36A6C85CC0}" srcOrd="1" destOrd="0" parTransId="{1BEE09C1-0C6F-4204-B099-354612BA7390}" sibTransId="{4722E9BB-6144-42E3-AED7-BD3387E19CCC}"/>
    <dgm:cxn modelId="{BE92FD68-15CC-4204-BACF-BF311EDC8751}" srcId="{4AD48F3E-49CC-4B55-8BF4-234A9009C303}" destId="{F61EE6D7-3CD5-4FFC-A92E-92A5F773E274}" srcOrd="1" destOrd="0" parTransId="{336534D2-BE64-4803-8E96-E09F2B3B5AF5}" sibTransId="{AA9FF116-4BFE-4B75-8651-6688E344064C}"/>
    <dgm:cxn modelId="{63ECA26B-5108-434C-8BAA-5E540A80EAB1}" type="presOf" srcId="{880238AC-16A8-47C8-AE31-89A9C97725B7}" destId="{823E0634-B87D-4ED6-B403-DBBBBC7E57D0}" srcOrd="0" destOrd="0" presId="urn:microsoft.com/office/officeart/2005/8/layout/StepDownProcess"/>
    <dgm:cxn modelId="{EE3B0E4E-427A-41D1-A82A-1A5CECF42213}" srcId="{7741AD27-C891-40C1-9413-DD5CC055F8B6}" destId="{13D168DA-32C9-4A52-92DF-AD450A5AE134}" srcOrd="0" destOrd="0" parTransId="{0A2F5DC5-6097-4F7C-A86C-583949D6BAB9}" sibTransId="{4591CAE3-6248-4061-9727-DF428BC05F16}"/>
    <dgm:cxn modelId="{636F947C-2DBE-48CF-9B23-6F19A0B76CDE}" type="presOf" srcId="{13D168DA-32C9-4A52-92DF-AD450A5AE134}" destId="{5FE9CFCA-4E35-418D-842B-3B310106CD5C}" srcOrd="0" destOrd="0" presId="urn:microsoft.com/office/officeart/2005/8/layout/StepDownProcess"/>
    <dgm:cxn modelId="{08F74290-95FB-4EC9-9ED0-17F5E0469136}" type="presOf" srcId="{BB2BF875-40BB-421C-A511-9D6D783E396C}" destId="{C95FE120-00EE-497C-AE97-7BA298D86568}" srcOrd="0" destOrd="0" presId="urn:microsoft.com/office/officeart/2005/8/layout/StepDownProcess"/>
    <dgm:cxn modelId="{6F46E298-568A-4506-9686-735553F76305}" srcId="{6EA010C6-B5A1-4CE8-9BF6-E499CDFC0D64}" destId="{D1F081E8-C077-49DF-A388-3494018CD8C2}" srcOrd="0" destOrd="0" parTransId="{C617617B-C186-409A-838A-298C4A89955A}" sibTransId="{87322198-2AC3-4A3E-9331-3533708202F9}"/>
    <dgm:cxn modelId="{B0C4859D-D266-4636-BBBE-B9139F4C5CA3}" type="presOf" srcId="{7741AD27-C891-40C1-9413-DD5CC055F8B6}" destId="{B3C92831-6C22-49DD-9AC3-B20ECE44AF58}" srcOrd="0" destOrd="0" presId="urn:microsoft.com/office/officeart/2005/8/layout/StepDownProcess"/>
    <dgm:cxn modelId="{ABBD8B9D-4841-4AC8-B6D5-E36DD8D301EC}" type="presOf" srcId="{9E4D31B4-D3D9-4E78-82A3-A4D11A011DF6}" destId="{5240CB01-0F82-4AF3-AC64-C013BC5EC441}" srcOrd="0" destOrd="0" presId="urn:microsoft.com/office/officeart/2005/8/layout/StepDownProcess"/>
    <dgm:cxn modelId="{7921A2A8-F34D-4AD2-8662-F85265BB2814}" type="presOf" srcId="{D1F081E8-C077-49DF-A388-3494018CD8C2}" destId="{97F64333-0289-40B0-80AD-B5EA47E0E8F6}" srcOrd="0" destOrd="0" presId="urn:microsoft.com/office/officeart/2005/8/layout/StepDownProcess"/>
    <dgm:cxn modelId="{717B8CAA-7B89-4A40-9C5E-F13D47D75FBA}" srcId="{880238AC-16A8-47C8-AE31-89A9C97725B7}" destId="{BB2BF875-40BB-421C-A511-9D6D783E396C}" srcOrd="1" destOrd="0" parTransId="{C18DFB1E-5072-4122-9EC0-C174117F40F9}" sibTransId="{8A468301-5614-47E5-A011-C9A64A992FEB}"/>
    <dgm:cxn modelId="{FD336CAB-70E9-4C2E-B6CE-8EB589DC2FDD}" type="presOf" srcId="{4E0EB295-26F5-49CC-A30D-EF2DF591E1D4}" destId="{364C0CD5-8453-403B-82B8-5036769D9FD2}" srcOrd="0" destOrd="0" presId="urn:microsoft.com/office/officeart/2005/8/layout/StepDownProcess"/>
    <dgm:cxn modelId="{A845BFB0-337F-4496-BBA9-50D49DCD60F1}" type="presOf" srcId="{89A8A36A-28BE-462B-AF5F-5A36A6C85CC0}" destId="{B42BC39E-8D1D-438E-8E26-66F8F523DEC8}" srcOrd="0" destOrd="1" presId="urn:microsoft.com/office/officeart/2005/8/layout/StepDownProcess"/>
    <dgm:cxn modelId="{4FD649BF-F54F-4323-98B2-B09DAAD0733C}" type="presOf" srcId="{4AD48F3E-49CC-4B55-8BF4-234A9009C303}" destId="{A21855C1-E34A-4EEA-8CD0-B7BE4E9644E6}" srcOrd="0" destOrd="0" presId="urn:microsoft.com/office/officeart/2005/8/layout/StepDownProcess"/>
    <dgm:cxn modelId="{B6BA54C3-6F13-4FF8-A426-002119F90A97}" srcId="{880238AC-16A8-47C8-AE31-89A9C97725B7}" destId="{4AD48F3E-49CC-4B55-8BF4-234A9009C303}" srcOrd="4" destOrd="0" parTransId="{1E4D64DC-5A6A-46C3-9B51-70EB2BF5D38B}" sibTransId="{DB30C2DA-2E6B-410B-B6C4-C24E298C1C54}"/>
    <dgm:cxn modelId="{EF4CD9DF-DA34-452E-98EE-A39C63150E25}" srcId="{BB2BF875-40BB-421C-A511-9D6D783E396C}" destId="{D06982A9-A873-439C-874A-D143D46E90A7}" srcOrd="0" destOrd="0" parTransId="{05B6C088-5A78-4E50-9187-8C14F84610D7}" sibTransId="{DAC2E48D-099B-4455-A8A2-C15FB082383B}"/>
    <dgm:cxn modelId="{855AD3F6-9495-4EAE-B60B-A9162DAB4005}" srcId="{880238AC-16A8-47C8-AE31-89A9C97725B7}" destId="{2FE366A2-D743-4019-B571-1B348985C678}" srcOrd="2" destOrd="0" parTransId="{89EEE63D-B446-4877-9805-30E7323EF942}" sibTransId="{F0523D1D-224C-4DBD-8A7B-69FF5E876B2F}"/>
    <dgm:cxn modelId="{736A68FC-B1F0-4BD1-8B7A-6A0B572E06F8}" srcId="{880238AC-16A8-47C8-AE31-89A9C97725B7}" destId="{6EA010C6-B5A1-4CE8-9BF6-E499CDFC0D64}" srcOrd="3" destOrd="0" parTransId="{F24865A6-9D9F-474D-A082-6DDB19D53B5F}" sibTransId="{4D32B0D1-4E35-4371-BFFF-17D8A40877A4}"/>
    <dgm:cxn modelId="{F48505FF-7EED-4A31-B31D-C17F16B206AC}" type="presOf" srcId="{F61EE6D7-3CD5-4FFC-A92E-92A5F773E274}" destId="{364C0CD5-8453-403B-82B8-5036769D9FD2}" srcOrd="0" destOrd="1" presId="urn:microsoft.com/office/officeart/2005/8/layout/StepDownProcess"/>
    <dgm:cxn modelId="{8CDFD3CB-17AE-40EC-8EBA-98A923015DEF}" type="presParOf" srcId="{823E0634-B87D-4ED6-B403-DBBBBC7E57D0}" destId="{3654F6A6-C9B5-41BF-8A82-B95B135418FF}" srcOrd="0" destOrd="0" presId="urn:microsoft.com/office/officeart/2005/8/layout/StepDownProcess"/>
    <dgm:cxn modelId="{DDD881BD-F92D-4A38-A3CA-A7723F6ABC23}" type="presParOf" srcId="{3654F6A6-C9B5-41BF-8A82-B95B135418FF}" destId="{703ADEE9-E90B-412C-A133-7CBA26423896}" srcOrd="0" destOrd="0" presId="urn:microsoft.com/office/officeart/2005/8/layout/StepDownProcess"/>
    <dgm:cxn modelId="{95EC1CC5-C150-421C-8773-E43286945551}" type="presParOf" srcId="{3654F6A6-C9B5-41BF-8A82-B95B135418FF}" destId="{B3C92831-6C22-49DD-9AC3-B20ECE44AF58}" srcOrd="1" destOrd="0" presId="urn:microsoft.com/office/officeart/2005/8/layout/StepDownProcess"/>
    <dgm:cxn modelId="{F99F6788-13C8-48DB-8ADB-075F1E026C14}" type="presParOf" srcId="{3654F6A6-C9B5-41BF-8A82-B95B135418FF}" destId="{5FE9CFCA-4E35-418D-842B-3B310106CD5C}" srcOrd="2" destOrd="0" presId="urn:microsoft.com/office/officeart/2005/8/layout/StepDownProcess"/>
    <dgm:cxn modelId="{B7676435-2DB3-4EFB-8C56-C0566C147838}" type="presParOf" srcId="{823E0634-B87D-4ED6-B403-DBBBBC7E57D0}" destId="{4A0121A4-5D2B-4AAE-AD55-5991A75FA311}" srcOrd="1" destOrd="0" presId="urn:microsoft.com/office/officeart/2005/8/layout/StepDownProcess"/>
    <dgm:cxn modelId="{867546AE-8561-4C71-B939-0ADEB6223E45}" type="presParOf" srcId="{823E0634-B87D-4ED6-B403-DBBBBC7E57D0}" destId="{C81EEF12-045F-4F37-8D01-C8634C57B060}" srcOrd="2" destOrd="0" presId="urn:microsoft.com/office/officeart/2005/8/layout/StepDownProcess"/>
    <dgm:cxn modelId="{349DE596-6B2B-4A21-880E-BC5BCCAD5BC7}" type="presParOf" srcId="{C81EEF12-045F-4F37-8D01-C8634C57B060}" destId="{17B565C1-25E5-4E36-B8F6-6D09B0121752}" srcOrd="0" destOrd="0" presId="urn:microsoft.com/office/officeart/2005/8/layout/StepDownProcess"/>
    <dgm:cxn modelId="{698ADF75-D781-4B1F-8590-21DEF7FF4C36}" type="presParOf" srcId="{C81EEF12-045F-4F37-8D01-C8634C57B060}" destId="{C95FE120-00EE-497C-AE97-7BA298D86568}" srcOrd="1" destOrd="0" presId="urn:microsoft.com/office/officeart/2005/8/layout/StepDownProcess"/>
    <dgm:cxn modelId="{7C1E3752-85E3-4051-A9B0-D2C8E5068BDA}" type="presParOf" srcId="{C81EEF12-045F-4F37-8D01-C8634C57B060}" destId="{B42BC39E-8D1D-438E-8E26-66F8F523DEC8}" srcOrd="2" destOrd="0" presId="urn:microsoft.com/office/officeart/2005/8/layout/StepDownProcess"/>
    <dgm:cxn modelId="{470602A2-7224-4922-AA74-E78BB7CBD0B8}" type="presParOf" srcId="{823E0634-B87D-4ED6-B403-DBBBBC7E57D0}" destId="{C6EFF383-E3DB-4938-9138-502815F6C5B8}" srcOrd="3" destOrd="0" presId="urn:microsoft.com/office/officeart/2005/8/layout/StepDownProcess"/>
    <dgm:cxn modelId="{B8A7589B-ED16-43C2-B579-8B302DA2F643}" type="presParOf" srcId="{823E0634-B87D-4ED6-B403-DBBBBC7E57D0}" destId="{0628C133-1F8F-4694-AFAA-886BD38A0096}" srcOrd="4" destOrd="0" presId="urn:microsoft.com/office/officeart/2005/8/layout/StepDownProcess"/>
    <dgm:cxn modelId="{65BF7CE2-A068-4CBC-B8FD-851DB9989714}" type="presParOf" srcId="{0628C133-1F8F-4694-AFAA-886BD38A0096}" destId="{24D68E0C-DE41-4889-A433-C600DCA9D6A2}" srcOrd="0" destOrd="0" presId="urn:microsoft.com/office/officeart/2005/8/layout/StepDownProcess"/>
    <dgm:cxn modelId="{127BC5DB-FF98-4833-859B-F4105455C405}" type="presParOf" srcId="{0628C133-1F8F-4694-AFAA-886BD38A0096}" destId="{4E67A3D2-9302-4ABE-8084-CB6231ABD6BF}" srcOrd="1" destOrd="0" presId="urn:microsoft.com/office/officeart/2005/8/layout/StepDownProcess"/>
    <dgm:cxn modelId="{912951E1-FBE6-4B4B-AC86-C77253B77F14}" type="presParOf" srcId="{0628C133-1F8F-4694-AFAA-886BD38A0096}" destId="{5240CB01-0F82-4AF3-AC64-C013BC5EC441}" srcOrd="2" destOrd="0" presId="urn:microsoft.com/office/officeart/2005/8/layout/StepDownProcess"/>
    <dgm:cxn modelId="{50089353-CF6A-4A20-94C7-BE1D9E67D0BB}" type="presParOf" srcId="{823E0634-B87D-4ED6-B403-DBBBBC7E57D0}" destId="{9FFBF8C8-3D7C-4506-9337-57D9A2848652}" srcOrd="5" destOrd="0" presId="urn:microsoft.com/office/officeart/2005/8/layout/StepDownProcess"/>
    <dgm:cxn modelId="{1194E9B4-DDD0-470A-8430-F2FB01316EC4}" type="presParOf" srcId="{823E0634-B87D-4ED6-B403-DBBBBC7E57D0}" destId="{7500E773-D9C1-406A-ADBF-DFA2D7618636}" srcOrd="6" destOrd="0" presId="urn:microsoft.com/office/officeart/2005/8/layout/StepDownProcess"/>
    <dgm:cxn modelId="{48A0C635-FCC9-4B13-B8F5-E065C754BB00}" type="presParOf" srcId="{7500E773-D9C1-406A-ADBF-DFA2D7618636}" destId="{09F00BFA-3778-42D5-A718-1DF7F274BEC0}" srcOrd="0" destOrd="0" presId="urn:microsoft.com/office/officeart/2005/8/layout/StepDownProcess"/>
    <dgm:cxn modelId="{5C4AA72E-7061-4540-B726-1DFEADF1B422}" type="presParOf" srcId="{7500E773-D9C1-406A-ADBF-DFA2D7618636}" destId="{09058651-4C21-40B2-9E21-58DFAAF9702B}" srcOrd="1" destOrd="0" presId="urn:microsoft.com/office/officeart/2005/8/layout/StepDownProcess"/>
    <dgm:cxn modelId="{BC256979-D2F2-48DF-9BA0-502CB53A30E1}" type="presParOf" srcId="{7500E773-D9C1-406A-ADBF-DFA2D7618636}" destId="{97F64333-0289-40B0-80AD-B5EA47E0E8F6}" srcOrd="2" destOrd="0" presId="urn:microsoft.com/office/officeart/2005/8/layout/StepDownProcess"/>
    <dgm:cxn modelId="{561F3982-E43C-4364-B373-283D3B00763A}" type="presParOf" srcId="{823E0634-B87D-4ED6-B403-DBBBBC7E57D0}" destId="{8ECBA1F6-C116-4106-B005-EA6987B99773}" srcOrd="7" destOrd="0" presId="urn:microsoft.com/office/officeart/2005/8/layout/StepDownProcess"/>
    <dgm:cxn modelId="{BC5D6AB2-99ED-4D6B-8B1C-A542502A24AB}" type="presParOf" srcId="{823E0634-B87D-4ED6-B403-DBBBBC7E57D0}" destId="{EA0D3F0B-02C8-4B32-AB8E-F5C202C4357F}" srcOrd="8" destOrd="0" presId="urn:microsoft.com/office/officeart/2005/8/layout/StepDownProcess"/>
    <dgm:cxn modelId="{0B4A9479-B868-4F98-8C2F-C8CA72960E8D}" type="presParOf" srcId="{EA0D3F0B-02C8-4B32-AB8E-F5C202C4357F}" destId="{A21855C1-E34A-4EEA-8CD0-B7BE4E9644E6}" srcOrd="0" destOrd="0" presId="urn:microsoft.com/office/officeart/2005/8/layout/StepDownProcess"/>
    <dgm:cxn modelId="{742FC35B-8D75-4BA4-B3E3-718EC268D687}" type="presParOf" srcId="{EA0D3F0B-02C8-4B32-AB8E-F5C202C4357F}" destId="{364C0CD5-8453-403B-82B8-5036769D9FD2}"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9E4B61-F773-4BF0-9C44-273FB9A60A41}" type="doc">
      <dgm:prSet loTypeId="urn:microsoft.com/office/officeart/2009/3/layout/HorizontalOrganizationChart" loCatId="hierarchy" qsTypeId="urn:microsoft.com/office/officeart/2005/8/quickstyle/simple1" qsCatId="simple" csTypeId="urn:microsoft.com/office/officeart/2005/8/colors/colorful3" csCatId="colorful" phldr="1"/>
      <dgm:spPr/>
      <dgm:t>
        <a:bodyPr/>
        <a:lstStyle/>
        <a:p>
          <a:endParaRPr lang="en-US"/>
        </a:p>
      </dgm:t>
    </dgm:pt>
    <dgm:pt modelId="{787A0B85-989F-4870-A21A-DF0CC5F288DB}">
      <dgm:prSet phldrT="[Text]"/>
      <dgm:spPr/>
      <dgm:t>
        <a:bodyPr/>
        <a:lstStyle/>
        <a:p>
          <a:r>
            <a:rPr lang="en-IN" dirty="0">
              <a:latin typeface="Tenorite" panose="00000500000000000000" pitchFamily="2" charset="0"/>
            </a:rPr>
            <a:t>Strength</a:t>
          </a:r>
          <a:endParaRPr lang="en-US" dirty="0">
            <a:latin typeface="Tenorite" panose="00000500000000000000" pitchFamily="2" charset="0"/>
          </a:endParaRPr>
        </a:p>
      </dgm:t>
    </dgm:pt>
    <dgm:pt modelId="{33E9F7E9-FA05-449A-BD44-A70B8C987720}" type="parTrans" cxnId="{A51C8084-848B-473B-A5E8-E5A45CD33846}">
      <dgm:prSet/>
      <dgm:spPr/>
      <dgm:t>
        <a:bodyPr/>
        <a:lstStyle/>
        <a:p>
          <a:endParaRPr lang="en-US"/>
        </a:p>
      </dgm:t>
    </dgm:pt>
    <dgm:pt modelId="{12ADC497-E2EC-40C3-8314-E0D766647238}" type="sibTrans" cxnId="{A51C8084-848B-473B-A5E8-E5A45CD33846}">
      <dgm:prSet/>
      <dgm:spPr/>
      <dgm:t>
        <a:bodyPr/>
        <a:lstStyle/>
        <a:p>
          <a:endParaRPr lang="en-US"/>
        </a:p>
      </dgm:t>
    </dgm:pt>
    <dgm:pt modelId="{99370BC9-CE65-4394-AD6D-02698A650DD1}">
      <dgm:prSet phldrT="[Text]" custT="1"/>
      <dgm:spPr/>
      <dgm:t>
        <a:bodyPr/>
        <a:lstStyle/>
        <a:p>
          <a:pPr algn="l"/>
          <a:r>
            <a:rPr lang="en-IN" sz="1600" dirty="0">
              <a:latin typeface="Tenorite" panose="00000500000000000000" pitchFamily="2" charset="0"/>
            </a:rPr>
            <a:t>   Able to predict the future trend with seasonality . </a:t>
          </a:r>
          <a:endParaRPr lang="en-US" sz="1600" dirty="0">
            <a:latin typeface="Tenorite" panose="00000500000000000000" pitchFamily="2" charset="0"/>
          </a:endParaRPr>
        </a:p>
      </dgm:t>
    </dgm:pt>
    <dgm:pt modelId="{8593BC4B-45F1-48C1-A851-EE403723F1D4}" type="parTrans" cxnId="{AE316492-4980-4CFB-88EB-E9D222A495C1}">
      <dgm:prSet/>
      <dgm:spPr/>
      <dgm:t>
        <a:bodyPr/>
        <a:lstStyle/>
        <a:p>
          <a:endParaRPr lang="en-US"/>
        </a:p>
      </dgm:t>
    </dgm:pt>
    <dgm:pt modelId="{887F6DDB-579C-4261-AC42-BA57BC43BAAA}" type="sibTrans" cxnId="{AE316492-4980-4CFB-88EB-E9D222A495C1}">
      <dgm:prSet/>
      <dgm:spPr/>
      <dgm:t>
        <a:bodyPr/>
        <a:lstStyle/>
        <a:p>
          <a:endParaRPr lang="en-US"/>
        </a:p>
      </dgm:t>
    </dgm:pt>
    <dgm:pt modelId="{6518A6F2-170B-46AC-9E90-96F1E8781AFF}">
      <dgm:prSet phldrT="[Text]" custT="1"/>
      <dgm:spPr/>
      <dgm:t>
        <a:bodyPr/>
        <a:lstStyle/>
        <a:p>
          <a:pPr algn="l"/>
          <a:r>
            <a:rPr lang="en-IN" sz="1600" dirty="0">
              <a:latin typeface="Tenorite" panose="00000500000000000000" pitchFamily="2" charset="0"/>
            </a:rPr>
            <a:t>  It consider all the important functions like growth, seasonality ,holiday and error which is very helpful for a time-series model.  </a:t>
          </a:r>
          <a:endParaRPr lang="en-US" sz="1600" dirty="0">
            <a:latin typeface="Tenorite" panose="00000500000000000000" pitchFamily="2" charset="0"/>
          </a:endParaRPr>
        </a:p>
      </dgm:t>
    </dgm:pt>
    <dgm:pt modelId="{CDDF5275-7653-4782-B1FA-59E9CF095A87}" type="parTrans" cxnId="{A6E75D16-40EA-4B38-B30D-5B6D3934E529}">
      <dgm:prSet/>
      <dgm:spPr/>
      <dgm:t>
        <a:bodyPr/>
        <a:lstStyle/>
        <a:p>
          <a:endParaRPr lang="en-US"/>
        </a:p>
      </dgm:t>
    </dgm:pt>
    <dgm:pt modelId="{399C5BE7-BD74-41F7-A64F-9BFEBC527DA2}" type="sibTrans" cxnId="{A6E75D16-40EA-4B38-B30D-5B6D3934E529}">
      <dgm:prSet/>
      <dgm:spPr/>
      <dgm:t>
        <a:bodyPr/>
        <a:lstStyle/>
        <a:p>
          <a:endParaRPr lang="en-US"/>
        </a:p>
      </dgm:t>
    </dgm:pt>
    <dgm:pt modelId="{1B23A021-12BC-4D9E-A6A6-6E0117E4D455}">
      <dgm:prSet custT="1"/>
      <dgm:spPr/>
      <dgm:t>
        <a:bodyPr/>
        <a:lstStyle/>
        <a:p>
          <a:pPr algn="l"/>
          <a:r>
            <a:rPr lang="en-IN" sz="1600" dirty="0">
              <a:latin typeface="Tenorite" panose="00000500000000000000" pitchFamily="2" charset="0"/>
            </a:rPr>
            <a:t>  Model trained for all cities separately and able to run in loop.</a:t>
          </a:r>
          <a:endParaRPr lang="en-US" sz="1600" dirty="0">
            <a:latin typeface="Tenorite" panose="00000500000000000000" pitchFamily="2" charset="0"/>
          </a:endParaRPr>
        </a:p>
      </dgm:t>
    </dgm:pt>
    <dgm:pt modelId="{1CC30F0E-7AD1-41BE-8C19-228E1823143F}" type="parTrans" cxnId="{F454F072-E00E-48CA-8A87-829D7DB6C21C}">
      <dgm:prSet/>
      <dgm:spPr/>
      <dgm:t>
        <a:bodyPr/>
        <a:lstStyle/>
        <a:p>
          <a:endParaRPr lang="en-US"/>
        </a:p>
      </dgm:t>
    </dgm:pt>
    <dgm:pt modelId="{69383512-6330-42C2-AD68-21ACB9E50C82}" type="sibTrans" cxnId="{F454F072-E00E-48CA-8A87-829D7DB6C21C}">
      <dgm:prSet/>
      <dgm:spPr/>
      <dgm:t>
        <a:bodyPr/>
        <a:lstStyle/>
        <a:p>
          <a:endParaRPr lang="en-US"/>
        </a:p>
      </dgm:t>
    </dgm:pt>
    <dgm:pt modelId="{9733C201-7C29-45B4-A3EA-83507A63B026}" type="pres">
      <dgm:prSet presAssocID="{6D9E4B61-F773-4BF0-9C44-273FB9A60A41}" presName="hierChild1" presStyleCnt="0">
        <dgm:presLayoutVars>
          <dgm:orgChart val="1"/>
          <dgm:chPref val="1"/>
          <dgm:dir/>
          <dgm:animOne val="branch"/>
          <dgm:animLvl val="lvl"/>
          <dgm:resizeHandles/>
        </dgm:presLayoutVars>
      </dgm:prSet>
      <dgm:spPr/>
    </dgm:pt>
    <dgm:pt modelId="{D054F2BD-6CD0-417A-8EA2-9B9496DB4090}" type="pres">
      <dgm:prSet presAssocID="{787A0B85-989F-4870-A21A-DF0CC5F288DB}" presName="hierRoot1" presStyleCnt="0">
        <dgm:presLayoutVars>
          <dgm:hierBranch val="init"/>
        </dgm:presLayoutVars>
      </dgm:prSet>
      <dgm:spPr/>
    </dgm:pt>
    <dgm:pt modelId="{96E268A6-D710-4E6F-8C39-8069BD9CA7E1}" type="pres">
      <dgm:prSet presAssocID="{787A0B85-989F-4870-A21A-DF0CC5F288DB}" presName="rootComposite1" presStyleCnt="0"/>
      <dgm:spPr/>
    </dgm:pt>
    <dgm:pt modelId="{B3FAABBB-4CD2-469B-8948-448CD8E922C5}" type="pres">
      <dgm:prSet presAssocID="{787A0B85-989F-4870-A21A-DF0CC5F288DB}" presName="rootText1" presStyleLbl="node0" presStyleIdx="0" presStyleCnt="1" custScaleX="20474" custScaleY="30111" custLinFactNeighborX="645" custLinFactNeighborY="-10529">
        <dgm:presLayoutVars>
          <dgm:chPref val="3"/>
        </dgm:presLayoutVars>
      </dgm:prSet>
      <dgm:spPr/>
    </dgm:pt>
    <dgm:pt modelId="{6E24DEC0-9AAD-4774-B872-EE2FD6AE7E76}" type="pres">
      <dgm:prSet presAssocID="{787A0B85-989F-4870-A21A-DF0CC5F288DB}" presName="rootConnector1" presStyleLbl="node1" presStyleIdx="0" presStyleCnt="0"/>
      <dgm:spPr/>
    </dgm:pt>
    <dgm:pt modelId="{00EA66A8-FB74-4A9C-9B59-359A9152FF7D}" type="pres">
      <dgm:prSet presAssocID="{787A0B85-989F-4870-A21A-DF0CC5F288DB}" presName="hierChild2" presStyleCnt="0"/>
      <dgm:spPr/>
    </dgm:pt>
    <dgm:pt modelId="{BCDFB37B-5EE9-4E8B-A74A-734A5E09C203}" type="pres">
      <dgm:prSet presAssocID="{8593BC4B-45F1-48C1-A851-EE403723F1D4}" presName="Name64" presStyleLbl="parChTrans1D2" presStyleIdx="0" presStyleCnt="3"/>
      <dgm:spPr/>
    </dgm:pt>
    <dgm:pt modelId="{85AEB96F-A07C-4658-85DD-245172317ED8}" type="pres">
      <dgm:prSet presAssocID="{99370BC9-CE65-4394-AD6D-02698A650DD1}" presName="hierRoot2" presStyleCnt="0">
        <dgm:presLayoutVars>
          <dgm:hierBranch val="init"/>
        </dgm:presLayoutVars>
      </dgm:prSet>
      <dgm:spPr/>
    </dgm:pt>
    <dgm:pt modelId="{2765B1A7-FF78-4949-827A-7071BD9F4013}" type="pres">
      <dgm:prSet presAssocID="{99370BC9-CE65-4394-AD6D-02698A650DD1}" presName="rootComposite" presStyleCnt="0"/>
      <dgm:spPr/>
    </dgm:pt>
    <dgm:pt modelId="{A16C6D91-B19C-46C1-99C6-D08CAA4BFC2F}" type="pres">
      <dgm:prSet presAssocID="{99370BC9-CE65-4394-AD6D-02698A650DD1}" presName="rootText" presStyleLbl="node2" presStyleIdx="0" presStyleCnt="3" custScaleX="63360" custScaleY="33667" custLinFactNeighborX="-320" custLinFactNeighborY="11408">
        <dgm:presLayoutVars>
          <dgm:chPref val="3"/>
        </dgm:presLayoutVars>
      </dgm:prSet>
      <dgm:spPr/>
    </dgm:pt>
    <dgm:pt modelId="{54E53024-3EEE-4DE8-BCE0-EFA131C17FE1}" type="pres">
      <dgm:prSet presAssocID="{99370BC9-CE65-4394-AD6D-02698A650DD1}" presName="rootConnector" presStyleLbl="node2" presStyleIdx="0" presStyleCnt="3"/>
      <dgm:spPr/>
    </dgm:pt>
    <dgm:pt modelId="{5A28E93F-61A6-47F1-98C5-42F2EFE66B45}" type="pres">
      <dgm:prSet presAssocID="{99370BC9-CE65-4394-AD6D-02698A650DD1}" presName="hierChild4" presStyleCnt="0"/>
      <dgm:spPr/>
    </dgm:pt>
    <dgm:pt modelId="{3E48C50A-D57F-4FC6-A6FF-CE79AEFC232B}" type="pres">
      <dgm:prSet presAssocID="{99370BC9-CE65-4394-AD6D-02698A650DD1}" presName="hierChild5" presStyleCnt="0"/>
      <dgm:spPr/>
    </dgm:pt>
    <dgm:pt modelId="{DA66A51A-A3C2-455F-A486-9D56373F4238}" type="pres">
      <dgm:prSet presAssocID="{CDDF5275-7653-4782-B1FA-59E9CF095A87}" presName="Name64" presStyleLbl="parChTrans1D2" presStyleIdx="1" presStyleCnt="3"/>
      <dgm:spPr/>
    </dgm:pt>
    <dgm:pt modelId="{25D14135-DD4B-488B-824B-FCBA2FC7ECEC}" type="pres">
      <dgm:prSet presAssocID="{6518A6F2-170B-46AC-9E90-96F1E8781AFF}" presName="hierRoot2" presStyleCnt="0">
        <dgm:presLayoutVars>
          <dgm:hierBranch val="init"/>
        </dgm:presLayoutVars>
      </dgm:prSet>
      <dgm:spPr/>
    </dgm:pt>
    <dgm:pt modelId="{5DF56D13-587E-4000-BAE7-E37B797899F7}" type="pres">
      <dgm:prSet presAssocID="{6518A6F2-170B-46AC-9E90-96F1E8781AFF}" presName="rootComposite" presStyleCnt="0"/>
      <dgm:spPr/>
    </dgm:pt>
    <dgm:pt modelId="{694056B1-131B-4B91-827A-7519078B1A31}" type="pres">
      <dgm:prSet presAssocID="{6518A6F2-170B-46AC-9E90-96F1E8781AFF}" presName="rootText" presStyleLbl="node2" presStyleIdx="1" presStyleCnt="3" custScaleX="106968" custScaleY="35830" custLinFactNeighborX="-282" custLinFactNeighborY="-20838">
        <dgm:presLayoutVars>
          <dgm:chPref val="3"/>
        </dgm:presLayoutVars>
      </dgm:prSet>
      <dgm:spPr/>
    </dgm:pt>
    <dgm:pt modelId="{79D1D63A-5205-42A7-A9B0-A8DA1B4EA8D5}" type="pres">
      <dgm:prSet presAssocID="{6518A6F2-170B-46AC-9E90-96F1E8781AFF}" presName="rootConnector" presStyleLbl="node2" presStyleIdx="1" presStyleCnt="3"/>
      <dgm:spPr/>
    </dgm:pt>
    <dgm:pt modelId="{25D6ECD1-488E-424F-8868-CAA809659A33}" type="pres">
      <dgm:prSet presAssocID="{6518A6F2-170B-46AC-9E90-96F1E8781AFF}" presName="hierChild4" presStyleCnt="0"/>
      <dgm:spPr/>
    </dgm:pt>
    <dgm:pt modelId="{D58BE66E-1E8E-4063-B5E7-2C2680A8A845}" type="pres">
      <dgm:prSet presAssocID="{6518A6F2-170B-46AC-9E90-96F1E8781AFF}" presName="hierChild5" presStyleCnt="0"/>
      <dgm:spPr/>
    </dgm:pt>
    <dgm:pt modelId="{2A3270D5-4BA5-4319-B889-FF4B47C66A5F}" type="pres">
      <dgm:prSet presAssocID="{1CC30F0E-7AD1-41BE-8C19-228E1823143F}" presName="Name64" presStyleLbl="parChTrans1D2" presStyleIdx="2" presStyleCnt="3"/>
      <dgm:spPr/>
    </dgm:pt>
    <dgm:pt modelId="{4D8EB056-7AB4-423E-86EA-FA43570E8B65}" type="pres">
      <dgm:prSet presAssocID="{1B23A021-12BC-4D9E-A6A6-6E0117E4D455}" presName="hierRoot2" presStyleCnt="0">
        <dgm:presLayoutVars>
          <dgm:hierBranch val="init"/>
        </dgm:presLayoutVars>
      </dgm:prSet>
      <dgm:spPr/>
    </dgm:pt>
    <dgm:pt modelId="{BE6EB818-97F9-4CA3-B39A-739A3E8976C6}" type="pres">
      <dgm:prSet presAssocID="{1B23A021-12BC-4D9E-A6A6-6E0117E4D455}" presName="rootComposite" presStyleCnt="0"/>
      <dgm:spPr/>
    </dgm:pt>
    <dgm:pt modelId="{ED28C903-F367-4E75-ABCE-4422A888488E}" type="pres">
      <dgm:prSet presAssocID="{1B23A021-12BC-4D9E-A6A6-6E0117E4D455}" presName="rootText" presStyleLbl="node2" presStyleIdx="2" presStyleCnt="3" custScaleX="87534" custScaleY="30758" custLinFactNeighborX="-305" custLinFactNeighborY="-53831">
        <dgm:presLayoutVars>
          <dgm:chPref val="3"/>
        </dgm:presLayoutVars>
      </dgm:prSet>
      <dgm:spPr/>
    </dgm:pt>
    <dgm:pt modelId="{A9D0F8B7-B616-409A-8CBE-1605153D3800}" type="pres">
      <dgm:prSet presAssocID="{1B23A021-12BC-4D9E-A6A6-6E0117E4D455}" presName="rootConnector" presStyleLbl="node2" presStyleIdx="2" presStyleCnt="3"/>
      <dgm:spPr/>
    </dgm:pt>
    <dgm:pt modelId="{2133039F-92F3-46CD-9DAB-A3FF6842B508}" type="pres">
      <dgm:prSet presAssocID="{1B23A021-12BC-4D9E-A6A6-6E0117E4D455}" presName="hierChild4" presStyleCnt="0"/>
      <dgm:spPr/>
    </dgm:pt>
    <dgm:pt modelId="{826F0FC8-F682-4C02-AD8D-1B981E55FCDA}" type="pres">
      <dgm:prSet presAssocID="{1B23A021-12BC-4D9E-A6A6-6E0117E4D455}" presName="hierChild5" presStyleCnt="0"/>
      <dgm:spPr/>
    </dgm:pt>
    <dgm:pt modelId="{55165FC2-5B3A-4F14-811D-DCA577AD176B}" type="pres">
      <dgm:prSet presAssocID="{787A0B85-989F-4870-A21A-DF0CC5F288DB}" presName="hierChild3" presStyleCnt="0"/>
      <dgm:spPr/>
    </dgm:pt>
  </dgm:ptLst>
  <dgm:cxnLst>
    <dgm:cxn modelId="{C9FD7B02-C9AA-4706-BE96-3CCD34E3A351}" type="presOf" srcId="{99370BC9-CE65-4394-AD6D-02698A650DD1}" destId="{54E53024-3EEE-4DE8-BCE0-EFA131C17FE1}" srcOrd="1" destOrd="0" presId="urn:microsoft.com/office/officeart/2009/3/layout/HorizontalOrganizationChart"/>
    <dgm:cxn modelId="{A6E75D16-40EA-4B38-B30D-5B6D3934E529}" srcId="{787A0B85-989F-4870-A21A-DF0CC5F288DB}" destId="{6518A6F2-170B-46AC-9E90-96F1E8781AFF}" srcOrd="1" destOrd="0" parTransId="{CDDF5275-7653-4782-B1FA-59E9CF095A87}" sibTransId="{399C5BE7-BD74-41F7-A64F-9BFEBC527DA2}"/>
    <dgm:cxn modelId="{767A3D39-A1C3-46AB-A096-CCB0FADAB934}" type="presOf" srcId="{8593BC4B-45F1-48C1-A851-EE403723F1D4}" destId="{BCDFB37B-5EE9-4E8B-A74A-734A5E09C203}" srcOrd="0" destOrd="0" presId="urn:microsoft.com/office/officeart/2009/3/layout/HorizontalOrganizationChart"/>
    <dgm:cxn modelId="{F454F072-E00E-48CA-8A87-829D7DB6C21C}" srcId="{787A0B85-989F-4870-A21A-DF0CC5F288DB}" destId="{1B23A021-12BC-4D9E-A6A6-6E0117E4D455}" srcOrd="2" destOrd="0" parTransId="{1CC30F0E-7AD1-41BE-8C19-228E1823143F}" sibTransId="{69383512-6330-42C2-AD68-21ACB9E50C82}"/>
    <dgm:cxn modelId="{A51C8084-848B-473B-A5E8-E5A45CD33846}" srcId="{6D9E4B61-F773-4BF0-9C44-273FB9A60A41}" destId="{787A0B85-989F-4870-A21A-DF0CC5F288DB}" srcOrd="0" destOrd="0" parTransId="{33E9F7E9-FA05-449A-BD44-A70B8C987720}" sibTransId="{12ADC497-E2EC-40C3-8314-E0D766647238}"/>
    <dgm:cxn modelId="{38E0248E-AA12-47E8-AEF0-19AB7CD31B8E}" type="presOf" srcId="{6D9E4B61-F773-4BF0-9C44-273FB9A60A41}" destId="{9733C201-7C29-45B4-A3EA-83507A63B026}" srcOrd="0" destOrd="0" presId="urn:microsoft.com/office/officeart/2009/3/layout/HorizontalOrganizationChart"/>
    <dgm:cxn modelId="{AE316492-4980-4CFB-88EB-E9D222A495C1}" srcId="{787A0B85-989F-4870-A21A-DF0CC5F288DB}" destId="{99370BC9-CE65-4394-AD6D-02698A650DD1}" srcOrd="0" destOrd="0" parTransId="{8593BC4B-45F1-48C1-A851-EE403723F1D4}" sibTransId="{887F6DDB-579C-4261-AC42-BA57BC43BAAA}"/>
    <dgm:cxn modelId="{9890F0A0-F940-4C74-8ED4-480E3147254E}" type="presOf" srcId="{CDDF5275-7653-4782-B1FA-59E9CF095A87}" destId="{DA66A51A-A3C2-455F-A486-9D56373F4238}" srcOrd="0" destOrd="0" presId="urn:microsoft.com/office/officeart/2009/3/layout/HorizontalOrganizationChart"/>
    <dgm:cxn modelId="{3119FAA3-D29B-4D7A-9913-21262A45E1C6}" type="presOf" srcId="{6518A6F2-170B-46AC-9E90-96F1E8781AFF}" destId="{694056B1-131B-4B91-827A-7519078B1A31}" srcOrd="0" destOrd="0" presId="urn:microsoft.com/office/officeart/2009/3/layout/HorizontalOrganizationChart"/>
    <dgm:cxn modelId="{4CA240AE-126E-46D3-AEB7-8FCEAB8485DE}" type="presOf" srcId="{1CC30F0E-7AD1-41BE-8C19-228E1823143F}" destId="{2A3270D5-4BA5-4319-B889-FF4B47C66A5F}" srcOrd="0" destOrd="0" presId="urn:microsoft.com/office/officeart/2009/3/layout/HorizontalOrganizationChart"/>
    <dgm:cxn modelId="{67A2ACB4-C83F-46AA-8998-0768A880C1D8}" type="presOf" srcId="{99370BC9-CE65-4394-AD6D-02698A650DD1}" destId="{A16C6D91-B19C-46C1-99C6-D08CAA4BFC2F}" srcOrd="0" destOrd="0" presId="urn:microsoft.com/office/officeart/2009/3/layout/HorizontalOrganizationChart"/>
    <dgm:cxn modelId="{B27453DD-4CDE-4031-8CFA-52EC8FADDA74}" type="presOf" srcId="{1B23A021-12BC-4D9E-A6A6-6E0117E4D455}" destId="{ED28C903-F367-4E75-ABCE-4422A888488E}" srcOrd="0" destOrd="0" presId="urn:microsoft.com/office/officeart/2009/3/layout/HorizontalOrganizationChart"/>
    <dgm:cxn modelId="{253CD2F1-5A90-43E5-AA36-D16D1BD9A8A4}" type="presOf" srcId="{787A0B85-989F-4870-A21A-DF0CC5F288DB}" destId="{6E24DEC0-9AAD-4774-B872-EE2FD6AE7E76}" srcOrd="1" destOrd="0" presId="urn:microsoft.com/office/officeart/2009/3/layout/HorizontalOrganizationChart"/>
    <dgm:cxn modelId="{2B3B6BF3-A1EA-4E1F-8CFA-6B2649E2B5D9}" type="presOf" srcId="{6518A6F2-170B-46AC-9E90-96F1E8781AFF}" destId="{79D1D63A-5205-42A7-A9B0-A8DA1B4EA8D5}" srcOrd="1" destOrd="0" presId="urn:microsoft.com/office/officeart/2009/3/layout/HorizontalOrganizationChart"/>
    <dgm:cxn modelId="{23FDD2F5-4400-43A4-BD1A-7A26D59C5958}" type="presOf" srcId="{1B23A021-12BC-4D9E-A6A6-6E0117E4D455}" destId="{A9D0F8B7-B616-409A-8CBE-1605153D3800}" srcOrd="1" destOrd="0" presId="urn:microsoft.com/office/officeart/2009/3/layout/HorizontalOrganizationChart"/>
    <dgm:cxn modelId="{0392C3F7-82D1-42BD-9C21-DD892771E5CA}" type="presOf" srcId="{787A0B85-989F-4870-A21A-DF0CC5F288DB}" destId="{B3FAABBB-4CD2-469B-8948-448CD8E922C5}" srcOrd="0" destOrd="0" presId="urn:microsoft.com/office/officeart/2009/3/layout/HorizontalOrganizationChart"/>
    <dgm:cxn modelId="{EE01A574-1D05-435F-AA0C-B7AAA67C0039}" type="presParOf" srcId="{9733C201-7C29-45B4-A3EA-83507A63B026}" destId="{D054F2BD-6CD0-417A-8EA2-9B9496DB4090}" srcOrd="0" destOrd="0" presId="urn:microsoft.com/office/officeart/2009/3/layout/HorizontalOrganizationChart"/>
    <dgm:cxn modelId="{9BE7AB92-2591-49B6-905D-9EF580B95CC7}" type="presParOf" srcId="{D054F2BD-6CD0-417A-8EA2-9B9496DB4090}" destId="{96E268A6-D710-4E6F-8C39-8069BD9CA7E1}" srcOrd="0" destOrd="0" presId="urn:microsoft.com/office/officeart/2009/3/layout/HorizontalOrganizationChart"/>
    <dgm:cxn modelId="{FB6B8975-3062-4204-843B-233803AE41AB}" type="presParOf" srcId="{96E268A6-D710-4E6F-8C39-8069BD9CA7E1}" destId="{B3FAABBB-4CD2-469B-8948-448CD8E922C5}" srcOrd="0" destOrd="0" presId="urn:microsoft.com/office/officeart/2009/3/layout/HorizontalOrganizationChart"/>
    <dgm:cxn modelId="{C4C346F1-C09E-4FBE-AECA-D18C163889CF}" type="presParOf" srcId="{96E268A6-D710-4E6F-8C39-8069BD9CA7E1}" destId="{6E24DEC0-9AAD-4774-B872-EE2FD6AE7E76}" srcOrd="1" destOrd="0" presId="urn:microsoft.com/office/officeart/2009/3/layout/HorizontalOrganizationChart"/>
    <dgm:cxn modelId="{0506CB58-7AD1-4974-8C50-BA565F634449}" type="presParOf" srcId="{D054F2BD-6CD0-417A-8EA2-9B9496DB4090}" destId="{00EA66A8-FB74-4A9C-9B59-359A9152FF7D}" srcOrd="1" destOrd="0" presId="urn:microsoft.com/office/officeart/2009/3/layout/HorizontalOrganizationChart"/>
    <dgm:cxn modelId="{965BE8B3-44B3-4A5D-8E6A-83891A2E1B88}" type="presParOf" srcId="{00EA66A8-FB74-4A9C-9B59-359A9152FF7D}" destId="{BCDFB37B-5EE9-4E8B-A74A-734A5E09C203}" srcOrd="0" destOrd="0" presId="urn:microsoft.com/office/officeart/2009/3/layout/HorizontalOrganizationChart"/>
    <dgm:cxn modelId="{951F7BD4-0757-4EAB-B0BF-9D076DFB9AEF}" type="presParOf" srcId="{00EA66A8-FB74-4A9C-9B59-359A9152FF7D}" destId="{85AEB96F-A07C-4658-85DD-245172317ED8}" srcOrd="1" destOrd="0" presId="urn:microsoft.com/office/officeart/2009/3/layout/HorizontalOrganizationChart"/>
    <dgm:cxn modelId="{48C7AE65-2E4E-4811-8EAA-B4A2AB0CDFFC}" type="presParOf" srcId="{85AEB96F-A07C-4658-85DD-245172317ED8}" destId="{2765B1A7-FF78-4949-827A-7071BD9F4013}" srcOrd="0" destOrd="0" presId="urn:microsoft.com/office/officeart/2009/3/layout/HorizontalOrganizationChart"/>
    <dgm:cxn modelId="{21D232F4-4CB1-4687-8B33-5D70DF348240}" type="presParOf" srcId="{2765B1A7-FF78-4949-827A-7071BD9F4013}" destId="{A16C6D91-B19C-46C1-99C6-D08CAA4BFC2F}" srcOrd="0" destOrd="0" presId="urn:microsoft.com/office/officeart/2009/3/layout/HorizontalOrganizationChart"/>
    <dgm:cxn modelId="{99FCC7A1-4035-46AA-828F-D5E4EAE326F7}" type="presParOf" srcId="{2765B1A7-FF78-4949-827A-7071BD9F4013}" destId="{54E53024-3EEE-4DE8-BCE0-EFA131C17FE1}" srcOrd="1" destOrd="0" presId="urn:microsoft.com/office/officeart/2009/3/layout/HorizontalOrganizationChart"/>
    <dgm:cxn modelId="{5E50E22B-4569-4FE7-B855-0509CFD6EBCD}" type="presParOf" srcId="{85AEB96F-A07C-4658-85DD-245172317ED8}" destId="{5A28E93F-61A6-47F1-98C5-42F2EFE66B45}" srcOrd="1" destOrd="0" presId="urn:microsoft.com/office/officeart/2009/3/layout/HorizontalOrganizationChart"/>
    <dgm:cxn modelId="{0143C861-ACBD-4374-8658-0E926270C818}" type="presParOf" srcId="{85AEB96F-A07C-4658-85DD-245172317ED8}" destId="{3E48C50A-D57F-4FC6-A6FF-CE79AEFC232B}" srcOrd="2" destOrd="0" presId="urn:microsoft.com/office/officeart/2009/3/layout/HorizontalOrganizationChart"/>
    <dgm:cxn modelId="{3622F51B-76F8-43A1-A4B6-378CA77B40FA}" type="presParOf" srcId="{00EA66A8-FB74-4A9C-9B59-359A9152FF7D}" destId="{DA66A51A-A3C2-455F-A486-9D56373F4238}" srcOrd="2" destOrd="0" presId="urn:microsoft.com/office/officeart/2009/3/layout/HorizontalOrganizationChart"/>
    <dgm:cxn modelId="{4C83AC9D-E84F-435A-A51B-6B95C6510060}" type="presParOf" srcId="{00EA66A8-FB74-4A9C-9B59-359A9152FF7D}" destId="{25D14135-DD4B-488B-824B-FCBA2FC7ECEC}" srcOrd="3" destOrd="0" presId="urn:microsoft.com/office/officeart/2009/3/layout/HorizontalOrganizationChart"/>
    <dgm:cxn modelId="{D306E471-5709-44FF-AC96-EE4B99A79C7F}" type="presParOf" srcId="{25D14135-DD4B-488B-824B-FCBA2FC7ECEC}" destId="{5DF56D13-587E-4000-BAE7-E37B797899F7}" srcOrd="0" destOrd="0" presId="urn:microsoft.com/office/officeart/2009/3/layout/HorizontalOrganizationChart"/>
    <dgm:cxn modelId="{050288F8-53F9-4F2A-A329-6C25CD514F36}" type="presParOf" srcId="{5DF56D13-587E-4000-BAE7-E37B797899F7}" destId="{694056B1-131B-4B91-827A-7519078B1A31}" srcOrd="0" destOrd="0" presId="urn:microsoft.com/office/officeart/2009/3/layout/HorizontalOrganizationChart"/>
    <dgm:cxn modelId="{88E18161-8F68-472B-AEE5-C1A160546FAD}" type="presParOf" srcId="{5DF56D13-587E-4000-BAE7-E37B797899F7}" destId="{79D1D63A-5205-42A7-A9B0-A8DA1B4EA8D5}" srcOrd="1" destOrd="0" presId="urn:microsoft.com/office/officeart/2009/3/layout/HorizontalOrganizationChart"/>
    <dgm:cxn modelId="{8813A6D9-59D7-4275-A58A-51E20C0AD4E2}" type="presParOf" srcId="{25D14135-DD4B-488B-824B-FCBA2FC7ECEC}" destId="{25D6ECD1-488E-424F-8868-CAA809659A33}" srcOrd="1" destOrd="0" presId="urn:microsoft.com/office/officeart/2009/3/layout/HorizontalOrganizationChart"/>
    <dgm:cxn modelId="{C29BFD4C-3979-4121-9C64-FC021941F272}" type="presParOf" srcId="{25D14135-DD4B-488B-824B-FCBA2FC7ECEC}" destId="{D58BE66E-1E8E-4063-B5E7-2C2680A8A845}" srcOrd="2" destOrd="0" presId="urn:microsoft.com/office/officeart/2009/3/layout/HorizontalOrganizationChart"/>
    <dgm:cxn modelId="{5BFD38C1-AB90-4532-9AE5-14EFE1AC008A}" type="presParOf" srcId="{00EA66A8-FB74-4A9C-9B59-359A9152FF7D}" destId="{2A3270D5-4BA5-4319-B889-FF4B47C66A5F}" srcOrd="4" destOrd="0" presId="urn:microsoft.com/office/officeart/2009/3/layout/HorizontalOrganizationChart"/>
    <dgm:cxn modelId="{177A42D8-F197-452A-8CE4-E6667D84F30D}" type="presParOf" srcId="{00EA66A8-FB74-4A9C-9B59-359A9152FF7D}" destId="{4D8EB056-7AB4-423E-86EA-FA43570E8B65}" srcOrd="5" destOrd="0" presId="urn:microsoft.com/office/officeart/2009/3/layout/HorizontalOrganizationChart"/>
    <dgm:cxn modelId="{F6D94D2F-7577-4BAC-8BE4-E5999276436A}" type="presParOf" srcId="{4D8EB056-7AB4-423E-86EA-FA43570E8B65}" destId="{BE6EB818-97F9-4CA3-B39A-739A3E8976C6}" srcOrd="0" destOrd="0" presId="urn:microsoft.com/office/officeart/2009/3/layout/HorizontalOrganizationChart"/>
    <dgm:cxn modelId="{E9904A05-049F-47E3-BC70-B580BECE0C2F}" type="presParOf" srcId="{BE6EB818-97F9-4CA3-B39A-739A3E8976C6}" destId="{ED28C903-F367-4E75-ABCE-4422A888488E}" srcOrd="0" destOrd="0" presId="urn:microsoft.com/office/officeart/2009/3/layout/HorizontalOrganizationChart"/>
    <dgm:cxn modelId="{0AB1F99E-5452-4AF8-9D4D-521DDE91F48B}" type="presParOf" srcId="{BE6EB818-97F9-4CA3-B39A-739A3E8976C6}" destId="{A9D0F8B7-B616-409A-8CBE-1605153D3800}" srcOrd="1" destOrd="0" presId="urn:microsoft.com/office/officeart/2009/3/layout/HorizontalOrganizationChart"/>
    <dgm:cxn modelId="{EAC0B9BF-BBD2-476D-804D-1C18E121FD77}" type="presParOf" srcId="{4D8EB056-7AB4-423E-86EA-FA43570E8B65}" destId="{2133039F-92F3-46CD-9DAB-A3FF6842B508}" srcOrd="1" destOrd="0" presId="urn:microsoft.com/office/officeart/2009/3/layout/HorizontalOrganizationChart"/>
    <dgm:cxn modelId="{1F8EA44A-929C-440A-89A4-0054D088BBA3}" type="presParOf" srcId="{4D8EB056-7AB4-423E-86EA-FA43570E8B65}" destId="{826F0FC8-F682-4C02-AD8D-1B981E55FCDA}" srcOrd="2" destOrd="0" presId="urn:microsoft.com/office/officeart/2009/3/layout/HorizontalOrganizationChart"/>
    <dgm:cxn modelId="{40626B78-96CC-4CA4-9AF2-7D3CF8F02B08}" type="presParOf" srcId="{D054F2BD-6CD0-417A-8EA2-9B9496DB4090}" destId="{55165FC2-5B3A-4F14-811D-DCA577AD176B}"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9E4B61-F773-4BF0-9C44-273FB9A60A41}" type="doc">
      <dgm:prSet loTypeId="urn:microsoft.com/office/officeart/2009/3/layout/HorizontalOrganizationChart" loCatId="hierarchy" qsTypeId="urn:microsoft.com/office/officeart/2005/8/quickstyle/simple1" qsCatId="simple" csTypeId="urn:microsoft.com/office/officeart/2005/8/colors/colorful3" csCatId="colorful" phldr="1"/>
      <dgm:spPr/>
      <dgm:t>
        <a:bodyPr/>
        <a:lstStyle/>
        <a:p>
          <a:endParaRPr lang="en-US"/>
        </a:p>
      </dgm:t>
    </dgm:pt>
    <dgm:pt modelId="{787A0B85-989F-4870-A21A-DF0CC5F288DB}">
      <dgm:prSet phldrT="[Text]" custT="1"/>
      <dgm:spPr/>
      <dgm:t>
        <a:bodyPr/>
        <a:lstStyle/>
        <a:p>
          <a:r>
            <a:rPr lang="en-IN" sz="2400" dirty="0">
              <a:latin typeface="Tenorite" panose="00000500000000000000" pitchFamily="2" charset="0"/>
            </a:rPr>
            <a:t>Weakness</a:t>
          </a:r>
          <a:endParaRPr lang="en-US" sz="2400" dirty="0">
            <a:latin typeface="Tenorite" panose="00000500000000000000" pitchFamily="2" charset="0"/>
          </a:endParaRPr>
        </a:p>
      </dgm:t>
    </dgm:pt>
    <dgm:pt modelId="{33E9F7E9-FA05-449A-BD44-A70B8C987720}" type="parTrans" cxnId="{A51C8084-848B-473B-A5E8-E5A45CD33846}">
      <dgm:prSet/>
      <dgm:spPr/>
      <dgm:t>
        <a:bodyPr/>
        <a:lstStyle/>
        <a:p>
          <a:endParaRPr lang="en-US"/>
        </a:p>
      </dgm:t>
    </dgm:pt>
    <dgm:pt modelId="{12ADC497-E2EC-40C3-8314-E0D766647238}" type="sibTrans" cxnId="{A51C8084-848B-473B-A5E8-E5A45CD33846}">
      <dgm:prSet/>
      <dgm:spPr/>
      <dgm:t>
        <a:bodyPr/>
        <a:lstStyle/>
        <a:p>
          <a:endParaRPr lang="en-US"/>
        </a:p>
      </dgm:t>
    </dgm:pt>
    <dgm:pt modelId="{99370BC9-CE65-4394-AD6D-02698A650DD1}">
      <dgm:prSet phldrT="[Text]" custT="1"/>
      <dgm:spPr/>
      <dgm:t>
        <a:bodyPr/>
        <a:lstStyle/>
        <a:p>
          <a:pPr algn="l"/>
          <a:r>
            <a:rPr lang="en-IN" sz="2000" dirty="0">
              <a:latin typeface="Tenorite" panose="00000500000000000000" pitchFamily="2" charset="0"/>
            </a:rPr>
            <a:t>Basic</a:t>
          </a:r>
          <a:endParaRPr lang="en-US" sz="2000" dirty="0">
            <a:latin typeface="Tenorite" panose="00000500000000000000" pitchFamily="2" charset="0"/>
          </a:endParaRPr>
        </a:p>
      </dgm:t>
    </dgm:pt>
    <dgm:pt modelId="{8593BC4B-45F1-48C1-A851-EE403723F1D4}" type="parTrans" cxnId="{AE316492-4980-4CFB-88EB-E9D222A495C1}">
      <dgm:prSet/>
      <dgm:spPr/>
      <dgm:t>
        <a:bodyPr/>
        <a:lstStyle/>
        <a:p>
          <a:endParaRPr lang="en-US"/>
        </a:p>
      </dgm:t>
    </dgm:pt>
    <dgm:pt modelId="{887F6DDB-579C-4261-AC42-BA57BC43BAAA}" type="sibTrans" cxnId="{AE316492-4980-4CFB-88EB-E9D222A495C1}">
      <dgm:prSet/>
      <dgm:spPr/>
      <dgm:t>
        <a:bodyPr/>
        <a:lstStyle/>
        <a:p>
          <a:endParaRPr lang="en-US"/>
        </a:p>
      </dgm:t>
    </dgm:pt>
    <dgm:pt modelId="{6518A6F2-170B-46AC-9E90-96F1E8781AFF}">
      <dgm:prSet phldrT="[Text]" custT="1"/>
      <dgm:spPr/>
      <dgm:t>
        <a:bodyPr/>
        <a:lstStyle/>
        <a:p>
          <a:pPr algn="ctr"/>
          <a:r>
            <a:rPr lang="en-IN" sz="1800" dirty="0">
              <a:latin typeface="Tenorite" panose="00000500000000000000" pitchFamily="2" charset="0"/>
            </a:rPr>
            <a:t>Model</a:t>
          </a:r>
          <a:endParaRPr lang="en-US" sz="1800" dirty="0">
            <a:latin typeface="Tenorite" panose="00000500000000000000" pitchFamily="2" charset="0"/>
          </a:endParaRPr>
        </a:p>
      </dgm:t>
    </dgm:pt>
    <dgm:pt modelId="{CDDF5275-7653-4782-B1FA-59E9CF095A87}" type="parTrans" cxnId="{A6E75D16-40EA-4B38-B30D-5B6D3934E529}">
      <dgm:prSet/>
      <dgm:spPr/>
      <dgm:t>
        <a:bodyPr/>
        <a:lstStyle/>
        <a:p>
          <a:endParaRPr lang="en-US"/>
        </a:p>
      </dgm:t>
    </dgm:pt>
    <dgm:pt modelId="{399C5BE7-BD74-41F7-A64F-9BFEBC527DA2}" type="sibTrans" cxnId="{A6E75D16-40EA-4B38-B30D-5B6D3934E529}">
      <dgm:prSet/>
      <dgm:spPr/>
      <dgm:t>
        <a:bodyPr/>
        <a:lstStyle/>
        <a:p>
          <a:endParaRPr lang="en-US"/>
        </a:p>
      </dgm:t>
    </dgm:pt>
    <dgm:pt modelId="{82436390-1117-4661-95BD-E10EE48A1310}">
      <dgm:prSet custT="1"/>
      <dgm:spPr>
        <a:solidFill>
          <a:srgbClr val="FF0000"/>
        </a:solidFill>
      </dgm:spPr>
      <dgm:t>
        <a:bodyPr/>
        <a:lstStyle/>
        <a:p>
          <a:pPr algn="l"/>
          <a:r>
            <a:rPr lang="en-IN" sz="1600" dirty="0">
              <a:latin typeface="Tenorite" panose="00000500000000000000" pitchFamily="2" charset="0"/>
            </a:rPr>
            <a:t> Should have tried normalization of data for  imputation.</a:t>
          </a:r>
          <a:endParaRPr lang="en-US" sz="1600" dirty="0">
            <a:latin typeface="Tenorite" panose="00000500000000000000" pitchFamily="2" charset="0"/>
          </a:endParaRPr>
        </a:p>
      </dgm:t>
    </dgm:pt>
    <dgm:pt modelId="{948EFA44-9D09-41FE-922C-8876D8F464B8}" type="parTrans" cxnId="{944D066B-1581-4FFA-A9D3-8D20E104AC92}">
      <dgm:prSet/>
      <dgm:spPr/>
      <dgm:t>
        <a:bodyPr/>
        <a:lstStyle/>
        <a:p>
          <a:endParaRPr lang="en-US"/>
        </a:p>
      </dgm:t>
    </dgm:pt>
    <dgm:pt modelId="{1782E321-D191-4E12-9AB0-DF42421FCB5C}" type="sibTrans" cxnId="{944D066B-1581-4FFA-A9D3-8D20E104AC92}">
      <dgm:prSet/>
      <dgm:spPr/>
      <dgm:t>
        <a:bodyPr/>
        <a:lstStyle/>
        <a:p>
          <a:endParaRPr lang="en-US"/>
        </a:p>
      </dgm:t>
    </dgm:pt>
    <dgm:pt modelId="{F52036D6-C9B4-49AA-9D6B-A4EBD02DA273}">
      <dgm:prSet custT="1"/>
      <dgm:spPr>
        <a:solidFill>
          <a:srgbClr val="FF0000"/>
        </a:solidFill>
      </dgm:spPr>
      <dgm:t>
        <a:bodyPr/>
        <a:lstStyle/>
        <a:p>
          <a:pPr algn="l"/>
          <a:r>
            <a:rPr lang="en-IN" sz="1600" dirty="0">
              <a:latin typeface="Tenorite" panose="00000500000000000000" pitchFamily="2" charset="0"/>
            </a:rPr>
            <a:t> Prediction are not able to predict exceptionally high values like 800 or 500 means predicted data are concentrated.</a:t>
          </a:r>
          <a:endParaRPr lang="en-US" sz="1600" dirty="0">
            <a:latin typeface="Tenorite" panose="00000500000000000000" pitchFamily="2" charset="0"/>
          </a:endParaRPr>
        </a:p>
      </dgm:t>
    </dgm:pt>
    <dgm:pt modelId="{C833DF5B-0732-4C4B-953B-C62A45B99CA6}" type="parTrans" cxnId="{18F56910-D9C2-43B7-86BC-5BCE248A4008}">
      <dgm:prSet/>
      <dgm:spPr/>
      <dgm:t>
        <a:bodyPr/>
        <a:lstStyle/>
        <a:p>
          <a:endParaRPr lang="en-US"/>
        </a:p>
      </dgm:t>
    </dgm:pt>
    <dgm:pt modelId="{26D41857-D6FC-47E9-8A59-18AB80080FB5}" type="sibTrans" cxnId="{18F56910-D9C2-43B7-86BC-5BCE248A4008}">
      <dgm:prSet/>
      <dgm:spPr/>
      <dgm:t>
        <a:bodyPr/>
        <a:lstStyle/>
        <a:p>
          <a:endParaRPr lang="en-US"/>
        </a:p>
      </dgm:t>
    </dgm:pt>
    <dgm:pt modelId="{835A522F-5692-4062-9990-FD485C19D0B0}">
      <dgm:prSet custT="1"/>
      <dgm:spPr>
        <a:solidFill>
          <a:srgbClr val="FF0000"/>
        </a:solidFill>
      </dgm:spPr>
      <dgm:t>
        <a:bodyPr/>
        <a:lstStyle/>
        <a:p>
          <a:pPr algn="l"/>
          <a:r>
            <a:rPr lang="en-IN" sz="1600" dirty="0">
              <a:latin typeface="Tenorite" panose="00000500000000000000" pitchFamily="2" charset="0"/>
            </a:rPr>
            <a:t>Don’t have enough flexibility on the part of hyper parameter tuning (like learning rate or no. of trees or epochs.)</a:t>
          </a:r>
          <a:endParaRPr lang="en-US" sz="1600" dirty="0">
            <a:latin typeface="Tenorite" panose="00000500000000000000" pitchFamily="2" charset="0"/>
          </a:endParaRPr>
        </a:p>
      </dgm:t>
    </dgm:pt>
    <dgm:pt modelId="{89A28D85-B708-4CF2-AA2E-80C7848B2886}" type="parTrans" cxnId="{389A97D8-F816-40BA-AA11-49F5933AE1C8}">
      <dgm:prSet/>
      <dgm:spPr/>
      <dgm:t>
        <a:bodyPr/>
        <a:lstStyle/>
        <a:p>
          <a:endParaRPr lang="en-US"/>
        </a:p>
      </dgm:t>
    </dgm:pt>
    <dgm:pt modelId="{E2F72874-824E-43F6-B8F7-7E49BD12D79D}" type="sibTrans" cxnId="{389A97D8-F816-40BA-AA11-49F5933AE1C8}">
      <dgm:prSet/>
      <dgm:spPr/>
      <dgm:t>
        <a:bodyPr/>
        <a:lstStyle/>
        <a:p>
          <a:endParaRPr lang="en-US"/>
        </a:p>
      </dgm:t>
    </dgm:pt>
    <dgm:pt modelId="{2F3CEF7E-B7BB-443E-890D-E44F9B8149CC}">
      <dgm:prSet custT="1"/>
      <dgm:spPr>
        <a:solidFill>
          <a:srgbClr val="FF0000"/>
        </a:solidFill>
      </dgm:spPr>
      <dgm:t>
        <a:bodyPr/>
        <a:lstStyle/>
        <a:p>
          <a:pPr algn="l"/>
          <a:r>
            <a:rPr lang="en-IN" sz="1600" dirty="0">
              <a:latin typeface="Tenorite" panose="00000500000000000000" pitchFamily="2" charset="0"/>
            </a:rPr>
            <a:t> Not included day of week which is an important fata for time-series model on an hourly basis.</a:t>
          </a:r>
          <a:endParaRPr lang="en-US" sz="1600" dirty="0">
            <a:latin typeface="Tenorite" panose="00000500000000000000" pitchFamily="2" charset="0"/>
          </a:endParaRPr>
        </a:p>
      </dgm:t>
    </dgm:pt>
    <dgm:pt modelId="{96A672F4-67B8-473C-8B6D-1F5173DA3B43}" type="parTrans" cxnId="{B097A79C-9F0F-4F33-9A5D-991D2D5D9B85}">
      <dgm:prSet/>
      <dgm:spPr/>
      <dgm:t>
        <a:bodyPr/>
        <a:lstStyle/>
        <a:p>
          <a:endParaRPr lang="en-US"/>
        </a:p>
      </dgm:t>
    </dgm:pt>
    <dgm:pt modelId="{74A78356-3C34-406F-BF71-37120DD359B6}" type="sibTrans" cxnId="{B097A79C-9F0F-4F33-9A5D-991D2D5D9B85}">
      <dgm:prSet/>
      <dgm:spPr/>
      <dgm:t>
        <a:bodyPr/>
        <a:lstStyle/>
        <a:p>
          <a:endParaRPr lang="en-US"/>
        </a:p>
      </dgm:t>
    </dgm:pt>
    <dgm:pt modelId="{9733C201-7C29-45B4-A3EA-83507A63B026}" type="pres">
      <dgm:prSet presAssocID="{6D9E4B61-F773-4BF0-9C44-273FB9A60A41}" presName="hierChild1" presStyleCnt="0">
        <dgm:presLayoutVars>
          <dgm:orgChart val="1"/>
          <dgm:chPref val="1"/>
          <dgm:dir/>
          <dgm:animOne val="branch"/>
          <dgm:animLvl val="lvl"/>
          <dgm:resizeHandles/>
        </dgm:presLayoutVars>
      </dgm:prSet>
      <dgm:spPr/>
    </dgm:pt>
    <dgm:pt modelId="{D054F2BD-6CD0-417A-8EA2-9B9496DB4090}" type="pres">
      <dgm:prSet presAssocID="{787A0B85-989F-4870-A21A-DF0CC5F288DB}" presName="hierRoot1" presStyleCnt="0">
        <dgm:presLayoutVars>
          <dgm:hierBranch val="init"/>
        </dgm:presLayoutVars>
      </dgm:prSet>
      <dgm:spPr/>
    </dgm:pt>
    <dgm:pt modelId="{96E268A6-D710-4E6F-8C39-8069BD9CA7E1}" type="pres">
      <dgm:prSet presAssocID="{787A0B85-989F-4870-A21A-DF0CC5F288DB}" presName="rootComposite1" presStyleCnt="0"/>
      <dgm:spPr/>
    </dgm:pt>
    <dgm:pt modelId="{B3FAABBB-4CD2-469B-8948-448CD8E922C5}" type="pres">
      <dgm:prSet presAssocID="{787A0B85-989F-4870-A21A-DF0CC5F288DB}" presName="rootText1" presStyleLbl="node0" presStyleIdx="0" presStyleCnt="1" custScaleX="60307" custScaleY="80400" custLinFactNeighborX="645" custLinFactNeighborY="-10529">
        <dgm:presLayoutVars>
          <dgm:chPref val="3"/>
        </dgm:presLayoutVars>
      </dgm:prSet>
      <dgm:spPr/>
    </dgm:pt>
    <dgm:pt modelId="{6E24DEC0-9AAD-4774-B872-EE2FD6AE7E76}" type="pres">
      <dgm:prSet presAssocID="{787A0B85-989F-4870-A21A-DF0CC5F288DB}" presName="rootConnector1" presStyleLbl="node1" presStyleIdx="0" presStyleCnt="0"/>
      <dgm:spPr/>
    </dgm:pt>
    <dgm:pt modelId="{00EA66A8-FB74-4A9C-9B59-359A9152FF7D}" type="pres">
      <dgm:prSet presAssocID="{787A0B85-989F-4870-A21A-DF0CC5F288DB}" presName="hierChild2" presStyleCnt="0"/>
      <dgm:spPr/>
    </dgm:pt>
    <dgm:pt modelId="{BCDFB37B-5EE9-4E8B-A74A-734A5E09C203}" type="pres">
      <dgm:prSet presAssocID="{8593BC4B-45F1-48C1-A851-EE403723F1D4}" presName="Name64" presStyleLbl="parChTrans1D2" presStyleIdx="0" presStyleCnt="2"/>
      <dgm:spPr/>
    </dgm:pt>
    <dgm:pt modelId="{85AEB96F-A07C-4658-85DD-245172317ED8}" type="pres">
      <dgm:prSet presAssocID="{99370BC9-CE65-4394-AD6D-02698A650DD1}" presName="hierRoot2" presStyleCnt="0">
        <dgm:presLayoutVars>
          <dgm:hierBranch val="init"/>
        </dgm:presLayoutVars>
      </dgm:prSet>
      <dgm:spPr/>
    </dgm:pt>
    <dgm:pt modelId="{2765B1A7-FF78-4949-827A-7071BD9F4013}" type="pres">
      <dgm:prSet presAssocID="{99370BC9-CE65-4394-AD6D-02698A650DD1}" presName="rootComposite" presStyleCnt="0"/>
      <dgm:spPr/>
    </dgm:pt>
    <dgm:pt modelId="{A16C6D91-B19C-46C1-99C6-D08CAA4BFC2F}" type="pres">
      <dgm:prSet presAssocID="{99370BC9-CE65-4394-AD6D-02698A650DD1}" presName="rootText" presStyleLbl="node2" presStyleIdx="0" presStyleCnt="2" custScaleX="26048" custScaleY="47978" custLinFactNeighborX="-320" custLinFactNeighborY="11408">
        <dgm:presLayoutVars>
          <dgm:chPref val="3"/>
        </dgm:presLayoutVars>
      </dgm:prSet>
      <dgm:spPr/>
    </dgm:pt>
    <dgm:pt modelId="{54E53024-3EEE-4DE8-BCE0-EFA131C17FE1}" type="pres">
      <dgm:prSet presAssocID="{99370BC9-CE65-4394-AD6D-02698A650DD1}" presName="rootConnector" presStyleLbl="node2" presStyleIdx="0" presStyleCnt="2"/>
      <dgm:spPr/>
    </dgm:pt>
    <dgm:pt modelId="{5A28E93F-61A6-47F1-98C5-42F2EFE66B45}" type="pres">
      <dgm:prSet presAssocID="{99370BC9-CE65-4394-AD6D-02698A650DD1}" presName="hierChild4" presStyleCnt="0"/>
      <dgm:spPr/>
    </dgm:pt>
    <dgm:pt modelId="{1099277C-CAC9-4467-A8DA-76431889FD9A}" type="pres">
      <dgm:prSet presAssocID="{948EFA44-9D09-41FE-922C-8876D8F464B8}" presName="Name64" presStyleLbl="parChTrans1D3" presStyleIdx="0" presStyleCnt="4"/>
      <dgm:spPr/>
    </dgm:pt>
    <dgm:pt modelId="{C22770CE-F076-422B-A160-6ECE046EBF2D}" type="pres">
      <dgm:prSet presAssocID="{82436390-1117-4661-95BD-E10EE48A1310}" presName="hierRoot2" presStyleCnt="0">
        <dgm:presLayoutVars>
          <dgm:hierBranch val="init"/>
        </dgm:presLayoutVars>
      </dgm:prSet>
      <dgm:spPr/>
    </dgm:pt>
    <dgm:pt modelId="{2E03496F-57BF-4E03-9B51-BD5331AEF8C2}" type="pres">
      <dgm:prSet presAssocID="{82436390-1117-4661-95BD-E10EE48A1310}" presName="rootComposite" presStyleCnt="0"/>
      <dgm:spPr/>
    </dgm:pt>
    <dgm:pt modelId="{02A2EC5B-25FC-4B4D-819C-35593A49FB6D}" type="pres">
      <dgm:prSet presAssocID="{82436390-1117-4661-95BD-E10EE48A1310}" presName="rootText" presStyleLbl="node3" presStyleIdx="0" presStyleCnt="4" custScaleX="146200" custScaleY="77035" custLinFactNeighborX="423" custLinFactNeighborY="31930">
        <dgm:presLayoutVars>
          <dgm:chPref val="3"/>
        </dgm:presLayoutVars>
      </dgm:prSet>
      <dgm:spPr/>
    </dgm:pt>
    <dgm:pt modelId="{8906F9B6-4BE2-4271-8559-743680EF7570}" type="pres">
      <dgm:prSet presAssocID="{82436390-1117-4661-95BD-E10EE48A1310}" presName="rootConnector" presStyleLbl="node3" presStyleIdx="0" presStyleCnt="4"/>
      <dgm:spPr/>
    </dgm:pt>
    <dgm:pt modelId="{13EDE1AD-11F9-4CD3-9935-86C04EA9D9EA}" type="pres">
      <dgm:prSet presAssocID="{82436390-1117-4661-95BD-E10EE48A1310}" presName="hierChild4" presStyleCnt="0"/>
      <dgm:spPr/>
    </dgm:pt>
    <dgm:pt modelId="{0124939B-FF49-441F-B8C2-D266D7874321}" type="pres">
      <dgm:prSet presAssocID="{82436390-1117-4661-95BD-E10EE48A1310}" presName="hierChild5" presStyleCnt="0"/>
      <dgm:spPr/>
    </dgm:pt>
    <dgm:pt modelId="{6A4DB1EA-228D-4285-BE20-DC35FC41C2D1}" type="pres">
      <dgm:prSet presAssocID="{96A672F4-67B8-473C-8B6D-1F5173DA3B43}" presName="Name64" presStyleLbl="parChTrans1D3" presStyleIdx="1" presStyleCnt="4"/>
      <dgm:spPr/>
    </dgm:pt>
    <dgm:pt modelId="{6E55F2A6-048E-454B-BECF-084E41E63155}" type="pres">
      <dgm:prSet presAssocID="{2F3CEF7E-B7BB-443E-890D-E44F9B8149CC}" presName="hierRoot2" presStyleCnt="0">
        <dgm:presLayoutVars>
          <dgm:hierBranch val="init"/>
        </dgm:presLayoutVars>
      </dgm:prSet>
      <dgm:spPr/>
    </dgm:pt>
    <dgm:pt modelId="{5C12EF39-EFDD-4D78-8558-812AF02CB2F6}" type="pres">
      <dgm:prSet presAssocID="{2F3CEF7E-B7BB-443E-890D-E44F9B8149CC}" presName="rootComposite" presStyleCnt="0"/>
      <dgm:spPr/>
    </dgm:pt>
    <dgm:pt modelId="{95784179-972B-4682-8B98-EE2B1BB775F2}" type="pres">
      <dgm:prSet presAssocID="{2F3CEF7E-B7BB-443E-890D-E44F9B8149CC}" presName="rootText" presStyleLbl="node3" presStyleIdx="1" presStyleCnt="4" custScaleX="182527" custScaleY="70079" custLinFactNeighborY="-3918">
        <dgm:presLayoutVars>
          <dgm:chPref val="3"/>
        </dgm:presLayoutVars>
      </dgm:prSet>
      <dgm:spPr/>
    </dgm:pt>
    <dgm:pt modelId="{9C8F6831-EAE4-41E7-A7B5-037733002B4F}" type="pres">
      <dgm:prSet presAssocID="{2F3CEF7E-B7BB-443E-890D-E44F9B8149CC}" presName="rootConnector" presStyleLbl="node3" presStyleIdx="1" presStyleCnt="4"/>
      <dgm:spPr/>
    </dgm:pt>
    <dgm:pt modelId="{1BCCCDEB-E535-4995-AC60-5C525477410A}" type="pres">
      <dgm:prSet presAssocID="{2F3CEF7E-B7BB-443E-890D-E44F9B8149CC}" presName="hierChild4" presStyleCnt="0"/>
      <dgm:spPr/>
    </dgm:pt>
    <dgm:pt modelId="{D3AE3D31-1153-405B-AD96-E540F8714989}" type="pres">
      <dgm:prSet presAssocID="{2F3CEF7E-B7BB-443E-890D-E44F9B8149CC}" presName="hierChild5" presStyleCnt="0"/>
      <dgm:spPr/>
    </dgm:pt>
    <dgm:pt modelId="{3E48C50A-D57F-4FC6-A6FF-CE79AEFC232B}" type="pres">
      <dgm:prSet presAssocID="{99370BC9-CE65-4394-AD6D-02698A650DD1}" presName="hierChild5" presStyleCnt="0"/>
      <dgm:spPr/>
    </dgm:pt>
    <dgm:pt modelId="{DA66A51A-A3C2-455F-A486-9D56373F4238}" type="pres">
      <dgm:prSet presAssocID="{CDDF5275-7653-4782-B1FA-59E9CF095A87}" presName="Name64" presStyleLbl="parChTrans1D2" presStyleIdx="1" presStyleCnt="2"/>
      <dgm:spPr/>
    </dgm:pt>
    <dgm:pt modelId="{25D14135-DD4B-488B-824B-FCBA2FC7ECEC}" type="pres">
      <dgm:prSet presAssocID="{6518A6F2-170B-46AC-9E90-96F1E8781AFF}" presName="hierRoot2" presStyleCnt="0">
        <dgm:presLayoutVars>
          <dgm:hierBranch val="init"/>
        </dgm:presLayoutVars>
      </dgm:prSet>
      <dgm:spPr/>
    </dgm:pt>
    <dgm:pt modelId="{5DF56D13-587E-4000-BAE7-E37B797899F7}" type="pres">
      <dgm:prSet presAssocID="{6518A6F2-170B-46AC-9E90-96F1E8781AFF}" presName="rootComposite" presStyleCnt="0"/>
      <dgm:spPr/>
    </dgm:pt>
    <dgm:pt modelId="{694056B1-131B-4B91-827A-7519078B1A31}" type="pres">
      <dgm:prSet presAssocID="{6518A6F2-170B-46AC-9E90-96F1E8781AFF}" presName="rootText" presStyleLbl="node2" presStyleIdx="1" presStyleCnt="2" custScaleX="27215" custScaleY="58080" custLinFactNeighborX="-282" custLinFactNeighborY="-20838">
        <dgm:presLayoutVars>
          <dgm:chPref val="3"/>
        </dgm:presLayoutVars>
      </dgm:prSet>
      <dgm:spPr/>
    </dgm:pt>
    <dgm:pt modelId="{79D1D63A-5205-42A7-A9B0-A8DA1B4EA8D5}" type="pres">
      <dgm:prSet presAssocID="{6518A6F2-170B-46AC-9E90-96F1E8781AFF}" presName="rootConnector" presStyleLbl="node2" presStyleIdx="1" presStyleCnt="2"/>
      <dgm:spPr/>
    </dgm:pt>
    <dgm:pt modelId="{25D6ECD1-488E-424F-8868-CAA809659A33}" type="pres">
      <dgm:prSet presAssocID="{6518A6F2-170B-46AC-9E90-96F1E8781AFF}" presName="hierChild4" presStyleCnt="0"/>
      <dgm:spPr/>
    </dgm:pt>
    <dgm:pt modelId="{326F9143-D411-422D-90DD-9EDC6A9D5812}" type="pres">
      <dgm:prSet presAssocID="{C833DF5B-0732-4C4B-953B-C62A45B99CA6}" presName="Name64" presStyleLbl="parChTrans1D3" presStyleIdx="2" presStyleCnt="4"/>
      <dgm:spPr/>
    </dgm:pt>
    <dgm:pt modelId="{B9F498F5-B975-416C-AB07-C8EB5517FA72}" type="pres">
      <dgm:prSet presAssocID="{F52036D6-C9B4-49AA-9D6B-A4EBD02DA273}" presName="hierRoot2" presStyleCnt="0">
        <dgm:presLayoutVars>
          <dgm:hierBranch val="init"/>
        </dgm:presLayoutVars>
      </dgm:prSet>
      <dgm:spPr/>
    </dgm:pt>
    <dgm:pt modelId="{84FA307C-BEDD-4B1C-8AFE-ED4845EF6A08}" type="pres">
      <dgm:prSet presAssocID="{F52036D6-C9B4-49AA-9D6B-A4EBD02DA273}" presName="rootComposite" presStyleCnt="0"/>
      <dgm:spPr/>
    </dgm:pt>
    <dgm:pt modelId="{27E5B74D-4303-4522-AC4F-A0D44ECD6553}" type="pres">
      <dgm:prSet presAssocID="{F52036D6-C9B4-49AA-9D6B-A4EBD02DA273}" presName="rootText" presStyleLbl="node3" presStyleIdx="2" presStyleCnt="4" custScaleX="235025" custScaleY="59693" custLinFactNeighborX="578" custLinFactNeighborY="-31195">
        <dgm:presLayoutVars>
          <dgm:chPref val="3"/>
        </dgm:presLayoutVars>
      </dgm:prSet>
      <dgm:spPr/>
    </dgm:pt>
    <dgm:pt modelId="{5F155768-306B-49A9-ADDC-9CCB74F1EF9B}" type="pres">
      <dgm:prSet presAssocID="{F52036D6-C9B4-49AA-9D6B-A4EBD02DA273}" presName="rootConnector" presStyleLbl="node3" presStyleIdx="2" presStyleCnt="4"/>
      <dgm:spPr/>
    </dgm:pt>
    <dgm:pt modelId="{524AEE8A-535F-4956-BB29-B93D57287CAE}" type="pres">
      <dgm:prSet presAssocID="{F52036D6-C9B4-49AA-9D6B-A4EBD02DA273}" presName="hierChild4" presStyleCnt="0"/>
      <dgm:spPr/>
    </dgm:pt>
    <dgm:pt modelId="{0DF7A647-343E-4D53-B43B-21F084D6D8AB}" type="pres">
      <dgm:prSet presAssocID="{F52036D6-C9B4-49AA-9D6B-A4EBD02DA273}" presName="hierChild5" presStyleCnt="0"/>
      <dgm:spPr/>
    </dgm:pt>
    <dgm:pt modelId="{8CB08AAA-8D79-43F1-8153-EF9E8FE07098}" type="pres">
      <dgm:prSet presAssocID="{89A28D85-B708-4CF2-AA2E-80C7848B2886}" presName="Name64" presStyleLbl="parChTrans1D3" presStyleIdx="3" presStyleCnt="4"/>
      <dgm:spPr/>
    </dgm:pt>
    <dgm:pt modelId="{86F5A2BD-7A90-4FC0-8033-F1ADD5D09CE0}" type="pres">
      <dgm:prSet presAssocID="{835A522F-5692-4062-9990-FD485C19D0B0}" presName="hierRoot2" presStyleCnt="0">
        <dgm:presLayoutVars>
          <dgm:hierBranch val="init"/>
        </dgm:presLayoutVars>
      </dgm:prSet>
      <dgm:spPr/>
    </dgm:pt>
    <dgm:pt modelId="{E0EAC17F-C53B-4C6C-86D6-FB81300EC01A}" type="pres">
      <dgm:prSet presAssocID="{835A522F-5692-4062-9990-FD485C19D0B0}" presName="rootComposite" presStyleCnt="0"/>
      <dgm:spPr/>
    </dgm:pt>
    <dgm:pt modelId="{8E7BF0F8-0BD4-4CA4-BC2C-FDF16F0A94DF}" type="pres">
      <dgm:prSet presAssocID="{835A522F-5692-4062-9990-FD485C19D0B0}" presName="rootText" presStyleLbl="node3" presStyleIdx="3" presStyleCnt="4" custScaleX="248050" custScaleY="78361" custLinFactNeighborX="-473" custLinFactNeighborY="-44271">
        <dgm:presLayoutVars>
          <dgm:chPref val="3"/>
        </dgm:presLayoutVars>
      </dgm:prSet>
      <dgm:spPr/>
    </dgm:pt>
    <dgm:pt modelId="{DE7759E0-A84F-481B-BB51-13AF834B112D}" type="pres">
      <dgm:prSet presAssocID="{835A522F-5692-4062-9990-FD485C19D0B0}" presName="rootConnector" presStyleLbl="node3" presStyleIdx="3" presStyleCnt="4"/>
      <dgm:spPr/>
    </dgm:pt>
    <dgm:pt modelId="{231D026B-05EA-4028-93A5-8E4DDAC73E36}" type="pres">
      <dgm:prSet presAssocID="{835A522F-5692-4062-9990-FD485C19D0B0}" presName="hierChild4" presStyleCnt="0"/>
      <dgm:spPr/>
    </dgm:pt>
    <dgm:pt modelId="{DF13B5F9-AC8A-4020-93C2-79AE488BA3D6}" type="pres">
      <dgm:prSet presAssocID="{835A522F-5692-4062-9990-FD485C19D0B0}" presName="hierChild5" presStyleCnt="0"/>
      <dgm:spPr/>
    </dgm:pt>
    <dgm:pt modelId="{D58BE66E-1E8E-4063-B5E7-2C2680A8A845}" type="pres">
      <dgm:prSet presAssocID="{6518A6F2-170B-46AC-9E90-96F1E8781AFF}" presName="hierChild5" presStyleCnt="0"/>
      <dgm:spPr/>
    </dgm:pt>
    <dgm:pt modelId="{55165FC2-5B3A-4F14-811D-DCA577AD176B}" type="pres">
      <dgm:prSet presAssocID="{787A0B85-989F-4870-A21A-DF0CC5F288DB}" presName="hierChild3" presStyleCnt="0"/>
      <dgm:spPr/>
    </dgm:pt>
  </dgm:ptLst>
  <dgm:cxnLst>
    <dgm:cxn modelId="{C9FD7B02-C9AA-4706-BE96-3CCD34E3A351}" type="presOf" srcId="{99370BC9-CE65-4394-AD6D-02698A650DD1}" destId="{54E53024-3EEE-4DE8-BCE0-EFA131C17FE1}" srcOrd="1" destOrd="0" presId="urn:microsoft.com/office/officeart/2009/3/layout/HorizontalOrganizationChart"/>
    <dgm:cxn modelId="{F6219909-6316-41C7-AABD-66E489F288D1}" type="presOf" srcId="{F52036D6-C9B4-49AA-9D6B-A4EBD02DA273}" destId="{5F155768-306B-49A9-ADDC-9CCB74F1EF9B}" srcOrd="1" destOrd="0" presId="urn:microsoft.com/office/officeart/2009/3/layout/HorizontalOrganizationChart"/>
    <dgm:cxn modelId="{18F56910-D9C2-43B7-86BC-5BCE248A4008}" srcId="{6518A6F2-170B-46AC-9E90-96F1E8781AFF}" destId="{F52036D6-C9B4-49AA-9D6B-A4EBD02DA273}" srcOrd="0" destOrd="0" parTransId="{C833DF5B-0732-4C4B-953B-C62A45B99CA6}" sibTransId="{26D41857-D6FC-47E9-8A59-18AB80080FB5}"/>
    <dgm:cxn modelId="{B1BD1B11-EE25-4FA3-8E06-1DAFE3E528FA}" type="presOf" srcId="{82436390-1117-4661-95BD-E10EE48A1310}" destId="{02A2EC5B-25FC-4B4D-819C-35593A49FB6D}" srcOrd="0" destOrd="0" presId="urn:microsoft.com/office/officeart/2009/3/layout/HorizontalOrganizationChart"/>
    <dgm:cxn modelId="{A6E75D16-40EA-4B38-B30D-5B6D3934E529}" srcId="{787A0B85-989F-4870-A21A-DF0CC5F288DB}" destId="{6518A6F2-170B-46AC-9E90-96F1E8781AFF}" srcOrd="1" destOrd="0" parTransId="{CDDF5275-7653-4782-B1FA-59E9CF095A87}" sibTransId="{399C5BE7-BD74-41F7-A64F-9BFEBC527DA2}"/>
    <dgm:cxn modelId="{23F13031-F153-4F2A-911F-F074FE870894}" type="presOf" srcId="{82436390-1117-4661-95BD-E10EE48A1310}" destId="{8906F9B6-4BE2-4271-8559-743680EF7570}" srcOrd="1" destOrd="0" presId="urn:microsoft.com/office/officeart/2009/3/layout/HorizontalOrganizationChart"/>
    <dgm:cxn modelId="{767A3D39-A1C3-46AB-A096-CCB0FADAB934}" type="presOf" srcId="{8593BC4B-45F1-48C1-A851-EE403723F1D4}" destId="{BCDFB37B-5EE9-4E8B-A74A-734A5E09C203}" srcOrd="0" destOrd="0" presId="urn:microsoft.com/office/officeart/2009/3/layout/HorizontalOrganizationChart"/>
    <dgm:cxn modelId="{A386805D-A9B2-4BFD-8DC4-392F035337EB}" type="presOf" srcId="{948EFA44-9D09-41FE-922C-8876D8F464B8}" destId="{1099277C-CAC9-4467-A8DA-76431889FD9A}" srcOrd="0" destOrd="0" presId="urn:microsoft.com/office/officeart/2009/3/layout/HorizontalOrganizationChart"/>
    <dgm:cxn modelId="{944D066B-1581-4FFA-A9D3-8D20E104AC92}" srcId="{99370BC9-CE65-4394-AD6D-02698A650DD1}" destId="{82436390-1117-4661-95BD-E10EE48A1310}" srcOrd="0" destOrd="0" parTransId="{948EFA44-9D09-41FE-922C-8876D8F464B8}" sibTransId="{1782E321-D191-4E12-9AB0-DF42421FCB5C}"/>
    <dgm:cxn modelId="{225C6359-0CA2-49D4-BD7D-75A3593B457F}" type="presOf" srcId="{835A522F-5692-4062-9990-FD485C19D0B0}" destId="{DE7759E0-A84F-481B-BB51-13AF834B112D}" srcOrd="1" destOrd="0" presId="urn:microsoft.com/office/officeart/2009/3/layout/HorizontalOrganizationChart"/>
    <dgm:cxn modelId="{4BD6387D-F994-4C5E-B201-EE1E6E88D20F}" type="presOf" srcId="{2F3CEF7E-B7BB-443E-890D-E44F9B8149CC}" destId="{9C8F6831-EAE4-41E7-A7B5-037733002B4F}" srcOrd="1" destOrd="0" presId="urn:microsoft.com/office/officeart/2009/3/layout/HorizontalOrganizationChart"/>
    <dgm:cxn modelId="{436C4C7D-F23F-44C3-9FF3-FF922142073B}" type="presOf" srcId="{89A28D85-B708-4CF2-AA2E-80C7848B2886}" destId="{8CB08AAA-8D79-43F1-8153-EF9E8FE07098}" srcOrd="0" destOrd="0" presId="urn:microsoft.com/office/officeart/2009/3/layout/HorizontalOrganizationChart"/>
    <dgm:cxn modelId="{D981537E-BDD8-40D5-B324-700E649DB6F3}" type="presOf" srcId="{F52036D6-C9B4-49AA-9D6B-A4EBD02DA273}" destId="{27E5B74D-4303-4522-AC4F-A0D44ECD6553}" srcOrd="0" destOrd="0" presId="urn:microsoft.com/office/officeart/2009/3/layout/HorizontalOrganizationChart"/>
    <dgm:cxn modelId="{A51C8084-848B-473B-A5E8-E5A45CD33846}" srcId="{6D9E4B61-F773-4BF0-9C44-273FB9A60A41}" destId="{787A0B85-989F-4870-A21A-DF0CC5F288DB}" srcOrd="0" destOrd="0" parTransId="{33E9F7E9-FA05-449A-BD44-A70B8C987720}" sibTransId="{12ADC497-E2EC-40C3-8314-E0D766647238}"/>
    <dgm:cxn modelId="{38E0248E-AA12-47E8-AEF0-19AB7CD31B8E}" type="presOf" srcId="{6D9E4B61-F773-4BF0-9C44-273FB9A60A41}" destId="{9733C201-7C29-45B4-A3EA-83507A63B026}" srcOrd="0" destOrd="0" presId="urn:microsoft.com/office/officeart/2009/3/layout/HorizontalOrganizationChart"/>
    <dgm:cxn modelId="{AE316492-4980-4CFB-88EB-E9D222A495C1}" srcId="{787A0B85-989F-4870-A21A-DF0CC5F288DB}" destId="{99370BC9-CE65-4394-AD6D-02698A650DD1}" srcOrd="0" destOrd="0" parTransId="{8593BC4B-45F1-48C1-A851-EE403723F1D4}" sibTransId="{887F6DDB-579C-4261-AC42-BA57BC43BAAA}"/>
    <dgm:cxn modelId="{B097A79C-9F0F-4F33-9A5D-991D2D5D9B85}" srcId="{99370BC9-CE65-4394-AD6D-02698A650DD1}" destId="{2F3CEF7E-B7BB-443E-890D-E44F9B8149CC}" srcOrd="1" destOrd="0" parTransId="{96A672F4-67B8-473C-8B6D-1F5173DA3B43}" sibTransId="{74A78356-3C34-406F-BF71-37120DD359B6}"/>
    <dgm:cxn modelId="{9890F0A0-F940-4C74-8ED4-480E3147254E}" type="presOf" srcId="{CDDF5275-7653-4782-B1FA-59E9CF095A87}" destId="{DA66A51A-A3C2-455F-A486-9D56373F4238}" srcOrd="0" destOrd="0" presId="urn:microsoft.com/office/officeart/2009/3/layout/HorizontalOrganizationChart"/>
    <dgm:cxn modelId="{3119FAA3-D29B-4D7A-9913-21262A45E1C6}" type="presOf" srcId="{6518A6F2-170B-46AC-9E90-96F1E8781AFF}" destId="{694056B1-131B-4B91-827A-7519078B1A31}" srcOrd="0" destOrd="0" presId="urn:microsoft.com/office/officeart/2009/3/layout/HorizontalOrganizationChart"/>
    <dgm:cxn modelId="{2F1703A5-927C-407B-B3E0-830091A081D0}" type="presOf" srcId="{C833DF5B-0732-4C4B-953B-C62A45B99CA6}" destId="{326F9143-D411-422D-90DD-9EDC6A9D5812}" srcOrd="0" destOrd="0" presId="urn:microsoft.com/office/officeart/2009/3/layout/HorizontalOrganizationChart"/>
    <dgm:cxn modelId="{2D5725A6-A8D7-4ABA-A037-6C7DBF9CDBF2}" type="presOf" srcId="{835A522F-5692-4062-9990-FD485C19D0B0}" destId="{8E7BF0F8-0BD4-4CA4-BC2C-FDF16F0A94DF}" srcOrd="0" destOrd="0" presId="urn:microsoft.com/office/officeart/2009/3/layout/HorizontalOrganizationChart"/>
    <dgm:cxn modelId="{D247A8A9-4C16-4FDB-890E-64E7D4EE112E}" type="presOf" srcId="{96A672F4-67B8-473C-8B6D-1F5173DA3B43}" destId="{6A4DB1EA-228D-4285-BE20-DC35FC41C2D1}" srcOrd="0" destOrd="0" presId="urn:microsoft.com/office/officeart/2009/3/layout/HorizontalOrganizationChart"/>
    <dgm:cxn modelId="{67A2ACB4-C83F-46AA-8998-0768A880C1D8}" type="presOf" srcId="{99370BC9-CE65-4394-AD6D-02698A650DD1}" destId="{A16C6D91-B19C-46C1-99C6-D08CAA4BFC2F}" srcOrd="0" destOrd="0" presId="urn:microsoft.com/office/officeart/2009/3/layout/HorizontalOrganizationChart"/>
    <dgm:cxn modelId="{389A97D8-F816-40BA-AA11-49F5933AE1C8}" srcId="{6518A6F2-170B-46AC-9E90-96F1E8781AFF}" destId="{835A522F-5692-4062-9990-FD485C19D0B0}" srcOrd="1" destOrd="0" parTransId="{89A28D85-B708-4CF2-AA2E-80C7848B2886}" sibTransId="{E2F72874-824E-43F6-B8F7-7E49BD12D79D}"/>
    <dgm:cxn modelId="{3B51F5EA-317C-4425-AB0B-EFCB22336F72}" type="presOf" srcId="{2F3CEF7E-B7BB-443E-890D-E44F9B8149CC}" destId="{95784179-972B-4682-8B98-EE2B1BB775F2}" srcOrd="0" destOrd="0" presId="urn:microsoft.com/office/officeart/2009/3/layout/HorizontalOrganizationChart"/>
    <dgm:cxn modelId="{253CD2F1-5A90-43E5-AA36-D16D1BD9A8A4}" type="presOf" srcId="{787A0B85-989F-4870-A21A-DF0CC5F288DB}" destId="{6E24DEC0-9AAD-4774-B872-EE2FD6AE7E76}" srcOrd="1" destOrd="0" presId="urn:microsoft.com/office/officeart/2009/3/layout/HorizontalOrganizationChart"/>
    <dgm:cxn modelId="{2B3B6BF3-A1EA-4E1F-8CFA-6B2649E2B5D9}" type="presOf" srcId="{6518A6F2-170B-46AC-9E90-96F1E8781AFF}" destId="{79D1D63A-5205-42A7-A9B0-A8DA1B4EA8D5}" srcOrd="1" destOrd="0" presId="urn:microsoft.com/office/officeart/2009/3/layout/HorizontalOrganizationChart"/>
    <dgm:cxn modelId="{0392C3F7-82D1-42BD-9C21-DD892771E5CA}" type="presOf" srcId="{787A0B85-989F-4870-A21A-DF0CC5F288DB}" destId="{B3FAABBB-4CD2-469B-8948-448CD8E922C5}" srcOrd="0" destOrd="0" presId="urn:microsoft.com/office/officeart/2009/3/layout/HorizontalOrganizationChart"/>
    <dgm:cxn modelId="{EE01A574-1D05-435F-AA0C-B7AAA67C0039}" type="presParOf" srcId="{9733C201-7C29-45B4-A3EA-83507A63B026}" destId="{D054F2BD-6CD0-417A-8EA2-9B9496DB4090}" srcOrd="0" destOrd="0" presId="urn:microsoft.com/office/officeart/2009/3/layout/HorizontalOrganizationChart"/>
    <dgm:cxn modelId="{9BE7AB92-2591-49B6-905D-9EF580B95CC7}" type="presParOf" srcId="{D054F2BD-6CD0-417A-8EA2-9B9496DB4090}" destId="{96E268A6-D710-4E6F-8C39-8069BD9CA7E1}" srcOrd="0" destOrd="0" presId="urn:microsoft.com/office/officeart/2009/3/layout/HorizontalOrganizationChart"/>
    <dgm:cxn modelId="{FB6B8975-3062-4204-843B-233803AE41AB}" type="presParOf" srcId="{96E268A6-D710-4E6F-8C39-8069BD9CA7E1}" destId="{B3FAABBB-4CD2-469B-8948-448CD8E922C5}" srcOrd="0" destOrd="0" presId="urn:microsoft.com/office/officeart/2009/3/layout/HorizontalOrganizationChart"/>
    <dgm:cxn modelId="{C4C346F1-C09E-4FBE-AECA-D18C163889CF}" type="presParOf" srcId="{96E268A6-D710-4E6F-8C39-8069BD9CA7E1}" destId="{6E24DEC0-9AAD-4774-B872-EE2FD6AE7E76}" srcOrd="1" destOrd="0" presId="urn:microsoft.com/office/officeart/2009/3/layout/HorizontalOrganizationChart"/>
    <dgm:cxn modelId="{0506CB58-7AD1-4974-8C50-BA565F634449}" type="presParOf" srcId="{D054F2BD-6CD0-417A-8EA2-9B9496DB4090}" destId="{00EA66A8-FB74-4A9C-9B59-359A9152FF7D}" srcOrd="1" destOrd="0" presId="urn:microsoft.com/office/officeart/2009/3/layout/HorizontalOrganizationChart"/>
    <dgm:cxn modelId="{965BE8B3-44B3-4A5D-8E6A-83891A2E1B88}" type="presParOf" srcId="{00EA66A8-FB74-4A9C-9B59-359A9152FF7D}" destId="{BCDFB37B-5EE9-4E8B-A74A-734A5E09C203}" srcOrd="0" destOrd="0" presId="urn:microsoft.com/office/officeart/2009/3/layout/HorizontalOrganizationChart"/>
    <dgm:cxn modelId="{951F7BD4-0757-4EAB-B0BF-9D076DFB9AEF}" type="presParOf" srcId="{00EA66A8-FB74-4A9C-9B59-359A9152FF7D}" destId="{85AEB96F-A07C-4658-85DD-245172317ED8}" srcOrd="1" destOrd="0" presId="urn:microsoft.com/office/officeart/2009/3/layout/HorizontalOrganizationChart"/>
    <dgm:cxn modelId="{48C7AE65-2E4E-4811-8EAA-B4A2AB0CDFFC}" type="presParOf" srcId="{85AEB96F-A07C-4658-85DD-245172317ED8}" destId="{2765B1A7-FF78-4949-827A-7071BD9F4013}" srcOrd="0" destOrd="0" presId="urn:microsoft.com/office/officeart/2009/3/layout/HorizontalOrganizationChart"/>
    <dgm:cxn modelId="{21D232F4-4CB1-4687-8B33-5D70DF348240}" type="presParOf" srcId="{2765B1A7-FF78-4949-827A-7071BD9F4013}" destId="{A16C6D91-B19C-46C1-99C6-D08CAA4BFC2F}" srcOrd="0" destOrd="0" presId="urn:microsoft.com/office/officeart/2009/3/layout/HorizontalOrganizationChart"/>
    <dgm:cxn modelId="{99FCC7A1-4035-46AA-828F-D5E4EAE326F7}" type="presParOf" srcId="{2765B1A7-FF78-4949-827A-7071BD9F4013}" destId="{54E53024-3EEE-4DE8-BCE0-EFA131C17FE1}" srcOrd="1" destOrd="0" presId="urn:microsoft.com/office/officeart/2009/3/layout/HorizontalOrganizationChart"/>
    <dgm:cxn modelId="{5E50E22B-4569-4FE7-B855-0509CFD6EBCD}" type="presParOf" srcId="{85AEB96F-A07C-4658-85DD-245172317ED8}" destId="{5A28E93F-61A6-47F1-98C5-42F2EFE66B45}" srcOrd="1" destOrd="0" presId="urn:microsoft.com/office/officeart/2009/3/layout/HorizontalOrganizationChart"/>
    <dgm:cxn modelId="{6C1408D6-6E0E-4E1B-AED3-449862C7DBC7}" type="presParOf" srcId="{5A28E93F-61A6-47F1-98C5-42F2EFE66B45}" destId="{1099277C-CAC9-4467-A8DA-76431889FD9A}" srcOrd="0" destOrd="0" presId="urn:microsoft.com/office/officeart/2009/3/layout/HorizontalOrganizationChart"/>
    <dgm:cxn modelId="{CEA88C19-5CA9-47C9-9184-6B1F5C0F3857}" type="presParOf" srcId="{5A28E93F-61A6-47F1-98C5-42F2EFE66B45}" destId="{C22770CE-F076-422B-A160-6ECE046EBF2D}" srcOrd="1" destOrd="0" presId="urn:microsoft.com/office/officeart/2009/3/layout/HorizontalOrganizationChart"/>
    <dgm:cxn modelId="{3CA53DAC-30BF-4991-B4F6-65AA68AFEF59}" type="presParOf" srcId="{C22770CE-F076-422B-A160-6ECE046EBF2D}" destId="{2E03496F-57BF-4E03-9B51-BD5331AEF8C2}" srcOrd="0" destOrd="0" presId="urn:microsoft.com/office/officeart/2009/3/layout/HorizontalOrganizationChart"/>
    <dgm:cxn modelId="{60444F20-266B-4E8B-9CF3-8A5FC4FB44E5}" type="presParOf" srcId="{2E03496F-57BF-4E03-9B51-BD5331AEF8C2}" destId="{02A2EC5B-25FC-4B4D-819C-35593A49FB6D}" srcOrd="0" destOrd="0" presId="urn:microsoft.com/office/officeart/2009/3/layout/HorizontalOrganizationChart"/>
    <dgm:cxn modelId="{5E0EB2C2-D61F-41BC-86CE-1CFDCB64A410}" type="presParOf" srcId="{2E03496F-57BF-4E03-9B51-BD5331AEF8C2}" destId="{8906F9B6-4BE2-4271-8559-743680EF7570}" srcOrd="1" destOrd="0" presId="urn:microsoft.com/office/officeart/2009/3/layout/HorizontalOrganizationChart"/>
    <dgm:cxn modelId="{AF95616C-D07F-46BE-BF29-1BB54B6CDBE8}" type="presParOf" srcId="{C22770CE-F076-422B-A160-6ECE046EBF2D}" destId="{13EDE1AD-11F9-4CD3-9935-86C04EA9D9EA}" srcOrd="1" destOrd="0" presId="urn:microsoft.com/office/officeart/2009/3/layout/HorizontalOrganizationChart"/>
    <dgm:cxn modelId="{CE9F7B16-C85D-480E-BBA6-B3D469EBB64F}" type="presParOf" srcId="{C22770CE-F076-422B-A160-6ECE046EBF2D}" destId="{0124939B-FF49-441F-B8C2-D266D7874321}" srcOrd="2" destOrd="0" presId="urn:microsoft.com/office/officeart/2009/3/layout/HorizontalOrganizationChart"/>
    <dgm:cxn modelId="{5D5917B8-53CA-43B1-8CA6-450DFCBE5B14}" type="presParOf" srcId="{5A28E93F-61A6-47F1-98C5-42F2EFE66B45}" destId="{6A4DB1EA-228D-4285-BE20-DC35FC41C2D1}" srcOrd="2" destOrd="0" presId="urn:microsoft.com/office/officeart/2009/3/layout/HorizontalOrganizationChart"/>
    <dgm:cxn modelId="{3DE85CCE-9917-4B30-AC4A-0DF34CD027E4}" type="presParOf" srcId="{5A28E93F-61A6-47F1-98C5-42F2EFE66B45}" destId="{6E55F2A6-048E-454B-BECF-084E41E63155}" srcOrd="3" destOrd="0" presId="urn:microsoft.com/office/officeart/2009/3/layout/HorizontalOrganizationChart"/>
    <dgm:cxn modelId="{C8C20C4A-EEA2-4960-8FE2-1B7A1B5F03D8}" type="presParOf" srcId="{6E55F2A6-048E-454B-BECF-084E41E63155}" destId="{5C12EF39-EFDD-4D78-8558-812AF02CB2F6}" srcOrd="0" destOrd="0" presId="urn:microsoft.com/office/officeart/2009/3/layout/HorizontalOrganizationChart"/>
    <dgm:cxn modelId="{CA4C0177-EF8F-4E04-83BD-B8785AF0F4E7}" type="presParOf" srcId="{5C12EF39-EFDD-4D78-8558-812AF02CB2F6}" destId="{95784179-972B-4682-8B98-EE2B1BB775F2}" srcOrd="0" destOrd="0" presId="urn:microsoft.com/office/officeart/2009/3/layout/HorizontalOrganizationChart"/>
    <dgm:cxn modelId="{313705CD-5E18-4DA4-8EBF-A5D76D1D765E}" type="presParOf" srcId="{5C12EF39-EFDD-4D78-8558-812AF02CB2F6}" destId="{9C8F6831-EAE4-41E7-A7B5-037733002B4F}" srcOrd="1" destOrd="0" presId="urn:microsoft.com/office/officeart/2009/3/layout/HorizontalOrganizationChart"/>
    <dgm:cxn modelId="{861C7604-D472-4395-8B37-6B0376726468}" type="presParOf" srcId="{6E55F2A6-048E-454B-BECF-084E41E63155}" destId="{1BCCCDEB-E535-4995-AC60-5C525477410A}" srcOrd="1" destOrd="0" presId="urn:microsoft.com/office/officeart/2009/3/layout/HorizontalOrganizationChart"/>
    <dgm:cxn modelId="{661FBF2B-B80F-4B50-AB91-44B5D80D42D9}" type="presParOf" srcId="{6E55F2A6-048E-454B-BECF-084E41E63155}" destId="{D3AE3D31-1153-405B-AD96-E540F8714989}" srcOrd="2" destOrd="0" presId="urn:microsoft.com/office/officeart/2009/3/layout/HorizontalOrganizationChart"/>
    <dgm:cxn modelId="{0143C861-ACBD-4374-8658-0E926270C818}" type="presParOf" srcId="{85AEB96F-A07C-4658-85DD-245172317ED8}" destId="{3E48C50A-D57F-4FC6-A6FF-CE79AEFC232B}" srcOrd="2" destOrd="0" presId="urn:microsoft.com/office/officeart/2009/3/layout/HorizontalOrganizationChart"/>
    <dgm:cxn modelId="{3622F51B-76F8-43A1-A4B6-378CA77B40FA}" type="presParOf" srcId="{00EA66A8-FB74-4A9C-9B59-359A9152FF7D}" destId="{DA66A51A-A3C2-455F-A486-9D56373F4238}" srcOrd="2" destOrd="0" presId="urn:microsoft.com/office/officeart/2009/3/layout/HorizontalOrganizationChart"/>
    <dgm:cxn modelId="{4C83AC9D-E84F-435A-A51B-6B95C6510060}" type="presParOf" srcId="{00EA66A8-FB74-4A9C-9B59-359A9152FF7D}" destId="{25D14135-DD4B-488B-824B-FCBA2FC7ECEC}" srcOrd="3" destOrd="0" presId="urn:microsoft.com/office/officeart/2009/3/layout/HorizontalOrganizationChart"/>
    <dgm:cxn modelId="{D306E471-5709-44FF-AC96-EE4B99A79C7F}" type="presParOf" srcId="{25D14135-DD4B-488B-824B-FCBA2FC7ECEC}" destId="{5DF56D13-587E-4000-BAE7-E37B797899F7}" srcOrd="0" destOrd="0" presId="urn:microsoft.com/office/officeart/2009/3/layout/HorizontalOrganizationChart"/>
    <dgm:cxn modelId="{050288F8-53F9-4F2A-A329-6C25CD514F36}" type="presParOf" srcId="{5DF56D13-587E-4000-BAE7-E37B797899F7}" destId="{694056B1-131B-4B91-827A-7519078B1A31}" srcOrd="0" destOrd="0" presId="urn:microsoft.com/office/officeart/2009/3/layout/HorizontalOrganizationChart"/>
    <dgm:cxn modelId="{88E18161-8F68-472B-AEE5-C1A160546FAD}" type="presParOf" srcId="{5DF56D13-587E-4000-BAE7-E37B797899F7}" destId="{79D1D63A-5205-42A7-A9B0-A8DA1B4EA8D5}" srcOrd="1" destOrd="0" presId="urn:microsoft.com/office/officeart/2009/3/layout/HorizontalOrganizationChart"/>
    <dgm:cxn modelId="{8813A6D9-59D7-4275-A58A-51E20C0AD4E2}" type="presParOf" srcId="{25D14135-DD4B-488B-824B-FCBA2FC7ECEC}" destId="{25D6ECD1-488E-424F-8868-CAA809659A33}" srcOrd="1" destOrd="0" presId="urn:microsoft.com/office/officeart/2009/3/layout/HorizontalOrganizationChart"/>
    <dgm:cxn modelId="{80B1EB1C-788D-438E-948F-A4BBEFB7CF74}" type="presParOf" srcId="{25D6ECD1-488E-424F-8868-CAA809659A33}" destId="{326F9143-D411-422D-90DD-9EDC6A9D5812}" srcOrd="0" destOrd="0" presId="urn:microsoft.com/office/officeart/2009/3/layout/HorizontalOrganizationChart"/>
    <dgm:cxn modelId="{DC7C597E-55DC-4202-85BA-BFE360102528}" type="presParOf" srcId="{25D6ECD1-488E-424F-8868-CAA809659A33}" destId="{B9F498F5-B975-416C-AB07-C8EB5517FA72}" srcOrd="1" destOrd="0" presId="urn:microsoft.com/office/officeart/2009/3/layout/HorizontalOrganizationChart"/>
    <dgm:cxn modelId="{9C4BF2E6-9AA7-4231-9785-2942C9A88DAC}" type="presParOf" srcId="{B9F498F5-B975-416C-AB07-C8EB5517FA72}" destId="{84FA307C-BEDD-4B1C-8AFE-ED4845EF6A08}" srcOrd="0" destOrd="0" presId="urn:microsoft.com/office/officeart/2009/3/layout/HorizontalOrganizationChart"/>
    <dgm:cxn modelId="{51B87D56-79E7-4A12-A812-544FD9A7226A}" type="presParOf" srcId="{84FA307C-BEDD-4B1C-8AFE-ED4845EF6A08}" destId="{27E5B74D-4303-4522-AC4F-A0D44ECD6553}" srcOrd="0" destOrd="0" presId="urn:microsoft.com/office/officeart/2009/3/layout/HorizontalOrganizationChart"/>
    <dgm:cxn modelId="{5AD0875E-0108-4148-A402-7AFE6B9427D9}" type="presParOf" srcId="{84FA307C-BEDD-4B1C-8AFE-ED4845EF6A08}" destId="{5F155768-306B-49A9-ADDC-9CCB74F1EF9B}" srcOrd="1" destOrd="0" presId="urn:microsoft.com/office/officeart/2009/3/layout/HorizontalOrganizationChart"/>
    <dgm:cxn modelId="{5D2B17EC-09B8-4284-B280-8AD0BCD532A9}" type="presParOf" srcId="{B9F498F5-B975-416C-AB07-C8EB5517FA72}" destId="{524AEE8A-535F-4956-BB29-B93D57287CAE}" srcOrd="1" destOrd="0" presId="urn:microsoft.com/office/officeart/2009/3/layout/HorizontalOrganizationChart"/>
    <dgm:cxn modelId="{001D8F7C-F269-4AE5-9815-8B7D4924EBC0}" type="presParOf" srcId="{B9F498F5-B975-416C-AB07-C8EB5517FA72}" destId="{0DF7A647-343E-4D53-B43B-21F084D6D8AB}" srcOrd="2" destOrd="0" presId="urn:microsoft.com/office/officeart/2009/3/layout/HorizontalOrganizationChart"/>
    <dgm:cxn modelId="{F82E405E-47E8-49C1-933E-8441828DAD94}" type="presParOf" srcId="{25D6ECD1-488E-424F-8868-CAA809659A33}" destId="{8CB08AAA-8D79-43F1-8153-EF9E8FE07098}" srcOrd="2" destOrd="0" presId="urn:microsoft.com/office/officeart/2009/3/layout/HorizontalOrganizationChart"/>
    <dgm:cxn modelId="{91EC6FA9-0D15-4542-A7A4-57E186D21317}" type="presParOf" srcId="{25D6ECD1-488E-424F-8868-CAA809659A33}" destId="{86F5A2BD-7A90-4FC0-8033-F1ADD5D09CE0}" srcOrd="3" destOrd="0" presId="urn:microsoft.com/office/officeart/2009/3/layout/HorizontalOrganizationChart"/>
    <dgm:cxn modelId="{BCCC1DDA-5375-401C-86D5-74AADA35A1B2}" type="presParOf" srcId="{86F5A2BD-7A90-4FC0-8033-F1ADD5D09CE0}" destId="{E0EAC17F-C53B-4C6C-86D6-FB81300EC01A}" srcOrd="0" destOrd="0" presId="urn:microsoft.com/office/officeart/2009/3/layout/HorizontalOrganizationChart"/>
    <dgm:cxn modelId="{B8789BAD-D7EA-4A96-9115-A26AF36F51E1}" type="presParOf" srcId="{E0EAC17F-C53B-4C6C-86D6-FB81300EC01A}" destId="{8E7BF0F8-0BD4-4CA4-BC2C-FDF16F0A94DF}" srcOrd="0" destOrd="0" presId="urn:microsoft.com/office/officeart/2009/3/layout/HorizontalOrganizationChart"/>
    <dgm:cxn modelId="{8396186F-3CDF-42F6-9BDF-CE9D6E264ADA}" type="presParOf" srcId="{E0EAC17F-C53B-4C6C-86D6-FB81300EC01A}" destId="{DE7759E0-A84F-481B-BB51-13AF834B112D}" srcOrd="1" destOrd="0" presId="urn:microsoft.com/office/officeart/2009/3/layout/HorizontalOrganizationChart"/>
    <dgm:cxn modelId="{BE59F581-1076-4F9B-A98A-B3AD51D736AE}" type="presParOf" srcId="{86F5A2BD-7A90-4FC0-8033-F1ADD5D09CE0}" destId="{231D026B-05EA-4028-93A5-8E4DDAC73E36}" srcOrd="1" destOrd="0" presId="urn:microsoft.com/office/officeart/2009/3/layout/HorizontalOrganizationChart"/>
    <dgm:cxn modelId="{E5931192-7448-4159-93BB-AD824A947BE4}" type="presParOf" srcId="{86F5A2BD-7A90-4FC0-8033-F1ADD5D09CE0}" destId="{DF13B5F9-AC8A-4020-93C2-79AE488BA3D6}" srcOrd="2" destOrd="0" presId="urn:microsoft.com/office/officeart/2009/3/layout/HorizontalOrganizationChart"/>
    <dgm:cxn modelId="{C29BFD4C-3979-4121-9C64-FC021941F272}" type="presParOf" srcId="{25D14135-DD4B-488B-824B-FCBA2FC7ECEC}" destId="{D58BE66E-1E8E-4063-B5E7-2C2680A8A845}" srcOrd="2" destOrd="0" presId="urn:microsoft.com/office/officeart/2009/3/layout/HorizontalOrganizationChart"/>
    <dgm:cxn modelId="{40626B78-96CC-4CA4-9AF2-7D3CF8F02B08}" type="presParOf" srcId="{D054F2BD-6CD0-417A-8EA2-9B9496DB4090}" destId="{55165FC2-5B3A-4F14-811D-DCA577AD176B}"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94B05-9F72-47AD-93C2-C83A165B049A}">
      <dsp:nvSpPr>
        <dsp:cNvPr id="0" name=""/>
        <dsp:cNvSpPr/>
      </dsp:nvSpPr>
      <dsp:spPr>
        <a:xfrm>
          <a:off x="1959404" y="1611963"/>
          <a:ext cx="386127" cy="91440"/>
        </a:xfrm>
        <a:custGeom>
          <a:avLst/>
          <a:gdLst/>
          <a:ahLst/>
          <a:cxnLst/>
          <a:rect l="0" t="0" r="0" b="0"/>
          <a:pathLst>
            <a:path>
              <a:moveTo>
                <a:pt x="0" y="45720"/>
              </a:moveTo>
              <a:lnTo>
                <a:pt x="193063" y="45720"/>
              </a:lnTo>
              <a:lnTo>
                <a:pt x="193063" y="50820"/>
              </a:lnTo>
              <a:lnTo>
                <a:pt x="386127" y="508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2814" y="1648029"/>
        <a:ext cx="19308" cy="19308"/>
      </dsp:txXfrm>
    </dsp:sp>
    <dsp:sp modelId="{61F3779F-60A8-4A4B-8F44-17035AF88EFE}">
      <dsp:nvSpPr>
        <dsp:cNvPr id="0" name=""/>
        <dsp:cNvSpPr/>
      </dsp:nvSpPr>
      <dsp:spPr>
        <a:xfrm>
          <a:off x="496108" y="980262"/>
          <a:ext cx="243882" cy="677421"/>
        </a:xfrm>
        <a:custGeom>
          <a:avLst/>
          <a:gdLst/>
          <a:ahLst/>
          <a:cxnLst/>
          <a:rect l="0" t="0" r="0" b="0"/>
          <a:pathLst>
            <a:path>
              <a:moveTo>
                <a:pt x="0" y="0"/>
              </a:moveTo>
              <a:lnTo>
                <a:pt x="121941" y="0"/>
              </a:lnTo>
              <a:lnTo>
                <a:pt x="121941" y="677421"/>
              </a:lnTo>
              <a:lnTo>
                <a:pt x="243882" y="67742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0050" y="1300973"/>
        <a:ext cx="35999" cy="35999"/>
      </dsp:txXfrm>
    </dsp:sp>
    <dsp:sp modelId="{FC2163EE-1827-47FE-8D42-1031B106F75B}">
      <dsp:nvSpPr>
        <dsp:cNvPr id="0" name=""/>
        <dsp:cNvSpPr/>
      </dsp:nvSpPr>
      <dsp:spPr>
        <a:xfrm>
          <a:off x="2217701" y="985818"/>
          <a:ext cx="152438" cy="91440"/>
        </a:xfrm>
        <a:custGeom>
          <a:avLst/>
          <a:gdLst/>
          <a:ahLst/>
          <a:cxnLst/>
          <a:rect l="0" t="0" r="0" b="0"/>
          <a:pathLst>
            <a:path>
              <a:moveTo>
                <a:pt x="0" y="45720"/>
              </a:moveTo>
              <a:lnTo>
                <a:pt x="152438"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90109" y="1027727"/>
        <a:ext cx="7621" cy="7621"/>
      </dsp:txXfrm>
    </dsp:sp>
    <dsp:sp modelId="{07118E36-215D-4704-B8B6-C89BA7BA5A49}">
      <dsp:nvSpPr>
        <dsp:cNvPr id="0" name=""/>
        <dsp:cNvSpPr/>
      </dsp:nvSpPr>
      <dsp:spPr>
        <a:xfrm>
          <a:off x="496108" y="934542"/>
          <a:ext cx="243882" cy="91440"/>
        </a:xfrm>
        <a:custGeom>
          <a:avLst/>
          <a:gdLst/>
          <a:ahLst/>
          <a:cxnLst/>
          <a:rect l="0" t="0" r="0" b="0"/>
          <a:pathLst>
            <a:path>
              <a:moveTo>
                <a:pt x="0" y="45720"/>
              </a:moveTo>
              <a:lnTo>
                <a:pt x="121941" y="45720"/>
              </a:lnTo>
              <a:lnTo>
                <a:pt x="121941" y="96996"/>
              </a:lnTo>
              <a:lnTo>
                <a:pt x="243882" y="969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1819" y="974031"/>
        <a:ext cx="12460" cy="12460"/>
      </dsp:txXfrm>
    </dsp:sp>
    <dsp:sp modelId="{41763D29-FAD3-482E-AE97-AC8AFD8B2C05}">
      <dsp:nvSpPr>
        <dsp:cNvPr id="0" name=""/>
        <dsp:cNvSpPr/>
      </dsp:nvSpPr>
      <dsp:spPr>
        <a:xfrm>
          <a:off x="2089040" y="331192"/>
          <a:ext cx="243882" cy="91440"/>
        </a:xfrm>
        <a:custGeom>
          <a:avLst/>
          <a:gdLst/>
          <a:ahLst/>
          <a:cxnLst/>
          <a:rect l="0" t="0" r="0" b="0"/>
          <a:pathLst>
            <a:path>
              <a:moveTo>
                <a:pt x="0" y="45720"/>
              </a:moveTo>
              <a:lnTo>
                <a:pt x="243882"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04885" y="370815"/>
        <a:ext cx="12194" cy="12194"/>
      </dsp:txXfrm>
    </dsp:sp>
    <dsp:sp modelId="{AA03D02B-DE9C-4874-971F-9B0014C65CB3}">
      <dsp:nvSpPr>
        <dsp:cNvPr id="0" name=""/>
        <dsp:cNvSpPr/>
      </dsp:nvSpPr>
      <dsp:spPr>
        <a:xfrm>
          <a:off x="496108" y="376912"/>
          <a:ext cx="243882" cy="603349"/>
        </a:xfrm>
        <a:custGeom>
          <a:avLst/>
          <a:gdLst/>
          <a:ahLst/>
          <a:cxnLst/>
          <a:rect l="0" t="0" r="0" b="0"/>
          <a:pathLst>
            <a:path>
              <a:moveTo>
                <a:pt x="0" y="603349"/>
              </a:moveTo>
              <a:lnTo>
                <a:pt x="121941" y="603349"/>
              </a:lnTo>
              <a:lnTo>
                <a:pt x="121941" y="0"/>
              </a:lnTo>
              <a:lnTo>
                <a:pt x="24388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p>
      </dsp:txBody>
      <dsp:txXfrm>
        <a:off x="601780" y="662317"/>
        <a:ext cx="32538" cy="32538"/>
      </dsp:txXfrm>
    </dsp:sp>
    <dsp:sp modelId="{A99ABFE4-E0D5-465B-BDB7-069FB85A99D8}">
      <dsp:nvSpPr>
        <dsp:cNvPr id="0" name=""/>
        <dsp:cNvSpPr/>
      </dsp:nvSpPr>
      <dsp:spPr>
        <a:xfrm rot="16200000">
          <a:off x="-668125" y="794375"/>
          <a:ext cx="1956696" cy="3717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Variables</a:t>
          </a:r>
          <a:endParaRPr lang="en-US" sz="2400" kern="1200" dirty="0"/>
        </a:p>
      </dsp:txBody>
      <dsp:txXfrm>
        <a:off x="-668125" y="794375"/>
        <a:ext cx="1956696" cy="371772"/>
      </dsp:txXfrm>
    </dsp:sp>
    <dsp:sp modelId="{A1993E58-01D9-4E5E-B993-B2BF69457EDB}">
      <dsp:nvSpPr>
        <dsp:cNvPr id="0" name=""/>
        <dsp:cNvSpPr/>
      </dsp:nvSpPr>
      <dsp:spPr>
        <a:xfrm>
          <a:off x="739991" y="116954"/>
          <a:ext cx="1349049" cy="51991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solidFill>
                <a:schemeClr val="tx1"/>
              </a:solidFill>
              <a:latin typeface="Tenorite" panose="00000500000000000000" pitchFamily="2" charset="0"/>
            </a:rPr>
            <a:t>Meteorological variable</a:t>
          </a:r>
          <a:endParaRPr lang="en-US" sz="1600" kern="1200" dirty="0">
            <a:solidFill>
              <a:schemeClr val="tx1"/>
            </a:solidFill>
          </a:endParaRPr>
        </a:p>
      </dsp:txBody>
      <dsp:txXfrm>
        <a:off x="739991" y="116954"/>
        <a:ext cx="1349049" cy="519916"/>
      </dsp:txXfrm>
    </dsp:sp>
    <dsp:sp modelId="{7BEF7EF6-9493-4BC9-96D3-8EC4A797813C}">
      <dsp:nvSpPr>
        <dsp:cNvPr id="0" name=""/>
        <dsp:cNvSpPr/>
      </dsp:nvSpPr>
      <dsp:spPr>
        <a:xfrm>
          <a:off x="2332923" y="95155"/>
          <a:ext cx="9801218" cy="563513"/>
        </a:xfrm>
        <a:prstGeom prst="rect">
          <a:avLst/>
        </a:prstGeom>
        <a:solidFill>
          <a:srgbClr val="F63E0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enorite" panose="00000500000000000000" pitchFamily="2" charset="0"/>
            </a:rPr>
            <a:t>The data are having large variation according to different cities.( Ex- NO,NO2 and NOx are highly correlated for some cities but not for all cities. Which creates difficulty for feature engineering.)</a:t>
          </a:r>
          <a:endParaRPr lang="en-US" sz="1600" kern="1200" dirty="0">
            <a:latin typeface="Tenorite" panose="00000500000000000000" pitchFamily="2" charset="0"/>
          </a:endParaRPr>
        </a:p>
      </dsp:txBody>
      <dsp:txXfrm>
        <a:off x="2332923" y="95155"/>
        <a:ext cx="9801218" cy="563513"/>
      </dsp:txXfrm>
    </dsp:sp>
    <dsp:sp modelId="{68046D4A-4435-4268-8D71-C297906AF72E}">
      <dsp:nvSpPr>
        <dsp:cNvPr id="0" name=""/>
        <dsp:cNvSpPr/>
      </dsp:nvSpPr>
      <dsp:spPr>
        <a:xfrm>
          <a:off x="739991" y="729813"/>
          <a:ext cx="1477709" cy="60344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Tenorite" panose="00000500000000000000" pitchFamily="2" charset="0"/>
            </a:rPr>
            <a:t>Demographic variable &amp; Vehicular variable</a:t>
          </a:r>
          <a:endParaRPr lang="en-US" sz="1400" kern="1200" dirty="0">
            <a:solidFill>
              <a:schemeClr val="tx1"/>
            </a:solidFill>
          </a:endParaRPr>
        </a:p>
      </dsp:txBody>
      <dsp:txXfrm>
        <a:off x="739991" y="729813"/>
        <a:ext cx="1477709" cy="603449"/>
      </dsp:txXfrm>
    </dsp:sp>
    <dsp:sp modelId="{EA278C29-E2C2-4DFD-B31F-5CDA37CEF1D8}">
      <dsp:nvSpPr>
        <dsp:cNvPr id="0" name=""/>
        <dsp:cNvSpPr/>
      </dsp:nvSpPr>
      <dsp:spPr>
        <a:xfrm>
          <a:off x="2370139" y="869076"/>
          <a:ext cx="9414225" cy="324925"/>
        </a:xfrm>
        <a:prstGeom prst="rect">
          <a:avLst/>
        </a:prstGeom>
        <a:solidFill>
          <a:srgbClr val="F63E0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enorite" panose="00000500000000000000" pitchFamily="2" charset="0"/>
            </a:rPr>
            <a:t>These values are provided with very saturated values which gets easy replicate in some other variables.</a:t>
          </a:r>
          <a:endParaRPr lang="en-US" sz="1600" kern="1200" dirty="0">
            <a:latin typeface="Tenorite" panose="00000500000000000000" pitchFamily="2" charset="0"/>
          </a:endParaRPr>
        </a:p>
      </dsp:txBody>
      <dsp:txXfrm>
        <a:off x="2370139" y="869076"/>
        <a:ext cx="9414225" cy="324925"/>
      </dsp:txXfrm>
    </dsp:sp>
    <dsp:sp modelId="{F9C042C6-A07D-4008-AD52-BC15A5AC4677}">
      <dsp:nvSpPr>
        <dsp:cNvPr id="0" name=""/>
        <dsp:cNvSpPr/>
      </dsp:nvSpPr>
      <dsp:spPr>
        <a:xfrm>
          <a:off x="739991" y="1471797"/>
          <a:ext cx="1219413" cy="3717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Date &amp;Time</a:t>
          </a:r>
          <a:endParaRPr lang="en-US" sz="1600" kern="1200" dirty="0">
            <a:solidFill>
              <a:schemeClr val="tx1"/>
            </a:solidFill>
          </a:endParaRPr>
        </a:p>
      </dsp:txBody>
      <dsp:txXfrm>
        <a:off x="739991" y="1471797"/>
        <a:ext cx="1219413" cy="371772"/>
      </dsp:txXfrm>
    </dsp:sp>
    <dsp:sp modelId="{3D09F175-05FB-4248-8C8C-FF91D6ED2086}">
      <dsp:nvSpPr>
        <dsp:cNvPr id="0" name=""/>
        <dsp:cNvSpPr/>
      </dsp:nvSpPr>
      <dsp:spPr>
        <a:xfrm>
          <a:off x="2345532" y="1431307"/>
          <a:ext cx="8160253" cy="462953"/>
        </a:xfrm>
        <a:prstGeom prst="rect">
          <a:avLst/>
        </a:prstGeom>
        <a:solidFill>
          <a:srgbClr val="F63E0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IN" sz="1600" kern="1200" dirty="0">
              <a:latin typeface="Tenorite" panose="00000500000000000000" pitchFamily="2" charset="0"/>
            </a:rPr>
            <a:t>Equal interval of time stamp are provided which gets very easy to get a time index or getting values like year , month and day of week.</a:t>
          </a:r>
          <a:endParaRPr lang="en-US" sz="1600" kern="1200" dirty="0">
            <a:latin typeface="Tenorite" panose="00000500000000000000" pitchFamily="2" charset="0"/>
          </a:endParaRPr>
        </a:p>
      </dsp:txBody>
      <dsp:txXfrm>
        <a:off x="2345532" y="1431307"/>
        <a:ext cx="8160253" cy="462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ADEE9-E90B-412C-A133-7CBA26423896}">
      <dsp:nvSpPr>
        <dsp:cNvPr id="0" name=""/>
        <dsp:cNvSpPr/>
      </dsp:nvSpPr>
      <dsp:spPr>
        <a:xfrm rot="5400000">
          <a:off x="2264138" y="734484"/>
          <a:ext cx="571599" cy="650746"/>
        </a:xfrm>
        <a:prstGeom prst="bentUpArrow">
          <a:avLst>
            <a:gd name="adj1" fmla="val 32840"/>
            <a:gd name="adj2" fmla="val 25000"/>
            <a:gd name="adj3" fmla="val 3578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C92831-6C22-49DD-9AC3-B20ECE44AF58}">
      <dsp:nvSpPr>
        <dsp:cNvPr id="0" name=""/>
        <dsp:cNvSpPr/>
      </dsp:nvSpPr>
      <dsp:spPr>
        <a:xfrm>
          <a:off x="1627709" y="135437"/>
          <a:ext cx="1386055" cy="707979"/>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Visualization</a:t>
          </a:r>
          <a:endParaRPr lang="en-US" sz="1800" kern="1200" dirty="0"/>
        </a:p>
      </dsp:txBody>
      <dsp:txXfrm>
        <a:off x="1662276" y="170004"/>
        <a:ext cx="1316921" cy="638845"/>
      </dsp:txXfrm>
    </dsp:sp>
    <dsp:sp modelId="{5FE9CFCA-4E35-418D-842B-3B310106CD5C}">
      <dsp:nvSpPr>
        <dsp:cNvPr id="0" name=""/>
        <dsp:cNvSpPr/>
      </dsp:nvSpPr>
      <dsp:spPr>
        <a:xfrm>
          <a:off x="3153728" y="156340"/>
          <a:ext cx="4359723" cy="598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chemeClr val="bg1"/>
              </a:solidFill>
              <a:latin typeface="Tenorite" panose="00000500000000000000" pitchFamily="2" charset="0"/>
            </a:rPr>
            <a:t>Visualizing the data using pairplot, countplot, scatterplot heatmap, and boxplots to study large dataset.  </a:t>
          </a:r>
          <a:endParaRPr lang="en-US" sz="1600" kern="1200" dirty="0">
            <a:solidFill>
              <a:schemeClr val="bg1"/>
            </a:solidFill>
            <a:latin typeface="Tenorite" panose="00000500000000000000" pitchFamily="2" charset="0"/>
          </a:endParaRPr>
        </a:p>
      </dsp:txBody>
      <dsp:txXfrm>
        <a:off x="3153728" y="156340"/>
        <a:ext cx="4359723" cy="598993"/>
      </dsp:txXfrm>
    </dsp:sp>
    <dsp:sp modelId="{17B565C1-25E5-4E36-B8F6-6D09B0121752}">
      <dsp:nvSpPr>
        <dsp:cNvPr id="0" name=""/>
        <dsp:cNvSpPr/>
      </dsp:nvSpPr>
      <dsp:spPr>
        <a:xfrm rot="5400000">
          <a:off x="3761044" y="1506350"/>
          <a:ext cx="571599" cy="650746"/>
        </a:xfrm>
        <a:prstGeom prst="bentUpArrow">
          <a:avLst>
            <a:gd name="adj1" fmla="val 32840"/>
            <a:gd name="adj2" fmla="val 25000"/>
            <a:gd name="adj3" fmla="val 3578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5FE120-00EE-497C-AE97-7BA298D86568}">
      <dsp:nvSpPr>
        <dsp:cNvPr id="0" name=""/>
        <dsp:cNvSpPr/>
      </dsp:nvSpPr>
      <dsp:spPr>
        <a:xfrm>
          <a:off x="2896637" y="844218"/>
          <a:ext cx="1403683" cy="707461"/>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Feature Engineering</a:t>
          </a:r>
          <a:endParaRPr lang="en-US" sz="1600" kern="1200" dirty="0"/>
        </a:p>
      </dsp:txBody>
      <dsp:txXfrm>
        <a:off x="2931179" y="878760"/>
        <a:ext cx="1334599" cy="638377"/>
      </dsp:txXfrm>
    </dsp:sp>
    <dsp:sp modelId="{B42BC39E-8D1D-438E-8E26-66F8F523DEC8}">
      <dsp:nvSpPr>
        <dsp:cNvPr id="0" name=""/>
        <dsp:cNvSpPr/>
      </dsp:nvSpPr>
      <dsp:spPr>
        <a:xfrm>
          <a:off x="4337331" y="908451"/>
          <a:ext cx="5592855" cy="80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chemeClr val="bg1"/>
              </a:solidFill>
              <a:latin typeface="Tenorite" panose="00000500000000000000" pitchFamily="2" charset="0"/>
            </a:rPr>
            <a:t>Dividing the data according to cities.</a:t>
          </a:r>
          <a:endParaRPr lang="en-US" sz="1600" kern="1200" dirty="0">
            <a:solidFill>
              <a:schemeClr val="bg1"/>
            </a:solidFill>
            <a:latin typeface="Tenorite" panose="00000500000000000000" pitchFamily="2" charset="0"/>
          </a:endParaRPr>
        </a:p>
        <a:p>
          <a:pPr marL="171450" lvl="1" indent="-171450" algn="l" defTabSz="711200">
            <a:lnSpc>
              <a:spcPct val="90000"/>
            </a:lnSpc>
            <a:spcBef>
              <a:spcPct val="0"/>
            </a:spcBef>
            <a:spcAft>
              <a:spcPct val="15000"/>
            </a:spcAft>
            <a:buChar char="•"/>
          </a:pPr>
          <a:r>
            <a:rPr lang="en-IN" sz="1600" kern="1200" dirty="0">
              <a:solidFill>
                <a:schemeClr val="bg1"/>
              </a:solidFill>
              <a:latin typeface="Tenorite" panose="00000500000000000000" pitchFamily="2" charset="0"/>
            </a:rPr>
            <a:t>Dealing with missing values using imputation  by value distribution  and by dropping columns (by high correlation).</a:t>
          </a:r>
          <a:endParaRPr lang="en-US" sz="1600" kern="1200" dirty="0">
            <a:solidFill>
              <a:schemeClr val="bg1"/>
            </a:solidFill>
            <a:latin typeface="Tenorite" panose="00000500000000000000" pitchFamily="2" charset="0"/>
          </a:endParaRPr>
        </a:p>
        <a:p>
          <a:pPr marL="171450" lvl="1" indent="-171450" algn="l" defTabSz="711200">
            <a:lnSpc>
              <a:spcPct val="90000"/>
            </a:lnSpc>
            <a:spcBef>
              <a:spcPct val="0"/>
            </a:spcBef>
            <a:spcAft>
              <a:spcPct val="15000"/>
            </a:spcAft>
            <a:buChar char="•"/>
          </a:pPr>
          <a:endParaRPr lang="en-US" sz="1600" kern="1200" dirty="0">
            <a:solidFill>
              <a:schemeClr val="bg1"/>
            </a:solidFill>
            <a:latin typeface="Tenorite" panose="00000500000000000000" pitchFamily="2" charset="0"/>
          </a:endParaRPr>
        </a:p>
      </dsp:txBody>
      <dsp:txXfrm>
        <a:off x="4337331" y="908451"/>
        <a:ext cx="5592855" cy="808498"/>
      </dsp:txXfrm>
    </dsp:sp>
    <dsp:sp modelId="{24D68E0C-DE41-4889-A433-C600DCA9D6A2}">
      <dsp:nvSpPr>
        <dsp:cNvPr id="0" name=""/>
        <dsp:cNvSpPr/>
      </dsp:nvSpPr>
      <dsp:spPr>
        <a:xfrm rot="5400000">
          <a:off x="4843038" y="2281370"/>
          <a:ext cx="571599" cy="650746"/>
        </a:xfrm>
        <a:prstGeom prst="bentUpArrow">
          <a:avLst>
            <a:gd name="adj1" fmla="val 32840"/>
            <a:gd name="adj2" fmla="val 25000"/>
            <a:gd name="adj3" fmla="val 3578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67A3D2-9302-4ABE-8084-CB6231ABD6BF}">
      <dsp:nvSpPr>
        <dsp:cNvPr id="0" name=""/>
        <dsp:cNvSpPr/>
      </dsp:nvSpPr>
      <dsp:spPr>
        <a:xfrm>
          <a:off x="4377366" y="1655863"/>
          <a:ext cx="962237" cy="673535"/>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Model selection</a:t>
          </a:r>
          <a:endParaRPr lang="en-US" sz="1600" kern="1200" dirty="0"/>
        </a:p>
      </dsp:txBody>
      <dsp:txXfrm>
        <a:off x="4410251" y="1688748"/>
        <a:ext cx="896467" cy="607765"/>
      </dsp:txXfrm>
    </dsp:sp>
    <dsp:sp modelId="{5240CB01-0F82-4AF3-AC64-C013BC5EC441}">
      <dsp:nvSpPr>
        <dsp:cNvPr id="0" name=""/>
        <dsp:cNvSpPr/>
      </dsp:nvSpPr>
      <dsp:spPr>
        <a:xfrm>
          <a:off x="5446051" y="1648392"/>
          <a:ext cx="4972370" cy="746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chemeClr val="bg1"/>
              </a:solidFill>
              <a:latin typeface="Tenorite" panose="00000500000000000000" pitchFamily="2" charset="0"/>
            </a:rPr>
            <a:t>Tring different time series models for a single city to deploy on the others too. Models tried are ARIMA , XGBoost and Prophet models</a:t>
          </a:r>
          <a:endParaRPr lang="en-US" sz="1600" kern="1200" dirty="0">
            <a:solidFill>
              <a:schemeClr val="bg1"/>
            </a:solidFill>
            <a:latin typeface="Tenorite" panose="00000500000000000000" pitchFamily="2" charset="0"/>
          </a:endParaRPr>
        </a:p>
      </dsp:txBody>
      <dsp:txXfrm>
        <a:off x="5446051" y="1648392"/>
        <a:ext cx="4972370" cy="746993"/>
      </dsp:txXfrm>
    </dsp:sp>
    <dsp:sp modelId="{09F00BFA-3778-42D5-A718-1DF7F274BEC0}">
      <dsp:nvSpPr>
        <dsp:cNvPr id="0" name=""/>
        <dsp:cNvSpPr/>
      </dsp:nvSpPr>
      <dsp:spPr>
        <a:xfrm rot="5400000">
          <a:off x="6241433" y="3192162"/>
          <a:ext cx="571599" cy="650746"/>
        </a:xfrm>
        <a:prstGeom prst="bentUpArrow">
          <a:avLst>
            <a:gd name="adj1" fmla="val 32840"/>
            <a:gd name="adj2" fmla="val 25000"/>
            <a:gd name="adj3" fmla="val 3578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058651-4C21-40B2-9E21-58DFAAF9702B}">
      <dsp:nvSpPr>
        <dsp:cNvPr id="0" name=""/>
        <dsp:cNvSpPr/>
      </dsp:nvSpPr>
      <dsp:spPr>
        <a:xfrm>
          <a:off x="5429972" y="2393580"/>
          <a:ext cx="1504776" cy="869446"/>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Trying model improvement</a:t>
          </a:r>
          <a:endParaRPr lang="en-US" sz="1800" kern="1200" dirty="0"/>
        </a:p>
      </dsp:txBody>
      <dsp:txXfrm>
        <a:off x="5472422" y="2436030"/>
        <a:ext cx="1419876" cy="784546"/>
      </dsp:txXfrm>
    </dsp:sp>
    <dsp:sp modelId="{97F64333-0289-40B0-80AD-B5EA47E0E8F6}">
      <dsp:nvSpPr>
        <dsp:cNvPr id="0" name=""/>
        <dsp:cNvSpPr/>
      </dsp:nvSpPr>
      <dsp:spPr>
        <a:xfrm>
          <a:off x="7045464" y="2568796"/>
          <a:ext cx="3986533" cy="54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bg1"/>
              </a:solidFill>
              <a:latin typeface="Tenorite" panose="00000500000000000000" pitchFamily="2" charset="0"/>
            </a:rPr>
            <a:t>The best parameters are changepoint_prior_scale equals 0.01</a:t>
          </a:r>
        </a:p>
      </dsp:txBody>
      <dsp:txXfrm>
        <a:off x="7045464" y="2568796"/>
        <a:ext cx="3986533" cy="544380"/>
      </dsp:txXfrm>
    </dsp:sp>
    <dsp:sp modelId="{A21855C1-E34A-4EEA-8CD0-B7BE4E9644E6}">
      <dsp:nvSpPr>
        <dsp:cNvPr id="0" name=""/>
        <dsp:cNvSpPr/>
      </dsp:nvSpPr>
      <dsp:spPr>
        <a:xfrm>
          <a:off x="6916015" y="3320044"/>
          <a:ext cx="1444896" cy="673535"/>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Finalization</a:t>
          </a:r>
          <a:endParaRPr lang="en-US" sz="2000" kern="1200" dirty="0"/>
        </a:p>
      </dsp:txBody>
      <dsp:txXfrm>
        <a:off x="6948900" y="3352929"/>
        <a:ext cx="1379126" cy="607765"/>
      </dsp:txXfrm>
    </dsp:sp>
    <dsp:sp modelId="{364C0CD5-8453-403B-82B8-5036769D9FD2}">
      <dsp:nvSpPr>
        <dsp:cNvPr id="0" name=""/>
        <dsp:cNvSpPr/>
      </dsp:nvSpPr>
      <dsp:spPr>
        <a:xfrm>
          <a:off x="8371125" y="3613414"/>
          <a:ext cx="3224988" cy="54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chemeClr val="bg1"/>
              </a:solidFill>
              <a:latin typeface="Tenorite" panose="00000500000000000000" pitchFamily="2" charset="0"/>
            </a:rPr>
            <a:t>Using univariate model .</a:t>
          </a:r>
          <a:endParaRPr lang="en-US" sz="1600" kern="1200" dirty="0">
            <a:solidFill>
              <a:schemeClr val="bg1"/>
            </a:solidFill>
            <a:latin typeface="Tenorite" panose="00000500000000000000" pitchFamily="2" charset="0"/>
          </a:endParaRPr>
        </a:p>
        <a:p>
          <a:pPr marL="171450" lvl="1" indent="-171450" algn="l" defTabSz="711200">
            <a:lnSpc>
              <a:spcPct val="90000"/>
            </a:lnSpc>
            <a:spcBef>
              <a:spcPct val="0"/>
            </a:spcBef>
            <a:spcAft>
              <a:spcPct val="15000"/>
            </a:spcAft>
            <a:buChar char="•"/>
          </a:pPr>
          <a:r>
            <a:rPr lang="en-IN" sz="1600" kern="1200" dirty="0">
              <a:solidFill>
                <a:schemeClr val="bg1"/>
              </a:solidFill>
              <a:latin typeface="Tenorite" panose="00000500000000000000" pitchFamily="2" charset="0"/>
            </a:rPr>
            <a:t>Combing all cities data and defining a function of for loop to run 34 cities by a model at a time.</a:t>
          </a:r>
          <a:endParaRPr lang="en-US" sz="1600" kern="1200" dirty="0">
            <a:solidFill>
              <a:schemeClr val="bg1"/>
            </a:solidFill>
            <a:latin typeface="Tenorite" panose="00000500000000000000" pitchFamily="2" charset="0"/>
          </a:endParaRPr>
        </a:p>
      </dsp:txBody>
      <dsp:txXfrm>
        <a:off x="8371125" y="3613414"/>
        <a:ext cx="3224988" cy="544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270D5-4BA5-4319-B889-FF4B47C66A5F}">
      <dsp:nvSpPr>
        <dsp:cNvPr id="0" name=""/>
        <dsp:cNvSpPr/>
      </dsp:nvSpPr>
      <dsp:spPr>
        <a:xfrm>
          <a:off x="2048141" y="1381360"/>
          <a:ext cx="1070678" cy="555919"/>
        </a:xfrm>
        <a:custGeom>
          <a:avLst/>
          <a:gdLst/>
          <a:ahLst/>
          <a:cxnLst/>
          <a:rect l="0" t="0" r="0" b="0"/>
          <a:pathLst>
            <a:path>
              <a:moveTo>
                <a:pt x="0" y="0"/>
              </a:moveTo>
              <a:lnTo>
                <a:pt x="508642" y="0"/>
              </a:lnTo>
              <a:lnTo>
                <a:pt x="508642" y="555919"/>
              </a:lnTo>
              <a:lnTo>
                <a:pt x="1070678" y="55591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66A51A-A3C2-455F-A486-9D56373F4238}">
      <dsp:nvSpPr>
        <dsp:cNvPr id="0" name=""/>
        <dsp:cNvSpPr/>
      </dsp:nvSpPr>
      <dsp:spPr>
        <a:xfrm>
          <a:off x="2048141" y="1229575"/>
          <a:ext cx="1071970" cy="151784"/>
        </a:xfrm>
        <a:custGeom>
          <a:avLst/>
          <a:gdLst/>
          <a:ahLst/>
          <a:cxnLst/>
          <a:rect l="0" t="0" r="0" b="0"/>
          <a:pathLst>
            <a:path>
              <a:moveTo>
                <a:pt x="0" y="151784"/>
              </a:moveTo>
              <a:lnTo>
                <a:pt x="509935" y="151784"/>
              </a:lnTo>
              <a:lnTo>
                <a:pt x="509935" y="0"/>
              </a:lnTo>
              <a:lnTo>
                <a:pt x="10719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DFB37B-5EE9-4E8B-A74A-734A5E09C203}">
      <dsp:nvSpPr>
        <dsp:cNvPr id="0" name=""/>
        <dsp:cNvSpPr/>
      </dsp:nvSpPr>
      <dsp:spPr>
        <a:xfrm>
          <a:off x="2048141" y="484132"/>
          <a:ext cx="1069835" cy="897227"/>
        </a:xfrm>
        <a:custGeom>
          <a:avLst/>
          <a:gdLst/>
          <a:ahLst/>
          <a:cxnLst/>
          <a:rect l="0" t="0" r="0" b="0"/>
          <a:pathLst>
            <a:path>
              <a:moveTo>
                <a:pt x="0" y="897227"/>
              </a:moveTo>
              <a:lnTo>
                <a:pt x="507799" y="897227"/>
              </a:lnTo>
              <a:lnTo>
                <a:pt x="507799" y="0"/>
              </a:lnTo>
              <a:lnTo>
                <a:pt x="1069835"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AABBB-4CD2-469B-8948-448CD8E922C5}">
      <dsp:nvSpPr>
        <dsp:cNvPr id="0" name=""/>
        <dsp:cNvSpPr/>
      </dsp:nvSpPr>
      <dsp:spPr>
        <a:xfrm>
          <a:off x="897429" y="1123277"/>
          <a:ext cx="1150712" cy="5161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enorite" panose="00000500000000000000" pitchFamily="2" charset="0"/>
            </a:rPr>
            <a:t>Strength</a:t>
          </a:r>
          <a:endParaRPr lang="en-US" sz="2400" kern="1200" dirty="0">
            <a:latin typeface="Tenorite" panose="00000500000000000000" pitchFamily="2" charset="0"/>
          </a:endParaRPr>
        </a:p>
      </dsp:txBody>
      <dsp:txXfrm>
        <a:off x="897429" y="1123277"/>
        <a:ext cx="1150712" cy="516165"/>
      </dsp:txXfrm>
    </dsp:sp>
    <dsp:sp modelId="{A16C6D91-B19C-46C1-99C6-D08CAA4BFC2F}">
      <dsp:nvSpPr>
        <dsp:cNvPr id="0" name=""/>
        <dsp:cNvSpPr/>
      </dsp:nvSpPr>
      <dsp:spPr>
        <a:xfrm>
          <a:off x="3117976" y="195571"/>
          <a:ext cx="3561059" cy="57712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enorite" panose="00000500000000000000" pitchFamily="2" charset="0"/>
            </a:rPr>
            <a:t>   Able to predict the future trend with seasonality . </a:t>
          </a:r>
          <a:endParaRPr lang="en-US" sz="1600" kern="1200" dirty="0">
            <a:latin typeface="Tenorite" panose="00000500000000000000" pitchFamily="2" charset="0"/>
          </a:endParaRPr>
        </a:p>
      </dsp:txBody>
      <dsp:txXfrm>
        <a:off x="3117976" y="195571"/>
        <a:ext cx="3561059" cy="577122"/>
      </dsp:txXfrm>
    </dsp:sp>
    <dsp:sp modelId="{694056B1-131B-4B91-827A-7519078B1A31}">
      <dsp:nvSpPr>
        <dsp:cNvPr id="0" name=""/>
        <dsp:cNvSpPr/>
      </dsp:nvSpPr>
      <dsp:spPr>
        <a:xfrm>
          <a:off x="3120112" y="922475"/>
          <a:ext cx="6011984" cy="6142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enorite" panose="00000500000000000000" pitchFamily="2" charset="0"/>
            </a:rPr>
            <a:t>  It consider all the important functions like growth, seasonality ,holiday and error which is very helpful for a time-series model.  </a:t>
          </a:r>
          <a:endParaRPr lang="en-US" sz="1600" kern="1200" dirty="0">
            <a:latin typeface="Tenorite" panose="00000500000000000000" pitchFamily="2" charset="0"/>
          </a:endParaRPr>
        </a:p>
      </dsp:txBody>
      <dsp:txXfrm>
        <a:off x="3120112" y="922475"/>
        <a:ext cx="6011984" cy="614201"/>
      </dsp:txXfrm>
    </dsp:sp>
    <dsp:sp modelId="{ED28C903-F367-4E75-ABCE-4422A888488E}">
      <dsp:nvSpPr>
        <dsp:cNvPr id="0" name=""/>
        <dsp:cNvSpPr/>
      </dsp:nvSpPr>
      <dsp:spPr>
        <a:xfrm>
          <a:off x="3118819" y="1673652"/>
          <a:ext cx="4919724" cy="5272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enorite" panose="00000500000000000000" pitchFamily="2" charset="0"/>
            </a:rPr>
            <a:t>  Model trained for all cities separately and able to run in loop.</a:t>
          </a:r>
          <a:endParaRPr lang="en-US" sz="1600" kern="1200" dirty="0">
            <a:latin typeface="Tenorite" panose="00000500000000000000" pitchFamily="2" charset="0"/>
          </a:endParaRPr>
        </a:p>
      </dsp:txBody>
      <dsp:txXfrm>
        <a:off x="3118819" y="1673652"/>
        <a:ext cx="4919724" cy="527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08AAA-8D79-43F1-8153-EF9E8FE07098}">
      <dsp:nvSpPr>
        <dsp:cNvPr id="0" name=""/>
        <dsp:cNvSpPr/>
      </dsp:nvSpPr>
      <dsp:spPr>
        <a:xfrm>
          <a:off x="2984646" y="2278555"/>
          <a:ext cx="496766" cy="205791"/>
        </a:xfrm>
        <a:custGeom>
          <a:avLst/>
          <a:gdLst/>
          <a:ahLst/>
          <a:cxnLst/>
          <a:rect l="0" t="0" r="0" b="0"/>
          <a:pathLst>
            <a:path>
              <a:moveTo>
                <a:pt x="0" y="0"/>
              </a:moveTo>
              <a:lnTo>
                <a:pt x="245988" y="0"/>
              </a:lnTo>
              <a:lnTo>
                <a:pt x="245988" y="205791"/>
              </a:lnTo>
              <a:lnTo>
                <a:pt x="496766" y="20579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6F9143-D411-422D-90DD-9EDC6A9D5812}">
      <dsp:nvSpPr>
        <dsp:cNvPr id="0" name=""/>
        <dsp:cNvSpPr/>
      </dsp:nvSpPr>
      <dsp:spPr>
        <a:xfrm>
          <a:off x="2984646" y="1742920"/>
          <a:ext cx="523122" cy="535635"/>
        </a:xfrm>
        <a:custGeom>
          <a:avLst/>
          <a:gdLst/>
          <a:ahLst/>
          <a:cxnLst/>
          <a:rect l="0" t="0" r="0" b="0"/>
          <a:pathLst>
            <a:path>
              <a:moveTo>
                <a:pt x="0" y="535635"/>
              </a:moveTo>
              <a:lnTo>
                <a:pt x="272344" y="535635"/>
              </a:lnTo>
              <a:lnTo>
                <a:pt x="272344" y="0"/>
              </a:lnTo>
              <a:lnTo>
                <a:pt x="52312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66A51A-A3C2-455F-A486-9D56373F4238}">
      <dsp:nvSpPr>
        <dsp:cNvPr id="0" name=""/>
        <dsp:cNvSpPr/>
      </dsp:nvSpPr>
      <dsp:spPr>
        <a:xfrm>
          <a:off x="1823845" y="1517957"/>
          <a:ext cx="478308" cy="760597"/>
        </a:xfrm>
        <a:custGeom>
          <a:avLst/>
          <a:gdLst/>
          <a:ahLst/>
          <a:cxnLst/>
          <a:rect l="0" t="0" r="0" b="0"/>
          <a:pathLst>
            <a:path>
              <a:moveTo>
                <a:pt x="0" y="0"/>
              </a:moveTo>
              <a:lnTo>
                <a:pt x="227530" y="0"/>
              </a:lnTo>
              <a:lnTo>
                <a:pt x="227530" y="760597"/>
              </a:lnTo>
              <a:lnTo>
                <a:pt x="478308" y="76059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4DB1EA-228D-4285-BE20-DC35FC41C2D1}">
      <dsp:nvSpPr>
        <dsp:cNvPr id="0" name=""/>
        <dsp:cNvSpPr/>
      </dsp:nvSpPr>
      <dsp:spPr>
        <a:xfrm>
          <a:off x="2954427" y="807665"/>
          <a:ext cx="509580" cy="334121"/>
        </a:xfrm>
        <a:custGeom>
          <a:avLst/>
          <a:gdLst/>
          <a:ahLst/>
          <a:cxnLst/>
          <a:rect l="0" t="0" r="0" b="0"/>
          <a:pathLst>
            <a:path>
              <a:moveTo>
                <a:pt x="0" y="0"/>
              </a:moveTo>
              <a:lnTo>
                <a:pt x="258802" y="0"/>
              </a:lnTo>
              <a:lnTo>
                <a:pt x="258802" y="334121"/>
              </a:lnTo>
              <a:lnTo>
                <a:pt x="509580" y="3341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99277C-CAC9-4467-A8DA-76431889FD9A}">
      <dsp:nvSpPr>
        <dsp:cNvPr id="0" name=""/>
        <dsp:cNvSpPr/>
      </dsp:nvSpPr>
      <dsp:spPr>
        <a:xfrm>
          <a:off x="2954427" y="539888"/>
          <a:ext cx="520188" cy="267776"/>
        </a:xfrm>
        <a:custGeom>
          <a:avLst/>
          <a:gdLst/>
          <a:ahLst/>
          <a:cxnLst/>
          <a:rect l="0" t="0" r="0" b="0"/>
          <a:pathLst>
            <a:path>
              <a:moveTo>
                <a:pt x="0" y="267776"/>
              </a:moveTo>
              <a:lnTo>
                <a:pt x="269410" y="267776"/>
              </a:lnTo>
              <a:lnTo>
                <a:pt x="269410" y="0"/>
              </a:lnTo>
              <a:lnTo>
                <a:pt x="52018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DFB37B-5EE9-4E8B-A74A-734A5E09C203}">
      <dsp:nvSpPr>
        <dsp:cNvPr id="0" name=""/>
        <dsp:cNvSpPr/>
      </dsp:nvSpPr>
      <dsp:spPr>
        <a:xfrm>
          <a:off x="1823845" y="807665"/>
          <a:ext cx="477355" cy="710292"/>
        </a:xfrm>
        <a:custGeom>
          <a:avLst/>
          <a:gdLst/>
          <a:ahLst/>
          <a:cxnLst/>
          <a:rect l="0" t="0" r="0" b="0"/>
          <a:pathLst>
            <a:path>
              <a:moveTo>
                <a:pt x="0" y="710292"/>
              </a:moveTo>
              <a:lnTo>
                <a:pt x="226577" y="710292"/>
              </a:lnTo>
              <a:lnTo>
                <a:pt x="226577" y="0"/>
              </a:lnTo>
              <a:lnTo>
                <a:pt x="477355"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AABBB-4CD2-469B-8948-448CD8E922C5}">
      <dsp:nvSpPr>
        <dsp:cNvPr id="0" name=""/>
        <dsp:cNvSpPr/>
      </dsp:nvSpPr>
      <dsp:spPr>
        <a:xfrm>
          <a:off x="311479" y="1210478"/>
          <a:ext cx="1512366" cy="6149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enorite" panose="00000500000000000000" pitchFamily="2" charset="0"/>
            </a:rPr>
            <a:t>Weakness</a:t>
          </a:r>
          <a:endParaRPr lang="en-US" sz="2400" kern="1200" dirty="0">
            <a:latin typeface="Tenorite" panose="00000500000000000000" pitchFamily="2" charset="0"/>
          </a:endParaRPr>
        </a:p>
      </dsp:txBody>
      <dsp:txXfrm>
        <a:off x="311479" y="1210478"/>
        <a:ext cx="1512366" cy="614957"/>
      </dsp:txXfrm>
    </dsp:sp>
    <dsp:sp modelId="{A16C6D91-B19C-46C1-99C6-D08CAA4BFC2F}">
      <dsp:nvSpPr>
        <dsp:cNvPr id="0" name=""/>
        <dsp:cNvSpPr/>
      </dsp:nvSpPr>
      <dsp:spPr>
        <a:xfrm>
          <a:off x="2301201" y="624179"/>
          <a:ext cx="653226" cy="36697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enorite" panose="00000500000000000000" pitchFamily="2" charset="0"/>
            </a:rPr>
            <a:t>Basic</a:t>
          </a:r>
          <a:endParaRPr lang="en-US" sz="2000" kern="1200" dirty="0">
            <a:latin typeface="Tenorite" panose="00000500000000000000" pitchFamily="2" charset="0"/>
          </a:endParaRPr>
        </a:p>
      </dsp:txBody>
      <dsp:txXfrm>
        <a:off x="2301201" y="624179"/>
        <a:ext cx="653226" cy="366970"/>
      </dsp:txXfrm>
    </dsp:sp>
    <dsp:sp modelId="{02A2EC5B-25FC-4B4D-819C-35593A49FB6D}">
      <dsp:nvSpPr>
        <dsp:cNvPr id="0" name=""/>
        <dsp:cNvSpPr/>
      </dsp:nvSpPr>
      <dsp:spPr>
        <a:xfrm>
          <a:off x="3474616" y="245278"/>
          <a:ext cx="3666373" cy="58921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enorite" panose="00000500000000000000" pitchFamily="2" charset="0"/>
            </a:rPr>
            <a:t> Should have tried normalization of data for  imputation.</a:t>
          </a:r>
          <a:endParaRPr lang="en-US" sz="1600" kern="1200" dirty="0">
            <a:latin typeface="Tenorite" panose="00000500000000000000" pitchFamily="2" charset="0"/>
          </a:endParaRPr>
        </a:p>
      </dsp:txBody>
      <dsp:txXfrm>
        <a:off x="3474616" y="245278"/>
        <a:ext cx="3666373" cy="589219"/>
      </dsp:txXfrm>
    </dsp:sp>
    <dsp:sp modelId="{95784179-972B-4682-8B98-EE2B1BB775F2}">
      <dsp:nvSpPr>
        <dsp:cNvPr id="0" name=""/>
        <dsp:cNvSpPr/>
      </dsp:nvSpPr>
      <dsp:spPr>
        <a:xfrm>
          <a:off x="3464008" y="873779"/>
          <a:ext cx="4577374" cy="536015"/>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enorite" panose="00000500000000000000" pitchFamily="2" charset="0"/>
            </a:rPr>
            <a:t> Not included day of week which is an important fata for time-series model on an hourly basis.</a:t>
          </a:r>
          <a:endParaRPr lang="en-US" sz="1600" kern="1200" dirty="0">
            <a:latin typeface="Tenorite" panose="00000500000000000000" pitchFamily="2" charset="0"/>
          </a:endParaRPr>
        </a:p>
      </dsp:txBody>
      <dsp:txXfrm>
        <a:off x="3464008" y="873779"/>
        <a:ext cx="4577374" cy="536015"/>
      </dsp:txXfrm>
    </dsp:sp>
    <dsp:sp modelId="{694056B1-131B-4B91-827A-7519078B1A31}">
      <dsp:nvSpPr>
        <dsp:cNvPr id="0" name=""/>
        <dsp:cNvSpPr/>
      </dsp:nvSpPr>
      <dsp:spPr>
        <a:xfrm>
          <a:off x="2302154" y="2056436"/>
          <a:ext cx="682492" cy="44423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enorite" panose="00000500000000000000" pitchFamily="2" charset="0"/>
            </a:rPr>
            <a:t>Model</a:t>
          </a:r>
          <a:endParaRPr lang="en-US" sz="1800" kern="1200" dirty="0">
            <a:latin typeface="Tenorite" panose="00000500000000000000" pitchFamily="2" charset="0"/>
          </a:endParaRPr>
        </a:p>
      </dsp:txBody>
      <dsp:txXfrm>
        <a:off x="2302154" y="2056436"/>
        <a:ext cx="682492" cy="444238"/>
      </dsp:txXfrm>
    </dsp:sp>
    <dsp:sp modelId="{27E5B74D-4303-4522-AC4F-A0D44ECD6553}">
      <dsp:nvSpPr>
        <dsp:cNvPr id="0" name=""/>
        <dsp:cNvSpPr/>
      </dsp:nvSpPr>
      <dsp:spPr>
        <a:xfrm>
          <a:off x="3507769" y="1514632"/>
          <a:ext cx="5893908" cy="456575"/>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enorite" panose="00000500000000000000" pitchFamily="2" charset="0"/>
            </a:rPr>
            <a:t> Prediction are not able to predict exceptionally high values like 800 or 500 means predicted data are concentrated.</a:t>
          </a:r>
          <a:endParaRPr lang="en-US" sz="1600" kern="1200" dirty="0">
            <a:latin typeface="Tenorite" panose="00000500000000000000" pitchFamily="2" charset="0"/>
          </a:endParaRPr>
        </a:p>
      </dsp:txBody>
      <dsp:txXfrm>
        <a:off x="3507769" y="1514632"/>
        <a:ext cx="5893908" cy="456575"/>
      </dsp:txXfrm>
    </dsp:sp>
    <dsp:sp modelId="{8E7BF0F8-0BD4-4CA4-BC2C-FDF16F0A94DF}">
      <dsp:nvSpPr>
        <dsp:cNvPr id="0" name=""/>
        <dsp:cNvSpPr/>
      </dsp:nvSpPr>
      <dsp:spPr>
        <a:xfrm>
          <a:off x="3481412" y="2184665"/>
          <a:ext cx="6220546" cy="599361"/>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enorite" panose="00000500000000000000" pitchFamily="2" charset="0"/>
            </a:rPr>
            <a:t>Don’t have enough flexibility on the part of hyper parameter tuning (like learning rate or no. of trees or epochs.)</a:t>
          </a:r>
          <a:endParaRPr lang="en-US" sz="1600" kern="1200" dirty="0">
            <a:latin typeface="Tenorite" panose="00000500000000000000" pitchFamily="2" charset="0"/>
          </a:endParaRPr>
        </a:p>
      </dsp:txBody>
      <dsp:txXfrm>
        <a:off x="3481412" y="2184665"/>
        <a:ext cx="6220546" cy="59936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0F41-C8A8-B28C-7422-AED0241EE9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01E992-0EF2-4E36-6824-532EE87F1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0AE120-B961-8A1E-F3D1-EF080853B8AC}"/>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5" name="Footer Placeholder 4">
            <a:extLst>
              <a:ext uri="{FF2B5EF4-FFF2-40B4-BE49-F238E27FC236}">
                <a16:creationId xmlns:a16="http://schemas.microsoft.com/office/drawing/2014/main" id="{15E4D7E6-2BB3-0895-51E6-008DC5646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C5E3B-6621-3655-CB83-49A7CBED126A}"/>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308687820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4567-6DFC-41CD-C0C9-6E7EC64AE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C55C88-7C9D-A4A3-E09F-6A66B04E23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66457-F11D-3AAC-08EF-292D9F3BE9E8}"/>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5" name="Footer Placeholder 4">
            <a:extLst>
              <a:ext uri="{FF2B5EF4-FFF2-40B4-BE49-F238E27FC236}">
                <a16:creationId xmlns:a16="http://schemas.microsoft.com/office/drawing/2014/main" id="{6D75C904-9E51-AF21-9A19-EB786C11B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19D0F-4779-9661-FF65-709E8527BDF0}"/>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151125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F92F1-B70D-B91A-FA04-E0F76C845A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25A8A2-EF5C-D7D4-F5D7-ACE635960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89AE7-74A8-89A8-21D0-1D47E7E15E36}"/>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5" name="Footer Placeholder 4">
            <a:extLst>
              <a:ext uri="{FF2B5EF4-FFF2-40B4-BE49-F238E27FC236}">
                <a16:creationId xmlns:a16="http://schemas.microsoft.com/office/drawing/2014/main" id="{3BBB7153-78EE-D71F-E31E-2AE594BB7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99FA0-8AD4-43BD-4422-C99ABE376F9C}"/>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30239433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EA6D-0152-D321-8DCF-32DE77CC3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5D2048-A010-06AE-8CBF-E66BCAF22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28D6E-00AD-4D62-58D0-1A0B5789B85E}"/>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5" name="Footer Placeholder 4">
            <a:extLst>
              <a:ext uri="{FF2B5EF4-FFF2-40B4-BE49-F238E27FC236}">
                <a16:creationId xmlns:a16="http://schemas.microsoft.com/office/drawing/2014/main" id="{35894A8E-8BCD-A51C-8B36-C21A3432C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40D80-94AA-CB78-FC86-3AA9DA647A44}"/>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150380546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3EA4-A5D1-BBFF-2092-4241848823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2DFBD-3498-4200-A0E4-0218333A7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128A0-E260-6CA5-F267-4930769BA100}"/>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5" name="Footer Placeholder 4">
            <a:extLst>
              <a:ext uri="{FF2B5EF4-FFF2-40B4-BE49-F238E27FC236}">
                <a16:creationId xmlns:a16="http://schemas.microsoft.com/office/drawing/2014/main" id="{D4EDA086-1944-9EC9-DDCD-D6DDCA2FD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AB27E-DA82-B59E-AC89-6A4AE9D4D08A}"/>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248848044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61A8-A0DB-2363-2471-4A4F94A32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DF65A3-C613-18ED-388C-57E2C37F18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DE17F4-6ED1-1608-9A39-F4CED5F46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B2031B-64C9-CDF3-82B7-AFB484A05483}"/>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6" name="Footer Placeholder 5">
            <a:extLst>
              <a:ext uri="{FF2B5EF4-FFF2-40B4-BE49-F238E27FC236}">
                <a16:creationId xmlns:a16="http://schemas.microsoft.com/office/drawing/2014/main" id="{61004ECE-24C0-7872-A291-CD38B869A9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9CE65-BAEB-A473-6BAC-1255E3D3ADA8}"/>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150314361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6863-D4A8-FDFE-ACFC-13C1230F10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A6AEB3-05F0-7543-B7B0-19DB0EB99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80D778-DC30-A5E3-525F-AD26A184A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F0E368-F592-A46E-D845-1EEBB5125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EEF9FE-A1CD-8D9E-BED5-56B260C6C6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6BEB7-83E9-58CE-F187-8952A04608E5}"/>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8" name="Footer Placeholder 7">
            <a:extLst>
              <a:ext uri="{FF2B5EF4-FFF2-40B4-BE49-F238E27FC236}">
                <a16:creationId xmlns:a16="http://schemas.microsoft.com/office/drawing/2014/main" id="{BCC2563E-14E1-7CA4-63A2-8365A0476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89F87-BF0B-9C03-042C-DF7BF4842DFE}"/>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423129896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F6D6-F45A-83F6-420A-388145D13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AEDB9B-6B9F-01E4-597E-41CBBEFFA2D7}"/>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4" name="Footer Placeholder 3">
            <a:extLst>
              <a:ext uri="{FF2B5EF4-FFF2-40B4-BE49-F238E27FC236}">
                <a16:creationId xmlns:a16="http://schemas.microsoft.com/office/drawing/2014/main" id="{2482C6FC-FEB9-0510-BBC0-A760F75212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2EBEE-D323-F6F6-9043-A0FFE3254489}"/>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45144658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7FC7C-2AEE-2229-1F19-BDE951C66B6D}"/>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3" name="Footer Placeholder 2">
            <a:extLst>
              <a:ext uri="{FF2B5EF4-FFF2-40B4-BE49-F238E27FC236}">
                <a16:creationId xmlns:a16="http://schemas.microsoft.com/office/drawing/2014/main" id="{22B345C8-6287-F41B-2FA0-858C350CD2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5E99A4-CCF1-4985-3C64-C8999A734593}"/>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314745234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5218-845D-98A3-F8AC-322E6D4CD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CC7FCE-FC34-B57D-FF06-1216596F8B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65E864-5E01-5DA6-7278-39D5F4693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B3C45-0AA6-3662-262B-2AEA47C21310}"/>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6" name="Footer Placeholder 5">
            <a:extLst>
              <a:ext uri="{FF2B5EF4-FFF2-40B4-BE49-F238E27FC236}">
                <a16:creationId xmlns:a16="http://schemas.microsoft.com/office/drawing/2014/main" id="{453B6B0A-178E-E62A-F7FA-32107CF7C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47E16-A7FD-A969-1574-7DBC2B083F96}"/>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93666125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D562-D4AD-00F3-7518-03F3740F8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35C356-7CAB-7B59-153C-9FE3F70DF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333037-4699-9A0A-B9B2-C36F5CD4F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C395D-6E8D-B35E-060F-98C57EEE5003}"/>
              </a:ext>
            </a:extLst>
          </p:cNvPr>
          <p:cNvSpPr>
            <a:spLocks noGrp="1"/>
          </p:cNvSpPr>
          <p:nvPr>
            <p:ph type="dt" sz="half" idx="10"/>
          </p:nvPr>
        </p:nvSpPr>
        <p:spPr/>
        <p:txBody>
          <a:bodyPr/>
          <a:lstStyle/>
          <a:p>
            <a:fld id="{333BE0F5-5C65-4373-B4F0-7F0B4EDD8F65}" type="datetimeFigureOut">
              <a:rPr lang="en-US" smtClean="0"/>
              <a:t>6/26/2023</a:t>
            </a:fld>
            <a:endParaRPr lang="en-US"/>
          </a:p>
        </p:txBody>
      </p:sp>
      <p:sp>
        <p:nvSpPr>
          <p:cNvPr id="6" name="Footer Placeholder 5">
            <a:extLst>
              <a:ext uri="{FF2B5EF4-FFF2-40B4-BE49-F238E27FC236}">
                <a16:creationId xmlns:a16="http://schemas.microsoft.com/office/drawing/2014/main" id="{86C4F88D-9B7A-0A0E-BC02-260DE2C86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C2619E-1B1C-4505-0280-E76CC9383AB3}"/>
              </a:ext>
            </a:extLst>
          </p:cNvPr>
          <p:cNvSpPr>
            <a:spLocks noGrp="1"/>
          </p:cNvSpPr>
          <p:nvPr>
            <p:ph type="sldNum" sz="quarter" idx="12"/>
          </p:nvPr>
        </p:nvSpPr>
        <p:spPr/>
        <p:txBody>
          <a:bodyPr/>
          <a:lstStyle/>
          <a:p>
            <a:fld id="{B5F06B86-A78B-438D-99FA-8697029E31D4}" type="slidenum">
              <a:rPr lang="en-US" smtClean="0"/>
              <a:t>‹#›</a:t>
            </a:fld>
            <a:endParaRPr lang="en-US"/>
          </a:p>
        </p:txBody>
      </p:sp>
    </p:spTree>
    <p:extLst>
      <p:ext uri="{BB962C8B-B14F-4D97-AF65-F5344CB8AC3E}">
        <p14:creationId xmlns:p14="http://schemas.microsoft.com/office/powerpoint/2010/main" val="61675442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1C505C-4B2B-BAA0-A90B-F67A71975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EC9039-35C0-226D-27AF-2173164C6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32012-0428-2388-1ECF-8EFA90D2D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BE0F5-5C65-4373-B4F0-7F0B4EDD8F65}" type="datetimeFigureOut">
              <a:rPr lang="en-US" smtClean="0"/>
              <a:t>6/26/2023</a:t>
            </a:fld>
            <a:endParaRPr lang="en-US"/>
          </a:p>
        </p:txBody>
      </p:sp>
      <p:sp>
        <p:nvSpPr>
          <p:cNvPr id="5" name="Footer Placeholder 4">
            <a:extLst>
              <a:ext uri="{FF2B5EF4-FFF2-40B4-BE49-F238E27FC236}">
                <a16:creationId xmlns:a16="http://schemas.microsoft.com/office/drawing/2014/main" id="{CEB25247-4F31-2E66-03CF-A3322030DB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E056EB-69BC-667A-0D1F-39F901D32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06B86-A78B-438D-99FA-8697029E31D4}" type="slidenum">
              <a:rPr lang="en-US" smtClean="0"/>
              <a:t>‹#›</a:t>
            </a:fld>
            <a:endParaRPr lang="en-US"/>
          </a:p>
        </p:txBody>
      </p:sp>
    </p:spTree>
    <p:extLst>
      <p:ext uri="{BB962C8B-B14F-4D97-AF65-F5344CB8AC3E}">
        <p14:creationId xmlns:p14="http://schemas.microsoft.com/office/powerpoint/2010/main" val="246132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microsoft.com/office/2007/relationships/diagramDrawing" Target="../diagrams/drawing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QuickStyle" Target="../diagrams/quickStyle4.xml"/><Relationship Id="rId5" Type="http://schemas.openxmlformats.org/officeDocument/2006/relationships/diagramQuickStyle" Target="../diagrams/quickStyle3.xml"/><Relationship Id="rId10" Type="http://schemas.openxmlformats.org/officeDocument/2006/relationships/diagramLayout" Target="../diagrams/layout4.xml"/><Relationship Id="rId4" Type="http://schemas.openxmlformats.org/officeDocument/2006/relationships/diagramLayout" Target="../diagrams/layout3.xml"/><Relationship Id="rId9"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D989FE42-6027-D8ED-6892-D19134899803}"/>
              </a:ext>
            </a:extLst>
          </p:cNvPr>
          <p:cNvPicPr>
            <a:picLocks noChangeAspect="1"/>
          </p:cNvPicPr>
          <p:nvPr/>
        </p:nvPicPr>
        <p:blipFill>
          <a:blip r:embed="rId2">
            <a:alphaModFix amt="58000"/>
          </a:blip>
          <a:srcRect t="7812" b="7812"/>
          <a:stretch>
            <a:fillRect/>
          </a:stretch>
        </p:blipFill>
        <p:spPr>
          <a:xfrm>
            <a:off x="0" y="0"/>
            <a:ext cx="12192000" cy="6858000"/>
          </a:xfrm>
          <a:prstGeom prst="rect">
            <a:avLst/>
          </a:prstGeom>
        </p:spPr>
      </p:pic>
      <p:sp>
        <p:nvSpPr>
          <p:cNvPr id="19" name="Freeform: Shape 18">
            <a:extLst>
              <a:ext uri="{FF2B5EF4-FFF2-40B4-BE49-F238E27FC236}">
                <a16:creationId xmlns:a16="http://schemas.microsoft.com/office/drawing/2014/main" id="{749BB044-046C-F02B-49D3-F03009E3DE2B}"/>
              </a:ext>
            </a:extLst>
          </p:cNvPr>
          <p:cNvSpPr/>
          <p:nvPr/>
        </p:nvSpPr>
        <p:spPr>
          <a:xfrm>
            <a:off x="2565107" y="1211887"/>
            <a:ext cx="1613339" cy="1296027"/>
          </a:xfrm>
          <a:custGeom>
            <a:avLst/>
            <a:gdLst>
              <a:gd name="connsiteX0" fmla="*/ 0 w 1779324"/>
              <a:gd name="connsiteY0" fmla="*/ 0 h 1429366"/>
              <a:gd name="connsiteX1" fmla="*/ 1779324 w 1779324"/>
              <a:gd name="connsiteY1" fmla="*/ 856878 h 1429366"/>
              <a:gd name="connsiteX2" fmla="*/ 1061446 w 1779324"/>
              <a:gd name="connsiteY2" fmla="*/ 1429366 h 1429366"/>
              <a:gd name="connsiteX3" fmla="*/ 1048258 w 1779324"/>
              <a:gd name="connsiteY3" fmla="*/ 1411730 h 1429366"/>
              <a:gd name="connsiteX4" fmla="*/ 0 w 1779324"/>
              <a:gd name="connsiteY4" fmla="*/ 917375 h 142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324" h="1429366">
                <a:moveTo>
                  <a:pt x="0" y="0"/>
                </a:moveTo>
                <a:cubicBezTo>
                  <a:pt x="692595" y="0"/>
                  <a:pt x="1347499" y="315385"/>
                  <a:pt x="1779324" y="856878"/>
                </a:cubicBezTo>
                <a:lnTo>
                  <a:pt x="1061446" y="1429366"/>
                </a:lnTo>
                <a:lnTo>
                  <a:pt x="1048258" y="1411730"/>
                </a:lnTo>
                <a:cubicBezTo>
                  <a:pt x="799096" y="1109815"/>
                  <a:pt x="422022" y="917375"/>
                  <a:pt x="0" y="917375"/>
                </a:cubicBezTo>
                <a:close/>
              </a:path>
            </a:pathLst>
          </a:custGeom>
          <a:solidFill>
            <a:srgbClr val="573B2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345" tIns="483023" rIns="1034102" bIns="3382011"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sp>
        <p:nvSpPr>
          <p:cNvPr id="20" name="Freeform: Shape 19">
            <a:extLst>
              <a:ext uri="{FF2B5EF4-FFF2-40B4-BE49-F238E27FC236}">
                <a16:creationId xmlns:a16="http://schemas.microsoft.com/office/drawing/2014/main" id="{EF4BE1F8-5BD9-B0B8-F724-EACFB7899D90}"/>
              </a:ext>
            </a:extLst>
          </p:cNvPr>
          <p:cNvSpPr/>
          <p:nvPr/>
        </p:nvSpPr>
        <p:spPr>
          <a:xfrm>
            <a:off x="3626553" y="2094101"/>
            <a:ext cx="1101127" cy="1745774"/>
          </a:xfrm>
          <a:custGeom>
            <a:avLst/>
            <a:gdLst>
              <a:gd name="connsiteX0" fmla="*/ 717878 w 1214414"/>
              <a:gd name="connsiteY0" fmla="*/ 0 h 1925384"/>
              <a:gd name="connsiteX1" fmla="*/ 1157334 w 1214414"/>
              <a:gd name="connsiteY1" fmla="*/ 1925384 h 1925384"/>
              <a:gd name="connsiteX2" fmla="*/ 262138 w 1214414"/>
              <a:gd name="connsiteY2" fmla="*/ 1721061 h 1925384"/>
              <a:gd name="connsiteX3" fmla="*/ 269420 w 1214414"/>
              <a:gd name="connsiteY3" fmla="*/ 1692740 h 1925384"/>
              <a:gd name="connsiteX4" fmla="*/ 297019 w 1214414"/>
              <a:gd name="connsiteY4" fmla="*/ 1418962 h 1925384"/>
              <a:gd name="connsiteX5" fmla="*/ 65015 w 1214414"/>
              <a:gd name="connsiteY5" fmla="*/ 659431 h 1925384"/>
              <a:gd name="connsiteX6" fmla="*/ 0 w 1214414"/>
              <a:gd name="connsiteY6" fmla="*/ 572488 h 192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4414" h="1925384">
                <a:moveTo>
                  <a:pt x="717878" y="0"/>
                </a:moveTo>
                <a:cubicBezTo>
                  <a:pt x="1149703" y="541492"/>
                  <a:pt x="1311450" y="1250155"/>
                  <a:pt x="1157334" y="1925384"/>
                </a:cubicBezTo>
                <a:lnTo>
                  <a:pt x="262138" y="1721061"/>
                </a:lnTo>
                <a:lnTo>
                  <a:pt x="269420" y="1692740"/>
                </a:lnTo>
                <a:cubicBezTo>
                  <a:pt x="287516" y="1604308"/>
                  <a:pt x="297019" y="1512745"/>
                  <a:pt x="297019" y="1418962"/>
                </a:cubicBezTo>
                <a:cubicBezTo>
                  <a:pt x="297019" y="1137615"/>
                  <a:pt x="211490" y="876244"/>
                  <a:pt x="65015" y="659431"/>
                </a:cubicBezTo>
                <a:lnTo>
                  <a:pt x="0" y="572488"/>
                </a:lnTo>
                <a:close/>
              </a:path>
            </a:pathLst>
          </a:custGeom>
          <a:solidFill>
            <a:srgbClr val="573B2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073" tIns="1678940" rIns="167133" bIns="2139527" numCol="1" spcCol="1270" anchor="ctr" anchorCtr="0">
            <a:noAutofit/>
          </a:bodyPr>
          <a:lstStyle/>
          <a:p>
            <a:pPr marL="0" lvl="0" indent="0" algn="ctr" defTabSz="1866900">
              <a:lnSpc>
                <a:spcPct val="90000"/>
              </a:lnSpc>
              <a:spcBef>
                <a:spcPct val="0"/>
              </a:spcBef>
              <a:spcAft>
                <a:spcPct val="35000"/>
              </a:spcAft>
              <a:buNone/>
            </a:pPr>
            <a:endParaRPr lang="en-US" sz="4200" kern="1200" dirty="0"/>
          </a:p>
        </p:txBody>
      </p:sp>
      <p:sp>
        <p:nvSpPr>
          <p:cNvPr id="21" name="Freeform: Shape 20">
            <a:extLst>
              <a:ext uri="{FF2B5EF4-FFF2-40B4-BE49-F238E27FC236}">
                <a16:creationId xmlns:a16="http://schemas.microsoft.com/office/drawing/2014/main" id="{506832CB-9EDE-D1DC-F64D-0D6B49F79663}"/>
              </a:ext>
            </a:extLst>
          </p:cNvPr>
          <p:cNvSpPr/>
          <p:nvPr/>
        </p:nvSpPr>
        <p:spPr>
          <a:xfrm>
            <a:off x="3153964" y="3806120"/>
            <a:ext cx="1477877" cy="1585266"/>
          </a:xfrm>
          <a:custGeom>
            <a:avLst/>
            <a:gdLst>
              <a:gd name="connsiteX0" fmla="*/ 734729 w 1629925"/>
              <a:gd name="connsiteY0" fmla="*/ 0 h 1748362"/>
              <a:gd name="connsiteX1" fmla="*/ 1629925 w 1629925"/>
              <a:gd name="connsiteY1" fmla="*/ 204323 h 1748362"/>
              <a:gd name="connsiteX2" fmla="*/ 398595 w 1629925"/>
              <a:gd name="connsiteY2" fmla="*/ 1748362 h 1748362"/>
              <a:gd name="connsiteX3" fmla="*/ 0 w 1629925"/>
              <a:gd name="connsiteY3" fmla="*/ 920670 h 1748362"/>
              <a:gd name="connsiteX4" fmla="*/ 58671 w 1629925"/>
              <a:gd name="connsiteY4" fmla="*/ 892407 h 1748362"/>
              <a:gd name="connsiteX5" fmla="*/ 708536 w 1629925"/>
              <a:gd name="connsiteY5" fmla="*/ 101867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5" h="1748362">
                <a:moveTo>
                  <a:pt x="734729" y="0"/>
                </a:moveTo>
                <a:lnTo>
                  <a:pt x="1629925" y="204323"/>
                </a:lnTo>
                <a:cubicBezTo>
                  <a:pt x="1475808" y="879553"/>
                  <a:pt x="1022601" y="1447857"/>
                  <a:pt x="398595" y="1748362"/>
                </a:cubicBezTo>
                <a:lnTo>
                  <a:pt x="0" y="920670"/>
                </a:lnTo>
                <a:lnTo>
                  <a:pt x="58671" y="892407"/>
                </a:lnTo>
                <a:cubicBezTo>
                  <a:pt x="366647" y="725104"/>
                  <a:pt x="602692" y="442168"/>
                  <a:pt x="708536" y="101867"/>
                </a:cubicBezTo>
                <a:close/>
              </a:path>
            </a:pathLst>
          </a:custGeom>
          <a:solidFill>
            <a:srgbClr val="573B2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74340" tIns="2757593" rIns="481754" bIns="1023621" numCol="1" spcCol="1270" anchor="ctr" anchorCtr="0">
            <a:noAutofit/>
          </a:bodyPr>
          <a:lstStyle/>
          <a:p>
            <a:pPr marL="0" lvl="0" indent="0" algn="ctr" defTabSz="1689100">
              <a:lnSpc>
                <a:spcPct val="90000"/>
              </a:lnSpc>
              <a:spcBef>
                <a:spcPct val="0"/>
              </a:spcBef>
              <a:spcAft>
                <a:spcPct val="35000"/>
              </a:spcAft>
              <a:buNone/>
            </a:pPr>
            <a:endParaRPr lang="en-US" sz="3800" kern="1200"/>
          </a:p>
        </p:txBody>
      </p:sp>
      <p:sp>
        <p:nvSpPr>
          <p:cNvPr id="23" name="Freeform: Shape 22">
            <a:extLst>
              <a:ext uri="{FF2B5EF4-FFF2-40B4-BE49-F238E27FC236}">
                <a16:creationId xmlns:a16="http://schemas.microsoft.com/office/drawing/2014/main" id="{A55ED63A-54E1-70C1-F46F-65556994874C}"/>
              </a:ext>
            </a:extLst>
          </p:cNvPr>
          <p:cNvSpPr/>
          <p:nvPr/>
        </p:nvSpPr>
        <p:spPr>
          <a:xfrm>
            <a:off x="346328" y="3806120"/>
            <a:ext cx="1477878" cy="1585266"/>
          </a:xfrm>
          <a:custGeom>
            <a:avLst/>
            <a:gdLst>
              <a:gd name="connsiteX0" fmla="*/ 895196 w 1629926"/>
              <a:gd name="connsiteY0" fmla="*/ 0 h 1748362"/>
              <a:gd name="connsiteX1" fmla="*/ 921389 w 1629926"/>
              <a:gd name="connsiteY1" fmla="*/ 101867 h 1748362"/>
              <a:gd name="connsiteX2" fmla="*/ 1571255 w 1629926"/>
              <a:gd name="connsiteY2" fmla="*/ 892407 h 1748362"/>
              <a:gd name="connsiteX3" fmla="*/ 1629926 w 1629926"/>
              <a:gd name="connsiteY3" fmla="*/ 920670 h 1748362"/>
              <a:gd name="connsiteX4" fmla="*/ 1231330 w 1629926"/>
              <a:gd name="connsiteY4" fmla="*/ 1748362 h 1748362"/>
              <a:gd name="connsiteX5" fmla="*/ 0 w 1629926"/>
              <a:gd name="connsiteY5" fmla="*/ 204322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6" h="1748362">
                <a:moveTo>
                  <a:pt x="895196" y="0"/>
                </a:moveTo>
                <a:lnTo>
                  <a:pt x="921389" y="101867"/>
                </a:lnTo>
                <a:cubicBezTo>
                  <a:pt x="1027234" y="442168"/>
                  <a:pt x="1263278" y="725104"/>
                  <a:pt x="1571255" y="892407"/>
                </a:cubicBezTo>
                <a:lnTo>
                  <a:pt x="1629926" y="920670"/>
                </a:lnTo>
                <a:lnTo>
                  <a:pt x="1231330" y="1748362"/>
                </a:lnTo>
                <a:cubicBezTo>
                  <a:pt x="607324" y="1447856"/>
                  <a:pt x="154116" y="879552"/>
                  <a:pt x="0" y="204322"/>
                </a:cubicBezTo>
                <a:close/>
              </a:path>
            </a:pathLst>
          </a:custGeom>
          <a:solidFill>
            <a:srgbClr val="573B2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533" tIns="2775373" rIns="2992121" bIns="1041401" numCol="1" spcCol="1270" anchor="ctr" anchorCtr="0">
            <a:noAutofit/>
          </a:bodyPr>
          <a:lstStyle/>
          <a:p>
            <a:pPr marL="0" lvl="0" indent="0" algn="ctr" defTabSz="2311400">
              <a:lnSpc>
                <a:spcPct val="90000"/>
              </a:lnSpc>
              <a:spcBef>
                <a:spcPct val="0"/>
              </a:spcBef>
              <a:spcAft>
                <a:spcPct val="35000"/>
              </a:spcAft>
              <a:buNone/>
            </a:pPr>
            <a:endParaRPr lang="en-US" sz="5200" kern="1200"/>
          </a:p>
        </p:txBody>
      </p:sp>
      <p:sp>
        <p:nvSpPr>
          <p:cNvPr id="24" name="Freeform: Shape 23">
            <a:extLst>
              <a:ext uri="{FF2B5EF4-FFF2-40B4-BE49-F238E27FC236}">
                <a16:creationId xmlns:a16="http://schemas.microsoft.com/office/drawing/2014/main" id="{11E457E7-AB1B-15FF-44DF-6357F707EAC7}"/>
              </a:ext>
            </a:extLst>
          </p:cNvPr>
          <p:cNvSpPr/>
          <p:nvPr/>
        </p:nvSpPr>
        <p:spPr>
          <a:xfrm>
            <a:off x="289249" y="2094101"/>
            <a:ext cx="1101128" cy="1745773"/>
          </a:xfrm>
          <a:custGeom>
            <a:avLst/>
            <a:gdLst>
              <a:gd name="connsiteX0" fmla="*/ 496536 w 1214415"/>
              <a:gd name="connsiteY0" fmla="*/ 0 h 1925383"/>
              <a:gd name="connsiteX1" fmla="*/ 1214415 w 1214415"/>
              <a:gd name="connsiteY1" fmla="*/ 572489 h 1925383"/>
              <a:gd name="connsiteX2" fmla="*/ 1149400 w 1214415"/>
              <a:gd name="connsiteY2" fmla="*/ 659432 h 1925383"/>
              <a:gd name="connsiteX3" fmla="*/ 917395 w 1214415"/>
              <a:gd name="connsiteY3" fmla="*/ 1418963 h 1925383"/>
              <a:gd name="connsiteX4" fmla="*/ 944994 w 1214415"/>
              <a:gd name="connsiteY4" fmla="*/ 1692741 h 1925383"/>
              <a:gd name="connsiteX5" fmla="*/ 952276 w 1214415"/>
              <a:gd name="connsiteY5" fmla="*/ 1721061 h 1925383"/>
              <a:gd name="connsiteX6" fmla="*/ 57080 w 1214415"/>
              <a:gd name="connsiteY6" fmla="*/ 1925383 h 1925383"/>
              <a:gd name="connsiteX7" fmla="*/ 496536 w 1214415"/>
              <a:gd name="connsiteY7" fmla="*/ 0 h 19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15" h="1925383">
                <a:moveTo>
                  <a:pt x="496536" y="0"/>
                </a:moveTo>
                <a:lnTo>
                  <a:pt x="1214415" y="572489"/>
                </a:lnTo>
                <a:lnTo>
                  <a:pt x="1149400" y="659432"/>
                </a:lnTo>
                <a:cubicBezTo>
                  <a:pt x="1002924" y="876245"/>
                  <a:pt x="917395" y="1137616"/>
                  <a:pt x="917395" y="1418963"/>
                </a:cubicBezTo>
                <a:cubicBezTo>
                  <a:pt x="917395" y="1512746"/>
                  <a:pt x="926898" y="1604309"/>
                  <a:pt x="944994" y="1692741"/>
                </a:cubicBezTo>
                <a:lnTo>
                  <a:pt x="952276" y="1721061"/>
                </a:lnTo>
                <a:lnTo>
                  <a:pt x="57080" y="1925383"/>
                </a:lnTo>
                <a:cubicBezTo>
                  <a:pt x="-97036" y="1250154"/>
                  <a:pt x="64712" y="541492"/>
                  <a:pt x="496536" y="0"/>
                </a:cubicBezTo>
                <a:close/>
              </a:path>
            </a:pathLst>
          </a:custGeom>
          <a:solidFill>
            <a:srgbClr val="573B2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292" tIns="1689100" rIns="3179234" bIns="2149687" numCol="1" spcCol="1270" anchor="ctr" anchorCtr="0">
            <a:noAutofit/>
          </a:bodyPr>
          <a:lstStyle/>
          <a:p>
            <a:pPr marL="0" lvl="0" indent="0" algn="ctr" defTabSz="2222500">
              <a:lnSpc>
                <a:spcPct val="90000"/>
              </a:lnSpc>
              <a:spcBef>
                <a:spcPct val="0"/>
              </a:spcBef>
              <a:spcAft>
                <a:spcPct val="35000"/>
              </a:spcAft>
              <a:buNone/>
            </a:pPr>
            <a:endParaRPr lang="en-US" sz="5000" kern="1200"/>
          </a:p>
        </p:txBody>
      </p:sp>
      <p:sp>
        <p:nvSpPr>
          <p:cNvPr id="25" name="Freeform: Shape 24">
            <a:extLst>
              <a:ext uri="{FF2B5EF4-FFF2-40B4-BE49-F238E27FC236}">
                <a16:creationId xmlns:a16="http://schemas.microsoft.com/office/drawing/2014/main" id="{B22DAFA7-0D58-D62F-C15B-B6BE9BA2D2DD}"/>
              </a:ext>
            </a:extLst>
          </p:cNvPr>
          <p:cNvSpPr/>
          <p:nvPr/>
        </p:nvSpPr>
        <p:spPr>
          <a:xfrm>
            <a:off x="785783" y="1211887"/>
            <a:ext cx="1613339" cy="1296027"/>
          </a:xfrm>
          <a:custGeom>
            <a:avLst/>
            <a:gdLst>
              <a:gd name="connsiteX0" fmla="*/ 1779324 w 1779324"/>
              <a:gd name="connsiteY0" fmla="*/ 0 h 1429366"/>
              <a:gd name="connsiteX1" fmla="*/ 1779324 w 1779324"/>
              <a:gd name="connsiteY1" fmla="*/ 917375 h 1429366"/>
              <a:gd name="connsiteX2" fmla="*/ 731067 w 1779324"/>
              <a:gd name="connsiteY2" fmla="*/ 1411730 h 1429366"/>
              <a:gd name="connsiteX3" fmla="*/ 717878 w 1779324"/>
              <a:gd name="connsiteY3" fmla="*/ 1429366 h 1429366"/>
              <a:gd name="connsiteX4" fmla="*/ 0 w 1779324"/>
              <a:gd name="connsiteY4" fmla="*/ 856878 h 1429366"/>
              <a:gd name="connsiteX5" fmla="*/ 1779324 w 1779324"/>
              <a:gd name="connsiteY5" fmla="*/ 0 h 142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29366">
                <a:moveTo>
                  <a:pt x="1779324" y="0"/>
                </a:moveTo>
                <a:lnTo>
                  <a:pt x="1779324" y="917375"/>
                </a:lnTo>
                <a:cubicBezTo>
                  <a:pt x="1357303" y="917375"/>
                  <a:pt x="980229" y="1109815"/>
                  <a:pt x="731067" y="1411730"/>
                </a:cubicBezTo>
                <a:lnTo>
                  <a:pt x="717878" y="1429366"/>
                </a:lnTo>
                <a:lnTo>
                  <a:pt x="0" y="856878"/>
                </a:lnTo>
                <a:cubicBezTo>
                  <a:pt x="431825" y="315386"/>
                  <a:pt x="1086729" y="0"/>
                  <a:pt x="1779324" y="0"/>
                </a:cubicBezTo>
                <a:close/>
              </a:path>
            </a:pathLst>
          </a:custGeom>
          <a:solidFill>
            <a:srgbClr val="573B2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887" tIns="493183" rIns="2378880" bIns="3392171" numCol="1" spcCol="1270" anchor="ctr" anchorCtr="0">
            <a:noAutofit/>
          </a:bodyPr>
          <a:lstStyle/>
          <a:p>
            <a:pPr marL="0" lvl="0" indent="0" algn="ctr" defTabSz="2089150">
              <a:lnSpc>
                <a:spcPct val="90000"/>
              </a:lnSpc>
              <a:spcBef>
                <a:spcPct val="0"/>
              </a:spcBef>
              <a:spcAft>
                <a:spcPct val="35000"/>
              </a:spcAft>
              <a:buNone/>
            </a:pPr>
            <a:endParaRPr lang="en-US" sz="4700" kern="1200"/>
          </a:p>
        </p:txBody>
      </p:sp>
      <p:pic>
        <p:nvPicPr>
          <p:cNvPr id="7" name="Picture 6">
            <a:extLst>
              <a:ext uri="{FF2B5EF4-FFF2-40B4-BE49-F238E27FC236}">
                <a16:creationId xmlns:a16="http://schemas.microsoft.com/office/drawing/2014/main" id="{4A9FA7D8-7446-DEC8-5D55-27CD88C9CBCF}"/>
              </a:ext>
            </a:extLst>
          </p:cNvPr>
          <p:cNvPicPr>
            <a:picLocks noChangeAspect="1"/>
          </p:cNvPicPr>
          <p:nvPr/>
        </p:nvPicPr>
        <p:blipFill>
          <a:blip r:embed="rId3" cstate="screen">
            <a:extLst>
              <a:ext uri="{28A0092B-C50C-407E-A947-70E740481C1C}">
                <a14:useLocalDpi xmlns:a14="http://schemas.microsoft.com/office/drawing/2010/main"/>
              </a:ext>
            </a:extLst>
          </a:blip>
          <a:srcRect t="8198" r="2454" b="8198"/>
          <a:stretch/>
        </p:blipFill>
        <p:spPr>
          <a:xfrm>
            <a:off x="1632816" y="4691278"/>
            <a:ext cx="1737923" cy="954835"/>
          </a:xfrm>
          <a:custGeom>
            <a:avLst/>
            <a:gdLst>
              <a:gd name="connsiteX0" fmla="*/ 323080 w 1818825"/>
              <a:gd name="connsiteY0" fmla="*/ 0 h 999284"/>
              <a:gd name="connsiteX1" fmla="*/ 380091 w 1818825"/>
              <a:gd name="connsiteY1" fmla="*/ 27463 h 999284"/>
              <a:gd name="connsiteX2" fmla="*/ 881858 w 1818825"/>
              <a:gd name="connsiteY2" fmla="*/ 128765 h 999284"/>
              <a:gd name="connsiteX3" fmla="*/ 1383626 w 1818825"/>
              <a:gd name="connsiteY3" fmla="*/ 27463 h 999284"/>
              <a:gd name="connsiteX4" fmla="*/ 1440608 w 1818825"/>
              <a:gd name="connsiteY4" fmla="*/ 14 h 999284"/>
              <a:gd name="connsiteX5" fmla="*/ 1818825 w 1818825"/>
              <a:gd name="connsiteY5" fmla="*/ 785440 h 999284"/>
              <a:gd name="connsiteX6" fmla="*/ 171082 w 1818825"/>
              <a:gd name="connsiteY6" fmla="*/ 878982 h 999284"/>
              <a:gd name="connsiteX7" fmla="*/ 0 w 1818825"/>
              <a:gd name="connsiteY7" fmla="*/ 808228 h 999284"/>
              <a:gd name="connsiteX8" fmla="*/ 0 w 1818825"/>
              <a:gd name="connsiteY8" fmla="*/ 670882 h 9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25" h="999284">
                <a:moveTo>
                  <a:pt x="323080" y="0"/>
                </a:moveTo>
                <a:lnTo>
                  <a:pt x="380091" y="27463"/>
                </a:lnTo>
                <a:cubicBezTo>
                  <a:pt x="534314" y="92694"/>
                  <a:pt x="703874" y="128765"/>
                  <a:pt x="881858" y="128765"/>
                </a:cubicBezTo>
                <a:cubicBezTo>
                  <a:pt x="1059843" y="128765"/>
                  <a:pt x="1229403" y="92694"/>
                  <a:pt x="1383626" y="27463"/>
                </a:cubicBezTo>
                <a:lnTo>
                  <a:pt x="1440608" y="14"/>
                </a:lnTo>
                <a:lnTo>
                  <a:pt x="1818825" y="785440"/>
                </a:lnTo>
                <a:cubicBezTo>
                  <a:pt x="1300717" y="1034932"/>
                  <a:pt x="707871" y="1066112"/>
                  <a:pt x="171082" y="878982"/>
                </a:cubicBezTo>
                <a:lnTo>
                  <a:pt x="0" y="808228"/>
                </a:lnTo>
                <a:lnTo>
                  <a:pt x="0" y="670882"/>
                </a:lnTo>
                <a:close/>
              </a:path>
            </a:pathLst>
          </a:custGeom>
        </p:spPr>
      </p:pic>
      <p:sp>
        <p:nvSpPr>
          <p:cNvPr id="10" name="TextBox 9">
            <a:extLst>
              <a:ext uri="{FF2B5EF4-FFF2-40B4-BE49-F238E27FC236}">
                <a16:creationId xmlns:a16="http://schemas.microsoft.com/office/drawing/2014/main" id="{BD96DB77-21A7-52DA-528C-41A57C331B86}"/>
              </a:ext>
            </a:extLst>
          </p:cNvPr>
          <p:cNvSpPr txBox="1"/>
          <p:nvPr/>
        </p:nvSpPr>
        <p:spPr>
          <a:xfrm>
            <a:off x="1308870" y="2758051"/>
            <a:ext cx="2385814" cy="1077218"/>
          </a:xfrm>
          <a:prstGeom prst="rect">
            <a:avLst/>
          </a:prstGeom>
          <a:noFill/>
        </p:spPr>
        <p:txBody>
          <a:bodyPr wrap="square" rtlCol="0">
            <a:spAutoFit/>
          </a:bodyPr>
          <a:lstStyle/>
          <a:p>
            <a:pPr algn="ctr"/>
            <a:r>
              <a:rPr lang="en-IN" sz="3200" b="1" u="sng" dirty="0">
                <a:solidFill>
                  <a:srgbClr val="FB4E0B"/>
                </a:solidFill>
                <a:latin typeface="BankGothic Md BT" panose="020B0807020203060204" pitchFamily="34" charset="0"/>
                <a:ea typeface="Tahoma" panose="020B0604030504040204" pitchFamily="34" charset="0"/>
                <a:cs typeface="Tahoma" panose="020B0604030504040204" pitchFamily="34" charset="0"/>
              </a:rPr>
              <a:t>Team DUNIKHI</a:t>
            </a:r>
            <a:endParaRPr lang="en-US" sz="3200" b="1" u="sng" dirty="0">
              <a:solidFill>
                <a:srgbClr val="FB4E0B"/>
              </a:solidFill>
              <a:latin typeface="BankGothic Md BT" panose="020B0807020203060204" pitchFamily="34" charset="0"/>
              <a:ea typeface="Tahoma" panose="020B0604030504040204" pitchFamily="34" charset="0"/>
              <a:cs typeface="Tahoma" panose="020B0604030504040204" pitchFamily="34" charset="0"/>
            </a:endParaRPr>
          </a:p>
        </p:txBody>
      </p:sp>
      <p:sp>
        <p:nvSpPr>
          <p:cNvPr id="12" name="TextBox 14">
            <a:extLst>
              <a:ext uri="{FF2B5EF4-FFF2-40B4-BE49-F238E27FC236}">
                <a16:creationId xmlns:a16="http://schemas.microsoft.com/office/drawing/2014/main" id="{B3105F85-C182-28BE-F6B2-55D160EF2EEC}"/>
              </a:ext>
            </a:extLst>
          </p:cNvPr>
          <p:cNvSpPr txBox="1"/>
          <p:nvPr/>
        </p:nvSpPr>
        <p:spPr>
          <a:xfrm>
            <a:off x="1152000" y="105143"/>
            <a:ext cx="8820000" cy="2124000"/>
          </a:xfrm>
          <a:prstGeom prst="rect">
            <a:avLst/>
          </a:prstGeom>
        </p:spPr>
        <p:txBody>
          <a:bodyPr wrap="square" lIns="0" tIns="0" rIns="0" bIns="0" rtlCol="0" anchor="t">
            <a:spAutoFit/>
          </a:bodyPr>
          <a:lstStyle/>
          <a:p>
            <a:pPr algn="ctr">
              <a:lnSpc>
                <a:spcPts val="8761"/>
              </a:lnSpc>
              <a:spcBef>
                <a:spcPct val="0"/>
              </a:spcBef>
            </a:pPr>
            <a:r>
              <a:rPr lang="en-US" sz="4800" b="1" u="sng" spc="-291" dirty="0">
                <a:solidFill>
                  <a:srgbClr val="573B26"/>
                </a:solidFill>
                <a:latin typeface="BankGothic Md BT" panose="020B0807020203060204" pitchFamily="34" charset="0"/>
              </a:rPr>
              <a:t>EXL Excellence Quotient        2023</a:t>
            </a:r>
          </a:p>
        </p:txBody>
      </p:sp>
      <p:sp>
        <p:nvSpPr>
          <p:cNvPr id="14" name="TextBox 14">
            <a:extLst>
              <a:ext uri="{FF2B5EF4-FFF2-40B4-BE49-F238E27FC236}">
                <a16:creationId xmlns:a16="http://schemas.microsoft.com/office/drawing/2014/main" id="{54174B6C-C50D-1E92-C396-30DB335F1739}"/>
              </a:ext>
            </a:extLst>
          </p:cNvPr>
          <p:cNvSpPr txBox="1"/>
          <p:nvPr/>
        </p:nvSpPr>
        <p:spPr>
          <a:xfrm>
            <a:off x="4657226" y="2552828"/>
            <a:ext cx="7480263" cy="1012778"/>
          </a:xfrm>
          <a:prstGeom prst="rect">
            <a:avLst/>
          </a:prstGeom>
        </p:spPr>
        <p:txBody>
          <a:bodyPr wrap="square" lIns="0" tIns="0" rIns="0" bIns="0" rtlCol="0" anchor="t">
            <a:spAutoFit/>
          </a:bodyPr>
          <a:lstStyle/>
          <a:p>
            <a:pPr algn="ctr">
              <a:lnSpc>
                <a:spcPts val="8761"/>
              </a:lnSpc>
              <a:spcBef>
                <a:spcPct val="0"/>
              </a:spcBef>
            </a:pPr>
            <a:r>
              <a:rPr lang="en-US" sz="4800" spc="-291" dirty="0">
                <a:solidFill>
                  <a:srgbClr val="573B26"/>
                </a:solidFill>
                <a:latin typeface="BankGothic Md BT" panose="020B0807020203060204" pitchFamily="34" charset="0"/>
              </a:rPr>
              <a:t>PM2.5 Forecast model</a:t>
            </a:r>
          </a:p>
        </p:txBody>
      </p:sp>
      <p:sp>
        <p:nvSpPr>
          <p:cNvPr id="15" name="TextBox 14">
            <a:extLst>
              <a:ext uri="{FF2B5EF4-FFF2-40B4-BE49-F238E27FC236}">
                <a16:creationId xmlns:a16="http://schemas.microsoft.com/office/drawing/2014/main" id="{163CEB6A-1B4C-3AE5-3930-A21B0319034B}"/>
              </a:ext>
            </a:extLst>
          </p:cNvPr>
          <p:cNvSpPr txBox="1"/>
          <p:nvPr/>
        </p:nvSpPr>
        <p:spPr>
          <a:xfrm>
            <a:off x="4409802" y="3329050"/>
            <a:ext cx="7782198" cy="971163"/>
          </a:xfrm>
          <a:prstGeom prst="rect">
            <a:avLst/>
          </a:prstGeom>
        </p:spPr>
        <p:txBody>
          <a:bodyPr wrap="square" lIns="0" tIns="0" rIns="0" bIns="0" rtlCol="0" anchor="t">
            <a:spAutoFit/>
          </a:bodyPr>
          <a:lstStyle/>
          <a:p>
            <a:pPr algn="ctr">
              <a:lnSpc>
                <a:spcPts val="8761"/>
              </a:lnSpc>
              <a:spcBef>
                <a:spcPct val="0"/>
              </a:spcBef>
            </a:pPr>
            <a:r>
              <a:rPr lang="en-US" sz="3600" u="sng" spc="-291" dirty="0">
                <a:solidFill>
                  <a:srgbClr val="573B26"/>
                </a:solidFill>
                <a:latin typeface="BankGothic Md BT" panose="020B0807020203060204" pitchFamily="34" charset="0"/>
              </a:rPr>
              <a:t>participants</a:t>
            </a:r>
            <a:r>
              <a:rPr lang="en-US" sz="3600" spc="-291" dirty="0">
                <a:solidFill>
                  <a:srgbClr val="573B26"/>
                </a:solidFill>
                <a:latin typeface="BankGothic Md BT" panose="020B0807020203060204" pitchFamily="34" charset="0"/>
              </a:rPr>
              <a:t>-</a:t>
            </a:r>
          </a:p>
        </p:txBody>
      </p:sp>
      <p:sp>
        <p:nvSpPr>
          <p:cNvPr id="16" name="TextBox 15">
            <a:extLst>
              <a:ext uri="{FF2B5EF4-FFF2-40B4-BE49-F238E27FC236}">
                <a16:creationId xmlns:a16="http://schemas.microsoft.com/office/drawing/2014/main" id="{673AFCB4-8F92-ED42-4DF7-A718A790B228}"/>
              </a:ext>
            </a:extLst>
          </p:cNvPr>
          <p:cNvSpPr txBox="1"/>
          <p:nvPr/>
        </p:nvSpPr>
        <p:spPr>
          <a:xfrm>
            <a:off x="4409802" y="3986582"/>
            <a:ext cx="7782198" cy="971163"/>
          </a:xfrm>
          <a:prstGeom prst="rect">
            <a:avLst/>
          </a:prstGeom>
        </p:spPr>
        <p:txBody>
          <a:bodyPr wrap="square" lIns="0" tIns="0" rIns="0" bIns="0" rtlCol="0" anchor="t">
            <a:spAutoFit/>
          </a:bodyPr>
          <a:lstStyle/>
          <a:p>
            <a:pPr algn="ctr">
              <a:lnSpc>
                <a:spcPts val="8761"/>
              </a:lnSpc>
              <a:spcBef>
                <a:spcPct val="0"/>
              </a:spcBef>
            </a:pPr>
            <a:r>
              <a:rPr lang="en-IN" sz="3600" spc="-291" dirty="0">
                <a:solidFill>
                  <a:srgbClr val="573B26"/>
                </a:solidFill>
                <a:latin typeface="BankGothic Md BT" panose="020B0807020203060204" pitchFamily="34" charset="0"/>
              </a:rPr>
              <a:t>Nikhil Ranjan murmu</a:t>
            </a:r>
          </a:p>
        </p:txBody>
      </p:sp>
      <p:sp>
        <p:nvSpPr>
          <p:cNvPr id="17" name="TextBox 16">
            <a:extLst>
              <a:ext uri="{FF2B5EF4-FFF2-40B4-BE49-F238E27FC236}">
                <a16:creationId xmlns:a16="http://schemas.microsoft.com/office/drawing/2014/main" id="{A62ADC4C-CF0E-C4C7-4F3F-AB0E741388FF}"/>
              </a:ext>
            </a:extLst>
          </p:cNvPr>
          <p:cNvSpPr txBox="1"/>
          <p:nvPr/>
        </p:nvSpPr>
        <p:spPr>
          <a:xfrm>
            <a:off x="4424740" y="4472163"/>
            <a:ext cx="7782198" cy="971163"/>
          </a:xfrm>
          <a:prstGeom prst="rect">
            <a:avLst/>
          </a:prstGeom>
        </p:spPr>
        <p:txBody>
          <a:bodyPr wrap="square" lIns="0" tIns="0" rIns="0" bIns="0" rtlCol="0" anchor="t">
            <a:spAutoFit/>
          </a:bodyPr>
          <a:lstStyle/>
          <a:p>
            <a:pPr algn="ctr">
              <a:lnSpc>
                <a:spcPts val="8761"/>
              </a:lnSpc>
              <a:spcBef>
                <a:spcPct val="0"/>
              </a:spcBef>
            </a:pPr>
            <a:r>
              <a:rPr lang="en-IN" sz="3600" spc="-291" dirty="0">
                <a:solidFill>
                  <a:srgbClr val="573B26"/>
                </a:solidFill>
                <a:latin typeface="BankGothic Md BT" panose="020B0807020203060204" pitchFamily="34" charset="0"/>
              </a:rPr>
              <a:t>Durga Prasad Pradhan</a:t>
            </a:r>
          </a:p>
        </p:txBody>
      </p:sp>
      <p:pic>
        <p:nvPicPr>
          <p:cNvPr id="18" name="Picture 17">
            <a:extLst>
              <a:ext uri="{FF2B5EF4-FFF2-40B4-BE49-F238E27FC236}">
                <a16:creationId xmlns:a16="http://schemas.microsoft.com/office/drawing/2014/main" id="{8CD30473-6E00-7B91-373A-C5DB8D996763}"/>
              </a:ext>
            </a:extLst>
          </p:cNvPr>
          <p:cNvPicPr>
            <a:picLocks noChangeAspect="1"/>
          </p:cNvPicPr>
          <p:nvPr/>
        </p:nvPicPr>
        <p:blipFill>
          <a:blip r:embed="rId4"/>
          <a:stretch>
            <a:fillRect/>
          </a:stretch>
        </p:blipFill>
        <p:spPr>
          <a:xfrm>
            <a:off x="785783" y="5704829"/>
            <a:ext cx="5008001" cy="1085132"/>
          </a:xfrm>
          <a:prstGeom prst="rect">
            <a:avLst/>
          </a:prstGeom>
        </p:spPr>
      </p:pic>
      <p:sp>
        <p:nvSpPr>
          <p:cNvPr id="26" name="Freeform 11">
            <a:extLst>
              <a:ext uri="{FF2B5EF4-FFF2-40B4-BE49-F238E27FC236}">
                <a16:creationId xmlns:a16="http://schemas.microsoft.com/office/drawing/2014/main" id="{EE6048A4-4BF9-07CF-9C5F-B68C8F1D6661}"/>
              </a:ext>
            </a:extLst>
          </p:cNvPr>
          <p:cNvSpPr/>
          <p:nvPr/>
        </p:nvSpPr>
        <p:spPr>
          <a:xfrm>
            <a:off x="9665514" y="225279"/>
            <a:ext cx="2338108" cy="2066046"/>
          </a:xfrm>
          <a:custGeom>
            <a:avLst/>
            <a:gdLst/>
            <a:ahLst/>
            <a:cxnLst/>
            <a:rect l="l" t="t" r="r" b="b"/>
            <a:pathLst>
              <a:path w="3416040" h="3485755">
                <a:moveTo>
                  <a:pt x="0" y="0"/>
                </a:moveTo>
                <a:lnTo>
                  <a:pt x="3416040" y="0"/>
                </a:lnTo>
                <a:lnTo>
                  <a:pt x="3416040" y="3485755"/>
                </a:lnTo>
                <a:lnTo>
                  <a:pt x="0" y="34857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 name="TextBox 26">
            <a:extLst>
              <a:ext uri="{FF2B5EF4-FFF2-40B4-BE49-F238E27FC236}">
                <a16:creationId xmlns:a16="http://schemas.microsoft.com/office/drawing/2014/main" id="{B6104431-0208-4B37-1D39-C61146F6F82A}"/>
              </a:ext>
            </a:extLst>
          </p:cNvPr>
          <p:cNvSpPr txBox="1"/>
          <p:nvPr/>
        </p:nvSpPr>
        <p:spPr>
          <a:xfrm>
            <a:off x="6450955" y="5615276"/>
            <a:ext cx="3842033" cy="971163"/>
          </a:xfrm>
          <a:prstGeom prst="rect">
            <a:avLst/>
          </a:prstGeom>
        </p:spPr>
        <p:txBody>
          <a:bodyPr wrap="square" lIns="0" tIns="0" rIns="0" bIns="0" rtlCol="0" anchor="t">
            <a:spAutoFit/>
          </a:bodyPr>
          <a:lstStyle/>
          <a:p>
            <a:pPr algn="ctr">
              <a:lnSpc>
                <a:spcPts val="8761"/>
              </a:lnSpc>
              <a:spcBef>
                <a:spcPct val="0"/>
              </a:spcBef>
            </a:pPr>
            <a:r>
              <a:rPr lang="en-IN" sz="3600" b="1" spc="-291" dirty="0">
                <a:solidFill>
                  <a:srgbClr val="573B26"/>
                </a:solidFill>
                <a:latin typeface="BankGothic Md BT" panose="020B0807020203060204" pitchFamily="34" charset="0"/>
              </a:rPr>
              <a:t>NIT ROURKELA</a:t>
            </a:r>
          </a:p>
        </p:txBody>
      </p:sp>
    </p:spTree>
    <p:extLst>
      <p:ext uri="{BB962C8B-B14F-4D97-AF65-F5344CB8AC3E}">
        <p14:creationId xmlns:p14="http://schemas.microsoft.com/office/powerpoint/2010/main" val="300950683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161827C-5E03-286A-53CA-CE47981458D0}"/>
              </a:ext>
            </a:extLst>
          </p:cNvPr>
          <p:cNvSpPr/>
          <p:nvPr/>
        </p:nvSpPr>
        <p:spPr>
          <a:xfrm>
            <a:off x="826498" y="2604155"/>
            <a:ext cx="10877822" cy="2648561"/>
          </a:xfrm>
          <a:prstGeom prst="rect">
            <a:avLst/>
          </a:prstGeom>
          <a:solidFill>
            <a:srgbClr val="F3B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99D90C3-CA0F-DF1C-A52E-92A9BD83369F}"/>
              </a:ext>
            </a:extLst>
          </p:cNvPr>
          <p:cNvSpPr/>
          <p:nvPr/>
        </p:nvSpPr>
        <p:spPr>
          <a:xfrm>
            <a:off x="2863761" y="1127760"/>
            <a:ext cx="7115175" cy="934719"/>
          </a:xfrm>
          <a:prstGeom prst="rect">
            <a:avLst/>
          </a:prstGeom>
          <a:solidFill>
            <a:srgbClr val="FB4E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9D6813C-8036-ABF0-F27E-75A79F030EB9}"/>
              </a:ext>
            </a:extLst>
          </p:cNvPr>
          <p:cNvCxnSpPr>
            <a:cxnSpLocks/>
          </p:cNvCxnSpPr>
          <p:nvPr/>
        </p:nvCxnSpPr>
        <p:spPr>
          <a:xfrm>
            <a:off x="1581150" y="981075"/>
            <a:ext cx="9267825" cy="0"/>
          </a:xfrm>
          <a:prstGeom prst="line">
            <a:avLst/>
          </a:prstGeom>
          <a:ln w="57150">
            <a:solidFill>
              <a:srgbClr val="E57C04"/>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749BB044-046C-F02B-49D3-F03009E3DE2B}"/>
              </a:ext>
            </a:extLst>
          </p:cNvPr>
          <p:cNvSpPr/>
          <p:nvPr/>
        </p:nvSpPr>
        <p:spPr>
          <a:xfrm rot="6120000">
            <a:off x="609683" y="569531"/>
            <a:ext cx="1737124" cy="1395466"/>
          </a:xfrm>
          <a:custGeom>
            <a:avLst/>
            <a:gdLst>
              <a:gd name="connsiteX0" fmla="*/ 0 w 1779324"/>
              <a:gd name="connsiteY0" fmla="*/ 0 h 1429366"/>
              <a:gd name="connsiteX1" fmla="*/ 1779324 w 1779324"/>
              <a:gd name="connsiteY1" fmla="*/ 856878 h 1429366"/>
              <a:gd name="connsiteX2" fmla="*/ 1061446 w 1779324"/>
              <a:gd name="connsiteY2" fmla="*/ 1429366 h 1429366"/>
              <a:gd name="connsiteX3" fmla="*/ 1048258 w 1779324"/>
              <a:gd name="connsiteY3" fmla="*/ 1411730 h 1429366"/>
              <a:gd name="connsiteX4" fmla="*/ 0 w 1779324"/>
              <a:gd name="connsiteY4" fmla="*/ 917375 h 142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324" h="1429366">
                <a:moveTo>
                  <a:pt x="0" y="0"/>
                </a:moveTo>
                <a:cubicBezTo>
                  <a:pt x="692595" y="0"/>
                  <a:pt x="1347499" y="315385"/>
                  <a:pt x="1779324" y="856878"/>
                </a:cubicBezTo>
                <a:lnTo>
                  <a:pt x="1061446" y="1429366"/>
                </a:lnTo>
                <a:lnTo>
                  <a:pt x="1048258" y="1411730"/>
                </a:lnTo>
                <a:cubicBezTo>
                  <a:pt x="799096" y="1109815"/>
                  <a:pt x="422022" y="917375"/>
                  <a:pt x="0" y="917375"/>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345" tIns="483023" rIns="1034102" bIns="3382011"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sp>
        <p:nvSpPr>
          <p:cNvPr id="20" name="Freeform: Shape 19">
            <a:extLst>
              <a:ext uri="{FF2B5EF4-FFF2-40B4-BE49-F238E27FC236}">
                <a16:creationId xmlns:a16="http://schemas.microsoft.com/office/drawing/2014/main" id="{EF4BE1F8-5BD9-B0B8-F724-EACFB7899D90}"/>
              </a:ext>
            </a:extLst>
          </p:cNvPr>
          <p:cNvSpPr/>
          <p:nvPr/>
        </p:nvSpPr>
        <p:spPr>
          <a:xfrm rot="6120000">
            <a:off x="-343133" y="658692"/>
            <a:ext cx="847955" cy="1344384"/>
          </a:xfrm>
          <a:custGeom>
            <a:avLst/>
            <a:gdLst>
              <a:gd name="connsiteX0" fmla="*/ 717878 w 1214414"/>
              <a:gd name="connsiteY0" fmla="*/ 0 h 1925384"/>
              <a:gd name="connsiteX1" fmla="*/ 1157334 w 1214414"/>
              <a:gd name="connsiteY1" fmla="*/ 1925384 h 1925384"/>
              <a:gd name="connsiteX2" fmla="*/ 262138 w 1214414"/>
              <a:gd name="connsiteY2" fmla="*/ 1721061 h 1925384"/>
              <a:gd name="connsiteX3" fmla="*/ 269420 w 1214414"/>
              <a:gd name="connsiteY3" fmla="*/ 1692740 h 1925384"/>
              <a:gd name="connsiteX4" fmla="*/ 297019 w 1214414"/>
              <a:gd name="connsiteY4" fmla="*/ 1418962 h 1925384"/>
              <a:gd name="connsiteX5" fmla="*/ 65015 w 1214414"/>
              <a:gd name="connsiteY5" fmla="*/ 659431 h 1925384"/>
              <a:gd name="connsiteX6" fmla="*/ 0 w 1214414"/>
              <a:gd name="connsiteY6" fmla="*/ 572488 h 192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4414" h="1925384">
                <a:moveTo>
                  <a:pt x="717878" y="0"/>
                </a:moveTo>
                <a:cubicBezTo>
                  <a:pt x="1149703" y="541492"/>
                  <a:pt x="1311450" y="1250155"/>
                  <a:pt x="1157334" y="1925384"/>
                </a:cubicBezTo>
                <a:lnTo>
                  <a:pt x="262138" y="1721061"/>
                </a:lnTo>
                <a:lnTo>
                  <a:pt x="269420" y="1692740"/>
                </a:lnTo>
                <a:cubicBezTo>
                  <a:pt x="287516" y="1604308"/>
                  <a:pt x="297019" y="1512745"/>
                  <a:pt x="297019" y="1418962"/>
                </a:cubicBezTo>
                <a:cubicBezTo>
                  <a:pt x="297019" y="1137615"/>
                  <a:pt x="211490" y="876244"/>
                  <a:pt x="65015" y="659431"/>
                </a:cubicBezTo>
                <a:lnTo>
                  <a:pt x="0" y="572488"/>
                </a:ln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073" tIns="1678940" rIns="167133" bIns="2139527" numCol="1" spcCol="1270" anchor="ctr" anchorCtr="0">
            <a:noAutofit/>
          </a:bodyPr>
          <a:lstStyle/>
          <a:p>
            <a:pPr marL="0" lvl="0" indent="0" algn="ctr" defTabSz="1866900">
              <a:lnSpc>
                <a:spcPct val="90000"/>
              </a:lnSpc>
              <a:spcBef>
                <a:spcPct val="0"/>
              </a:spcBef>
              <a:spcAft>
                <a:spcPct val="35000"/>
              </a:spcAft>
              <a:buNone/>
            </a:pPr>
            <a:endParaRPr lang="en-US" sz="4200" kern="1200" dirty="0"/>
          </a:p>
        </p:txBody>
      </p:sp>
      <p:sp>
        <p:nvSpPr>
          <p:cNvPr id="21" name="Freeform: Shape 20">
            <a:extLst>
              <a:ext uri="{FF2B5EF4-FFF2-40B4-BE49-F238E27FC236}">
                <a16:creationId xmlns:a16="http://schemas.microsoft.com/office/drawing/2014/main" id="{506832CB-9EDE-D1DC-F64D-0D6B49F79663}"/>
              </a:ext>
            </a:extLst>
          </p:cNvPr>
          <p:cNvSpPr/>
          <p:nvPr/>
        </p:nvSpPr>
        <p:spPr>
          <a:xfrm rot="6120000">
            <a:off x="-1671820" y="245152"/>
            <a:ext cx="1138082" cy="1220780"/>
          </a:xfrm>
          <a:custGeom>
            <a:avLst/>
            <a:gdLst>
              <a:gd name="connsiteX0" fmla="*/ 734729 w 1629925"/>
              <a:gd name="connsiteY0" fmla="*/ 0 h 1748362"/>
              <a:gd name="connsiteX1" fmla="*/ 1629925 w 1629925"/>
              <a:gd name="connsiteY1" fmla="*/ 204323 h 1748362"/>
              <a:gd name="connsiteX2" fmla="*/ 398595 w 1629925"/>
              <a:gd name="connsiteY2" fmla="*/ 1748362 h 1748362"/>
              <a:gd name="connsiteX3" fmla="*/ 0 w 1629925"/>
              <a:gd name="connsiteY3" fmla="*/ 920670 h 1748362"/>
              <a:gd name="connsiteX4" fmla="*/ 58671 w 1629925"/>
              <a:gd name="connsiteY4" fmla="*/ 892407 h 1748362"/>
              <a:gd name="connsiteX5" fmla="*/ 708536 w 1629925"/>
              <a:gd name="connsiteY5" fmla="*/ 101867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5" h="1748362">
                <a:moveTo>
                  <a:pt x="734729" y="0"/>
                </a:moveTo>
                <a:lnTo>
                  <a:pt x="1629925" y="204323"/>
                </a:lnTo>
                <a:cubicBezTo>
                  <a:pt x="1475808" y="879553"/>
                  <a:pt x="1022601" y="1447857"/>
                  <a:pt x="398595" y="1748362"/>
                </a:cubicBezTo>
                <a:lnTo>
                  <a:pt x="0" y="920670"/>
                </a:lnTo>
                <a:lnTo>
                  <a:pt x="58671" y="892407"/>
                </a:lnTo>
                <a:cubicBezTo>
                  <a:pt x="366647" y="725104"/>
                  <a:pt x="602692" y="442168"/>
                  <a:pt x="708536" y="101867"/>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74340" tIns="2757593" rIns="481754" bIns="1023621" numCol="1" spcCol="1270" anchor="ctr" anchorCtr="0">
            <a:noAutofit/>
          </a:bodyPr>
          <a:lstStyle/>
          <a:p>
            <a:pPr marL="0" lvl="0" indent="0" algn="ctr" defTabSz="1689100">
              <a:lnSpc>
                <a:spcPct val="90000"/>
              </a:lnSpc>
              <a:spcBef>
                <a:spcPct val="0"/>
              </a:spcBef>
              <a:spcAft>
                <a:spcPct val="35000"/>
              </a:spcAft>
              <a:buNone/>
            </a:pPr>
            <a:endParaRPr lang="en-US" sz="3800" kern="1200"/>
          </a:p>
        </p:txBody>
      </p:sp>
      <p:sp>
        <p:nvSpPr>
          <p:cNvPr id="23" name="Freeform: Shape 22">
            <a:extLst>
              <a:ext uri="{FF2B5EF4-FFF2-40B4-BE49-F238E27FC236}">
                <a16:creationId xmlns:a16="http://schemas.microsoft.com/office/drawing/2014/main" id="{A55ED63A-54E1-70C1-F46F-65556994874C}"/>
              </a:ext>
            </a:extLst>
          </p:cNvPr>
          <p:cNvSpPr/>
          <p:nvPr/>
        </p:nvSpPr>
        <p:spPr>
          <a:xfrm rot="6120000">
            <a:off x="-1222294" y="-1869703"/>
            <a:ext cx="1138083" cy="1220780"/>
          </a:xfrm>
          <a:custGeom>
            <a:avLst/>
            <a:gdLst>
              <a:gd name="connsiteX0" fmla="*/ 895196 w 1629926"/>
              <a:gd name="connsiteY0" fmla="*/ 0 h 1748362"/>
              <a:gd name="connsiteX1" fmla="*/ 921389 w 1629926"/>
              <a:gd name="connsiteY1" fmla="*/ 101867 h 1748362"/>
              <a:gd name="connsiteX2" fmla="*/ 1571255 w 1629926"/>
              <a:gd name="connsiteY2" fmla="*/ 892407 h 1748362"/>
              <a:gd name="connsiteX3" fmla="*/ 1629926 w 1629926"/>
              <a:gd name="connsiteY3" fmla="*/ 920670 h 1748362"/>
              <a:gd name="connsiteX4" fmla="*/ 1231330 w 1629926"/>
              <a:gd name="connsiteY4" fmla="*/ 1748362 h 1748362"/>
              <a:gd name="connsiteX5" fmla="*/ 0 w 1629926"/>
              <a:gd name="connsiteY5" fmla="*/ 204322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6" h="1748362">
                <a:moveTo>
                  <a:pt x="895196" y="0"/>
                </a:moveTo>
                <a:lnTo>
                  <a:pt x="921389" y="101867"/>
                </a:lnTo>
                <a:cubicBezTo>
                  <a:pt x="1027234" y="442168"/>
                  <a:pt x="1263278" y="725104"/>
                  <a:pt x="1571255" y="892407"/>
                </a:cubicBezTo>
                <a:lnTo>
                  <a:pt x="1629926" y="920670"/>
                </a:lnTo>
                <a:lnTo>
                  <a:pt x="1231330" y="1748362"/>
                </a:lnTo>
                <a:cubicBezTo>
                  <a:pt x="607324" y="1447856"/>
                  <a:pt x="154116" y="879552"/>
                  <a:pt x="0" y="204322"/>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533" tIns="2775373" rIns="2992121" bIns="1041401" numCol="1" spcCol="1270" anchor="ctr" anchorCtr="0">
            <a:noAutofit/>
          </a:bodyPr>
          <a:lstStyle/>
          <a:p>
            <a:pPr marL="0" lvl="0" indent="0" algn="ctr" defTabSz="2311400">
              <a:lnSpc>
                <a:spcPct val="90000"/>
              </a:lnSpc>
              <a:spcBef>
                <a:spcPct val="0"/>
              </a:spcBef>
              <a:spcAft>
                <a:spcPct val="35000"/>
              </a:spcAft>
              <a:buNone/>
            </a:pPr>
            <a:endParaRPr lang="en-US" sz="5200" kern="1200"/>
          </a:p>
        </p:txBody>
      </p:sp>
      <p:sp>
        <p:nvSpPr>
          <p:cNvPr id="24" name="Freeform: Shape 23">
            <a:extLst>
              <a:ext uri="{FF2B5EF4-FFF2-40B4-BE49-F238E27FC236}">
                <a16:creationId xmlns:a16="http://schemas.microsoft.com/office/drawing/2014/main" id="{11E457E7-AB1B-15FF-44DF-6357F707EAC7}"/>
              </a:ext>
            </a:extLst>
          </p:cNvPr>
          <p:cNvSpPr/>
          <p:nvPr/>
        </p:nvSpPr>
        <p:spPr>
          <a:xfrm rot="6120000">
            <a:off x="191198" y="-1855134"/>
            <a:ext cx="847955" cy="1344383"/>
          </a:xfrm>
          <a:custGeom>
            <a:avLst/>
            <a:gdLst>
              <a:gd name="connsiteX0" fmla="*/ 496536 w 1214415"/>
              <a:gd name="connsiteY0" fmla="*/ 0 h 1925383"/>
              <a:gd name="connsiteX1" fmla="*/ 1214415 w 1214415"/>
              <a:gd name="connsiteY1" fmla="*/ 572489 h 1925383"/>
              <a:gd name="connsiteX2" fmla="*/ 1149400 w 1214415"/>
              <a:gd name="connsiteY2" fmla="*/ 659432 h 1925383"/>
              <a:gd name="connsiteX3" fmla="*/ 917395 w 1214415"/>
              <a:gd name="connsiteY3" fmla="*/ 1418963 h 1925383"/>
              <a:gd name="connsiteX4" fmla="*/ 944994 w 1214415"/>
              <a:gd name="connsiteY4" fmla="*/ 1692741 h 1925383"/>
              <a:gd name="connsiteX5" fmla="*/ 952276 w 1214415"/>
              <a:gd name="connsiteY5" fmla="*/ 1721061 h 1925383"/>
              <a:gd name="connsiteX6" fmla="*/ 57080 w 1214415"/>
              <a:gd name="connsiteY6" fmla="*/ 1925383 h 1925383"/>
              <a:gd name="connsiteX7" fmla="*/ 496536 w 1214415"/>
              <a:gd name="connsiteY7" fmla="*/ 0 h 19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15" h="1925383">
                <a:moveTo>
                  <a:pt x="496536" y="0"/>
                </a:moveTo>
                <a:lnTo>
                  <a:pt x="1214415" y="572489"/>
                </a:lnTo>
                <a:lnTo>
                  <a:pt x="1149400" y="659432"/>
                </a:lnTo>
                <a:cubicBezTo>
                  <a:pt x="1002924" y="876245"/>
                  <a:pt x="917395" y="1137616"/>
                  <a:pt x="917395" y="1418963"/>
                </a:cubicBezTo>
                <a:cubicBezTo>
                  <a:pt x="917395" y="1512746"/>
                  <a:pt x="926898" y="1604309"/>
                  <a:pt x="944994" y="1692741"/>
                </a:cubicBezTo>
                <a:lnTo>
                  <a:pt x="952276" y="1721061"/>
                </a:lnTo>
                <a:lnTo>
                  <a:pt x="57080" y="1925383"/>
                </a:lnTo>
                <a:cubicBezTo>
                  <a:pt x="-97036" y="1250154"/>
                  <a:pt x="64712" y="541492"/>
                  <a:pt x="496536"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292" tIns="1689100" rIns="3179234" bIns="2149687" numCol="1" spcCol="1270" anchor="ctr" anchorCtr="0">
            <a:noAutofit/>
          </a:bodyPr>
          <a:lstStyle/>
          <a:p>
            <a:pPr marL="0" lvl="0" indent="0" algn="ctr" defTabSz="2222500">
              <a:lnSpc>
                <a:spcPct val="90000"/>
              </a:lnSpc>
              <a:spcBef>
                <a:spcPct val="0"/>
              </a:spcBef>
              <a:spcAft>
                <a:spcPct val="35000"/>
              </a:spcAft>
              <a:buNone/>
            </a:pPr>
            <a:endParaRPr lang="en-US" sz="5000" kern="1200"/>
          </a:p>
        </p:txBody>
      </p:sp>
      <p:sp>
        <p:nvSpPr>
          <p:cNvPr id="25" name="Freeform: Shape 24">
            <a:extLst>
              <a:ext uri="{FF2B5EF4-FFF2-40B4-BE49-F238E27FC236}">
                <a16:creationId xmlns:a16="http://schemas.microsoft.com/office/drawing/2014/main" id="{B22DAFA7-0D58-D62F-C15B-B6BE9BA2D2DD}"/>
              </a:ext>
            </a:extLst>
          </p:cNvPr>
          <p:cNvSpPr/>
          <p:nvPr/>
        </p:nvSpPr>
        <p:spPr>
          <a:xfrm rot="6120000">
            <a:off x="707387" y="-937784"/>
            <a:ext cx="1242398" cy="998043"/>
          </a:xfrm>
          <a:custGeom>
            <a:avLst/>
            <a:gdLst>
              <a:gd name="connsiteX0" fmla="*/ 1779324 w 1779324"/>
              <a:gd name="connsiteY0" fmla="*/ 0 h 1429366"/>
              <a:gd name="connsiteX1" fmla="*/ 1779324 w 1779324"/>
              <a:gd name="connsiteY1" fmla="*/ 917375 h 1429366"/>
              <a:gd name="connsiteX2" fmla="*/ 731067 w 1779324"/>
              <a:gd name="connsiteY2" fmla="*/ 1411730 h 1429366"/>
              <a:gd name="connsiteX3" fmla="*/ 717878 w 1779324"/>
              <a:gd name="connsiteY3" fmla="*/ 1429366 h 1429366"/>
              <a:gd name="connsiteX4" fmla="*/ 0 w 1779324"/>
              <a:gd name="connsiteY4" fmla="*/ 856878 h 1429366"/>
              <a:gd name="connsiteX5" fmla="*/ 1779324 w 1779324"/>
              <a:gd name="connsiteY5" fmla="*/ 0 h 142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29366">
                <a:moveTo>
                  <a:pt x="1779324" y="0"/>
                </a:moveTo>
                <a:lnTo>
                  <a:pt x="1779324" y="917375"/>
                </a:lnTo>
                <a:cubicBezTo>
                  <a:pt x="1357303" y="917375"/>
                  <a:pt x="980229" y="1109815"/>
                  <a:pt x="731067" y="1411730"/>
                </a:cubicBezTo>
                <a:lnTo>
                  <a:pt x="717878" y="1429366"/>
                </a:lnTo>
                <a:lnTo>
                  <a:pt x="0" y="856878"/>
                </a:lnTo>
                <a:cubicBezTo>
                  <a:pt x="431825" y="315386"/>
                  <a:pt x="1086729" y="0"/>
                  <a:pt x="1779324"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887" tIns="493183" rIns="2378880" bIns="3392171" numCol="1" spcCol="1270" anchor="ctr" anchorCtr="0">
            <a:noAutofit/>
          </a:bodyPr>
          <a:lstStyle/>
          <a:p>
            <a:pPr marL="0" lvl="0" indent="0" algn="ctr" defTabSz="2089150">
              <a:lnSpc>
                <a:spcPct val="90000"/>
              </a:lnSpc>
              <a:spcBef>
                <a:spcPct val="0"/>
              </a:spcBef>
              <a:spcAft>
                <a:spcPct val="35000"/>
              </a:spcAft>
              <a:buNone/>
            </a:pPr>
            <a:endParaRPr lang="en-US" sz="4700" kern="1200"/>
          </a:p>
        </p:txBody>
      </p:sp>
      <p:pic>
        <p:nvPicPr>
          <p:cNvPr id="7" name="Picture 6">
            <a:extLst>
              <a:ext uri="{FF2B5EF4-FFF2-40B4-BE49-F238E27FC236}">
                <a16:creationId xmlns:a16="http://schemas.microsoft.com/office/drawing/2014/main" id="{4A9FA7D8-7446-DEC8-5D55-27CD88C9CBCF}"/>
              </a:ext>
            </a:extLst>
          </p:cNvPr>
          <p:cNvPicPr>
            <a:picLocks noChangeAspect="1"/>
          </p:cNvPicPr>
          <p:nvPr/>
        </p:nvPicPr>
        <p:blipFill>
          <a:blip r:embed="rId2" cstate="screen">
            <a:extLst>
              <a:ext uri="{28A0092B-C50C-407E-A947-70E740481C1C}">
                <a14:useLocalDpi xmlns:a14="http://schemas.microsoft.com/office/drawing/2010/main"/>
              </a:ext>
            </a:extLst>
          </a:blip>
          <a:srcRect t="8198" r="2454" b="8198"/>
          <a:stretch/>
        </p:blipFill>
        <p:spPr>
          <a:xfrm rot="6120000">
            <a:off x="-1978525" y="-651225"/>
            <a:ext cx="1338338" cy="735298"/>
          </a:xfrm>
          <a:custGeom>
            <a:avLst/>
            <a:gdLst>
              <a:gd name="connsiteX0" fmla="*/ 323080 w 1818825"/>
              <a:gd name="connsiteY0" fmla="*/ 0 h 999284"/>
              <a:gd name="connsiteX1" fmla="*/ 380091 w 1818825"/>
              <a:gd name="connsiteY1" fmla="*/ 27463 h 999284"/>
              <a:gd name="connsiteX2" fmla="*/ 881858 w 1818825"/>
              <a:gd name="connsiteY2" fmla="*/ 128765 h 999284"/>
              <a:gd name="connsiteX3" fmla="*/ 1383626 w 1818825"/>
              <a:gd name="connsiteY3" fmla="*/ 27463 h 999284"/>
              <a:gd name="connsiteX4" fmla="*/ 1440608 w 1818825"/>
              <a:gd name="connsiteY4" fmla="*/ 14 h 999284"/>
              <a:gd name="connsiteX5" fmla="*/ 1818825 w 1818825"/>
              <a:gd name="connsiteY5" fmla="*/ 785440 h 999284"/>
              <a:gd name="connsiteX6" fmla="*/ 171082 w 1818825"/>
              <a:gd name="connsiteY6" fmla="*/ 878982 h 999284"/>
              <a:gd name="connsiteX7" fmla="*/ 0 w 1818825"/>
              <a:gd name="connsiteY7" fmla="*/ 808228 h 999284"/>
              <a:gd name="connsiteX8" fmla="*/ 0 w 1818825"/>
              <a:gd name="connsiteY8" fmla="*/ 670882 h 9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25" h="999284">
                <a:moveTo>
                  <a:pt x="323080" y="0"/>
                </a:moveTo>
                <a:lnTo>
                  <a:pt x="380091" y="27463"/>
                </a:lnTo>
                <a:cubicBezTo>
                  <a:pt x="534314" y="92694"/>
                  <a:pt x="703874" y="128765"/>
                  <a:pt x="881858" y="128765"/>
                </a:cubicBezTo>
                <a:cubicBezTo>
                  <a:pt x="1059843" y="128765"/>
                  <a:pt x="1229403" y="92694"/>
                  <a:pt x="1383626" y="27463"/>
                </a:cubicBezTo>
                <a:lnTo>
                  <a:pt x="1440608" y="14"/>
                </a:lnTo>
                <a:lnTo>
                  <a:pt x="1818825" y="785440"/>
                </a:lnTo>
                <a:cubicBezTo>
                  <a:pt x="1300717" y="1034932"/>
                  <a:pt x="707871" y="1066112"/>
                  <a:pt x="171082" y="878982"/>
                </a:cubicBezTo>
                <a:lnTo>
                  <a:pt x="0" y="808228"/>
                </a:lnTo>
                <a:lnTo>
                  <a:pt x="0" y="670882"/>
                </a:lnTo>
                <a:close/>
              </a:path>
            </a:pathLst>
          </a:custGeom>
        </p:spPr>
      </p:pic>
      <p:sp>
        <p:nvSpPr>
          <p:cNvPr id="22" name="Oval 21">
            <a:extLst>
              <a:ext uri="{FF2B5EF4-FFF2-40B4-BE49-F238E27FC236}">
                <a16:creationId xmlns:a16="http://schemas.microsoft.com/office/drawing/2014/main" id="{047CCBFB-D80A-C6ED-5AF2-92CAD51248E6}"/>
              </a:ext>
            </a:extLst>
          </p:cNvPr>
          <p:cNvSpPr/>
          <p:nvPr/>
        </p:nvSpPr>
        <p:spPr>
          <a:xfrm>
            <a:off x="92729" y="132823"/>
            <a:ext cx="619125" cy="619125"/>
          </a:xfrm>
          <a:prstGeom prst="ellipse">
            <a:avLst/>
          </a:prstGeom>
          <a:solidFill>
            <a:srgbClr val="FAA300"/>
          </a:solidFill>
          <a:ln w="76200">
            <a:solidFill>
              <a:srgbClr val="E57C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1</a:t>
            </a:r>
          </a:p>
        </p:txBody>
      </p:sp>
      <p:sp>
        <p:nvSpPr>
          <p:cNvPr id="26" name="TextBox 25">
            <a:extLst>
              <a:ext uri="{FF2B5EF4-FFF2-40B4-BE49-F238E27FC236}">
                <a16:creationId xmlns:a16="http://schemas.microsoft.com/office/drawing/2014/main" id="{CE3CD06E-37DB-E977-6F3F-39AE5DB6CB14}"/>
              </a:ext>
            </a:extLst>
          </p:cNvPr>
          <p:cNvSpPr txBox="1"/>
          <p:nvPr/>
        </p:nvSpPr>
        <p:spPr>
          <a:xfrm>
            <a:off x="2863761" y="1271953"/>
            <a:ext cx="7115175" cy="646331"/>
          </a:xfrm>
          <a:prstGeom prst="rect">
            <a:avLst/>
          </a:prstGeom>
          <a:noFill/>
        </p:spPr>
        <p:txBody>
          <a:bodyPr wrap="square" rtlCol="0">
            <a:spAutoFit/>
          </a:bodyPr>
          <a:lstStyle/>
          <a:p>
            <a:pPr algn="ctr"/>
            <a:r>
              <a:rPr lang="en-US" sz="1800" dirty="0">
                <a:solidFill>
                  <a:schemeClr val="bg1"/>
                </a:solidFill>
                <a:latin typeface="Tenorite" panose="00000500000000000000" pitchFamily="2" charset="0"/>
              </a:rPr>
              <a:t> Develop a real-time prediction tool to forecast PM2.5 concentration across 34 Indian cities for the first 3 days of January 2023.</a:t>
            </a:r>
            <a:endParaRPr lang="en-US" dirty="0">
              <a:solidFill>
                <a:schemeClr val="bg1"/>
              </a:solidFill>
              <a:latin typeface="Tenorite" panose="00000500000000000000" pitchFamily="2" charset="0"/>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6E31C8C4-2993-E387-A367-1E89EF07D3E8}"/>
              </a:ext>
            </a:extLst>
          </p:cNvPr>
          <p:cNvSpPr txBox="1"/>
          <p:nvPr/>
        </p:nvSpPr>
        <p:spPr>
          <a:xfrm>
            <a:off x="3438548" y="387104"/>
            <a:ext cx="5553028" cy="523220"/>
          </a:xfrm>
          <a:prstGeom prst="rect">
            <a:avLst/>
          </a:prstGeom>
          <a:noFill/>
        </p:spPr>
        <p:txBody>
          <a:bodyPr wrap="square" rtlCol="0">
            <a:spAutoFit/>
          </a:bodyPr>
          <a:lstStyle/>
          <a:p>
            <a:pPr algn="ctr"/>
            <a:r>
              <a:rPr lang="en-IN" sz="2800" dirty="0">
                <a:latin typeface="BankGothic Md BT" panose="020B0807020203060204" pitchFamily="34" charset="0"/>
                <a:ea typeface="Tahoma" panose="020B0604030504040204" pitchFamily="34" charset="0"/>
                <a:cs typeface="Tahoma" panose="020B0604030504040204" pitchFamily="34" charset="0"/>
              </a:rPr>
              <a:t>Problem statement</a:t>
            </a:r>
            <a:endParaRPr lang="en-US" sz="2800" dirty="0">
              <a:latin typeface="BankGothic Md BT" panose="020B0807020203060204" pitchFamily="34" charset="0"/>
              <a:ea typeface="Tahoma" panose="020B0604030504040204" pitchFamily="34" charset="0"/>
              <a:cs typeface="Tahoma" panose="020B0604030504040204" pitchFamily="34" charset="0"/>
            </a:endParaRPr>
          </a:p>
        </p:txBody>
      </p:sp>
      <p:pic>
        <p:nvPicPr>
          <p:cNvPr id="28" name="Picture 27">
            <a:extLst>
              <a:ext uri="{FF2B5EF4-FFF2-40B4-BE49-F238E27FC236}">
                <a16:creationId xmlns:a16="http://schemas.microsoft.com/office/drawing/2014/main" id="{ACAC686B-23E6-8535-C406-46AEF15D0B35}"/>
              </a:ext>
            </a:extLst>
          </p:cNvPr>
          <p:cNvPicPr>
            <a:picLocks noChangeAspect="1"/>
          </p:cNvPicPr>
          <p:nvPr/>
        </p:nvPicPr>
        <p:blipFill>
          <a:blip r:embed="rId3"/>
          <a:stretch>
            <a:fillRect/>
          </a:stretch>
        </p:blipFill>
        <p:spPr>
          <a:xfrm>
            <a:off x="-6110780" y="5704829"/>
            <a:ext cx="5008001" cy="1085132"/>
          </a:xfrm>
          <a:prstGeom prst="rect">
            <a:avLst/>
          </a:prstGeom>
        </p:spPr>
      </p:pic>
      <p:sp>
        <p:nvSpPr>
          <p:cNvPr id="30" name="TextBox 29">
            <a:extLst>
              <a:ext uri="{FF2B5EF4-FFF2-40B4-BE49-F238E27FC236}">
                <a16:creationId xmlns:a16="http://schemas.microsoft.com/office/drawing/2014/main" id="{A82858DB-404F-CAFF-8D02-36BCA372E48A}"/>
              </a:ext>
            </a:extLst>
          </p:cNvPr>
          <p:cNvSpPr txBox="1"/>
          <p:nvPr/>
        </p:nvSpPr>
        <p:spPr>
          <a:xfrm>
            <a:off x="786892" y="2765712"/>
            <a:ext cx="10856340" cy="2308324"/>
          </a:xfrm>
          <a:prstGeom prst="rect">
            <a:avLst/>
          </a:prstGeom>
          <a:noFill/>
        </p:spPr>
        <p:txBody>
          <a:bodyPr wrap="square" rtlCol="0">
            <a:spAutoFit/>
          </a:bodyPr>
          <a:lstStyle/>
          <a:p>
            <a:pPr marL="285750" indent="-285750" algn="ctr">
              <a:buFont typeface="Arial" panose="020B0604020202020204" pitchFamily="34" charset="0"/>
              <a:buChar char="•"/>
            </a:pPr>
            <a:r>
              <a:rPr lang="en-US" dirty="0">
                <a:solidFill>
                  <a:srgbClr val="000000"/>
                </a:solidFill>
                <a:latin typeface="Tenorite" panose="00000500000000000000" pitchFamily="2" charset="0"/>
                <a:ea typeface="Tahoma" panose="020B0604030504040204" pitchFamily="34" charset="0"/>
                <a:cs typeface="Tahoma" panose="020B0604030504040204" pitchFamily="34" charset="0"/>
              </a:rPr>
              <a:t>Study the data of PM2.5 for 34 different cities.</a:t>
            </a:r>
          </a:p>
          <a:p>
            <a:pPr marL="285750" indent="-285750" algn="ctr">
              <a:buFont typeface="Arial" panose="020B0604020202020204" pitchFamily="34" charset="0"/>
              <a:buChar char="•"/>
            </a:pPr>
            <a:endParaRPr lang="en-US" dirty="0">
              <a:solidFill>
                <a:srgbClr val="000000"/>
              </a:solidFill>
              <a:latin typeface="Tenorite" panose="00000500000000000000" pitchFamily="2" charset="0"/>
              <a:ea typeface="Tahoma" panose="020B0604030504040204" pitchFamily="34" charset="0"/>
              <a:cs typeface="Tahoma" panose="020B0604030504040204" pitchFamily="34" charset="0"/>
            </a:endParaRPr>
          </a:p>
          <a:p>
            <a:pPr marL="285750" indent="-285750" algn="ctr">
              <a:buFont typeface="Arial" panose="020B0604020202020204" pitchFamily="34" charset="0"/>
              <a:buChar char="•"/>
            </a:pPr>
            <a:r>
              <a:rPr lang="en-US" dirty="0">
                <a:latin typeface="Tenorite" panose="00000500000000000000" pitchFamily="2" charset="0"/>
                <a:ea typeface="Tahoma" panose="020B0604030504040204" pitchFamily="34" charset="0"/>
                <a:cs typeface="Tahoma" panose="020B0604030504040204" pitchFamily="34" charset="0"/>
              </a:rPr>
              <a:t>Developing Time-Series model . </a:t>
            </a:r>
          </a:p>
          <a:p>
            <a:pPr marL="285750" indent="-285750" algn="ctr">
              <a:buFont typeface="Arial" panose="020B0604020202020204" pitchFamily="34" charset="0"/>
              <a:buChar char="•"/>
            </a:pPr>
            <a:endParaRPr lang="en-US" dirty="0">
              <a:latin typeface="Tenorite" panose="00000500000000000000" pitchFamily="2" charset="0"/>
              <a:ea typeface="Tahoma" panose="020B0604030504040204" pitchFamily="34" charset="0"/>
              <a:cs typeface="Tahoma" panose="020B0604030504040204" pitchFamily="34" charset="0"/>
            </a:endParaRPr>
          </a:p>
          <a:p>
            <a:pPr marL="285750" indent="-285750" algn="ctr">
              <a:buFont typeface="Arial" panose="020B0604020202020204" pitchFamily="34" charset="0"/>
              <a:buChar char="•"/>
            </a:pPr>
            <a:r>
              <a:rPr lang="en-US" dirty="0">
                <a:latin typeface="Tenorite" panose="00000500000000000000" pitchFamily="2" charset="0"/>
                <a:ea typeface="Tahoma" panose="020B0604030504040204" pitchFamily="34" charset="0"/>
                <a:cs typeface="Tahoma" panose="020B0604030504040204" pitchFamily="34" charset="0"/>
              </a:rPr>
              <a:t>Checking for any drastic increase or decrease in trend .</a:t>
            </a:r>
          </a:p>
          <a:p>
            <a:pPr marL="285750" indent="-285750" algn="ctr">
              <a:buFont typeface="Arial" panose="020B0604020202020204" pitchFamily="34" charset="0"/>
              <a:buChar char="•"/>
            </a:pPr>
            <a:endParaRPr lang="en-US" dirty="0">
              <a:latin typeface="Tenorite" panose="00000500000000000000" pitchFamily="2" charset="0"/>
              <a:ea typeface="Tahoma" panose="020B0604030504040204" pitchFamily="34" charset="0"/>
              <a:cs typeface="Tahoma" panose="020B0604030504040204" pitchFamily="34" charset="0"/>
            </a:endParaRPr>
          </a:p>
          <a:p>
            <a:pPr marL="285750" indent="-285750" algn="ctr">
              <a:buFont typeface="Arial" panose="020B0604020202020204" pitchFamily="34" charset="0"/>
              <a:buChar char="•"/>
            </a:pPr>
            <a:r>
              <a:rPr lang="en-US" dirty="0">
                <a:solidFill>
                  <a:srgbClr val="000000"/>
                </a:solidFill>
                <a:latin typeface="Tenorite" panose="00000500000000000000" pitchFamily="2" charset="0"/>
              </a:rPr>
              <a:t>F</a:t>
            </a:r>
            <a:r>
              <a:rPr lang="en-US" sz="1800" dirty="0">
                <a:solidFill>
                  <a:srgbClr val="000000"/>
                </a:solidFill>
                <a:latin typeface="Tenorite" panose="00000500000000000000" pitchFamily="2" charset="0"/>
              </a:rPr>
              <a:t>orecasting raises awareness about air pollution issues, fostering collective action and promoting sustainable practices for a healthier and more habitable society.</a:t>
            </a:r>
            <a:endParaRPr lang="en-US" dirty="0">
              <a:latin typeface="Tenorite" panose="00000500000000000000" pitchFamily="2" charset="0"/>
              <a:ea typeface="Tahoma" panose="020B0604030504040204" pitchFamily="34" charset="0"/>
              <a:cs typeface="Tahoma" panose="020B0604030504040204" pitchFamily="34" charset="0"/>
            </a:endParaRPr>
          </a:p>
        </p:txBody>
      </p:sp>
      <p:sp>
        <p:nvSpPr>
          <p:cNvPr id="32" name="Arrow: Down 31">
            <a:extLst>
              <a:ext uri="{FF2B5EF4-FFF2-40B4-BE49-F238E27FC236}">
                <a16:creationId xmlns:a16="http://schemas.microsoft.com/office/drawing/2014/main" id="{BCA8B95A-5A40-DD75-C9B3-A447E3577D4D}"/>
              </a:ext>
            </a:extLst>
          </p:cNvPr>
          <p:cNvSpPr/>
          <p:nvPr/>
        </p:nvSpPr>
        <p:spPr>
          <a:xfrm>
            <a:off x="5972746" y="2062477"/>
            <a:ext cx="484632" cy="531337"/>
          </a:xfrm>
          <a:prstGeom prst="downArrow">
            <a:avLst/>
          </a:prstGeom>
          <a:solidFill>
            <a:srgbClr val="FB4E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able 34">
            <a:extLst>
              <a:ext uri="{FF2B5EF4-FFF2-40B4-BE49-F238E27FC236}">
                <a16:creationId xmlns:a16="http://schemas.microsoft.com/office/drawing/2014/main" id="{91DB830C-E3B0-C1E9-FFBF-E2EBECC71AEE}"/>
              </a:ext>
            </a:extLst>
          </p:cNvPr>
          <p:cNvGraphicFramePr>
            <a:graphicFrameLocks noGrp="1"/>
          </p:cNvGraphicFramePr>
          <p:nvPr>
            <p:extLst>
              <p:ext uri="{D42A27DB-BD31-4B8C-83A1-F6EECF244321}">
                <p14:modId xmlns:p14="http://schemas.microsoft.com/office/powerpoint/2010/main" val="3167686368"/>
              </p:ext>
            </p:extLst>
          </p:nvPr>
        </p:nvGraphicFramePr>
        <p:xfrm>
          <a:off x="1103694" y="5739848"/>
          <a:ext cx="954912" cy="670635"/>
        </p:xfrm>
        <a:graphic>
          <a:graphicData uri="http://schemas.openxmlformats.org/drawingml/2006/table">
            <a:tbl>
              <a:tblPr firstRow="1" bandRow="1">
                <a:tableStyleId>{00A15C55-8517-42AA-B614-E9B94910E393}</a:tableStyleId>
              </a:tblPr>
              <a:tblGrid>
                <a:gridCol w="318304">
                  <a:extLst>
                    <a:ext uri="{9D8B030D-6E8A-4147-A177-3AD203B41FA5}">
                      <a16:colId xmlns:a16="http://schemas.microsoft.com/office/drawing/2014/main" val="2296448013"/>
                    </a:ext>
                  </a:extLst>
                </a:gridCol>
                <a:gridCol w="318304">
                  <a:extLst>
                    <a:ext uri="{9D8B030D-6E8A-4147-A177-3AD203B41FA5}">
                      <a16:colId xmlns:a16="http://schemas.microsoft.com/office/drawing/2014/main" val="1484526434"/>
                    </a:ext>
                  </a:extLst>
                </a:gridCol>
                <a:gridCol w="318304">
                  <a:extLst>
                    <a:ext uri="{9D8B030D-6E8A-4147-A177-3AD203B41FA5}">
                      <a16:colId xmlns:a16="http://schemas.microsoft.com/office/drawing/2014/main" val="2903426181"/>
                    </a:ext>
                  </a:extLst>
                </a:gridCol>
              </a:tblGrid>
              <a:tr h="134127">
                <a:tc>
                  <a:txBody>
                    <a:bodyPr/>
                    <a:lstStyle/>
                    <a:p>
                      <a:endParaRPr lang="en-US" sz="100"/>
                    </a:p>
                  </a:txBody>
                  <a:tcPr marT="424" marB="424"/>
                </a:tc>
                <a:tc>
                  <a:txBody>
                    <a:bodyPr/>
                    <a:lstStyle/>
                    <a:p>
                      <a:endParaRPr lang="en-US" sz="100"/>
                    </a:p>
                  </a:txBody>
                  <a:tcPr marT="424" marB="424"/>
                </a:tc>
                <a:tc>
                  <a:txBody>
                    <a:bodyPr/>
                    <a:lstStyle/>
                    <a:p>
                      <a:endParaRPr lang="en-US" sz="100"/>
                    </a:p>
                  </a:txBody>
                  <a:tcPr marT="424" marB="424"/>
                </a:tc>
                <a:extLst>
                  <a:ext uri="{0D108BD9-81ED-4DB2-BD59-A6C34878D82A}">
                    <a16:rowId xmlns:a16="http://schemas.microsoft.com/office/drawing/2014/main" val="1776475786"/>
                  </a:ext>
                </a:extLst>
              </a:tr>
              <a:tr h="134127">
                <a:tc>
                  <a:txBody>
                    <a:bodyPr/>
                    <a:lstStyle/>
                    <a:p>
                      <a:endParaRPr lang="en-US" sz="100"/>
                    </a:p>
                  </a:txBody>
                  <a:tcPr marT="424" marB="424"/>
                </a:tc>
                <a:tc>
                  <a:txBody>
                    <a:bodyPr/>
                    <a:lstStyle/>
                    <a:p>
                      <a:endParaRPr lang="en-US" sz="100"/>
                    </a:p>
                  </a:txBody>
                  <a:tcPr marT="424" marB="424"/>
                </a:tc>
                <a:tc>
                  <a:txBody>
                    <a:bodyPr/>
                    <a:lstStyle/>
                    <a:p>
                      <a:endParaRPr lang="en-US" sz="100"/>
                    </a:p>
                  </a:txBody>
                  <a:tcPr marT="424" marB="424"/>
                </a:tc>
                <a:extLst>
                  <a:ext uri="{0D108BD9-81ED-4DB2-BD59-A6C34878D82A}">
                    <a16:rowId xmlns:a16="http://schemas.microsoft.com/office/drawing/2014/main" val="4228700627"/>
                  </a:ext>
                </a:extLst>
              </a:tr>
              <a:tr h="134127">
                <a:tc>
                  <a:txBody>
                    <a:bodyPr/>
                    <a:lstStyle/>
                    <a:p>
                      <a:endParaRPr lang="en-US" sz="100"/>
                    </a:p>
                  </a:txBody>
                  <a:tcPr marT="424" marB="424"/>
                </a:tc>
                <a:tc>
                  <a:txBody>
                    <a:bodyPr/>
                    <a:lstStyle/>
                    <a:p>
                      <a:endParaRPr lang="en-US" sz="100"/>
                    </a:p>
                  </a:txBody>
                  <a:tcPr marT="424" marB="424"/>
                </a:tc>
                <a:tc>
                  <a:txBody>
                    <a:bodyPr/>
                    <a:lstStyle/>
                    <a:p>
                      <a:endParaRPr lang="en-US" sz="100"/>
                    </a:p>
                  </a:txBody>
                  <a:tcPr marT="424" marB="424"/>
                </a:tc>
                <a:extLst>
                  <a:ext uri="{0D108BD9-81ED-4DB2-BD59-A6C34878D82A}">
                    <a16:rowId xmlns:a16="http://schemas.microsoft.com/office/drawing/2014/main" val="2611983716"/>
                  </a:ext>
                </a:extLst>
              </a:tr>
              <a:tr h="134127">
                <a:tc>
                  <a:txBody>
                    <a:bodyPr/>
                    <a:lstStyle/>
                    <a:p>
                      <a:endParaRPr lang="en-US" sz="100"/>
                    </a:p>
                  </a:txBody>
                  <a:tcPr marT="424" marB="424"/>
                </a:tc>
                <a:tc>
                  <a:txBody>
                    <a:bodyPr/>
                    <a:lstStyle/>
                    <a:p>
                      <a:endParaRPr lang="en-US" sz="100"/>
                    </a:p>
                  </a:txBody>
                  <a:tcPr marT="424" marB="424"/>
                </a:tc>
                <a:tc>
                  <a:txBody>
                    <a:bodyPr/>
                    <a:lstStyle/>
                    <a:p>
                      <a:endParaRPr lang="en-US" sz="100"/>
                    </a:p>
                  </a:txBody>
                  <a:tcPr marT="424" marB="424"/>
                </a:tc>
                <a:extLst>
                  <a:ext uri="{0D108BD9-81ED-4DB2-BD59-A6C34878D82A}">
                    <a16:rowId xmlns:a16="http://schemas.microsoft.com/office/drawing/2014/main" val="2953195929"/>
                  </a:ext>
                </a:extLst>
              </a:tr>
              <a:tr h="134127">
                <a:tc>
                  <a:txBody>
                    <a:bodyPr/>
                    <a:lstStyle/>
                    <a:p>
                      <a:endParaRPr lang="en-US" sz="100"/>
                    </a:p>
                  </a:txBody>
                  <a:tcPr marT="424" marB="424"/>
                </a:tc>
                <a:tc>
                  <a:txBody>
                    <a:bodyPr/>
                    <a:lstStyle/>
                    <a:p>
                      <a:endParaRPr lang="en-US" sz="100"/>
                    </a:p>
                  </a:txBody>
                  <a:tcPr marT="424" marB="424"/>
                </a:tc>
                <a:tc>
                  <a:txBody>
                    <a:bodyPr/>
                    <a:lstStyle/>
                    <a:p>
                      <a:endParaRPr lang="en-US" sz="100" dirty="0"/>
                    </a:p>
                  </a:txBody>
                  <a:tcPr marT="424" marB="424"/>
                </a:tc>
                <a:extLst>
                  <a:ext uri="{0D108BD9-81ED-4DB2-BD59-A6C34878D82A}">
                    <a16:rowId xmlns:a16="http://schemas.microsoft.com/office/drawing/2014/main" val="2372276451"/>
                  </a:ext>
                </a:extLst>
              </a:tr>
            </a:tbl>
          </a:graphicData>
        </a:graphic>
      </p:graphicFrame>
      <p:graphicFrame>
        <p:nvGraphicFramePr>
          <p:cNvPr id="35" name="Table 35">
            <a:extLst>
              <a:ext uri="{FF2B5EF4-FFF2-40B4-BE49-F238E27FC236}">
                <a16:creationId xmlns:a16="http://schemas.microsoft.com/office/drawing/2014/main" id="{1CB0986E-4549-7CD5-7DED-562F1B34EFFA}"/>
              </a:ext>
            </a:extLst>
          </p:cNvPr>
          <p:cNvGraphicFramePr>
            <a:graphicFrameLocks noGrp="1"/>
          </p:cNvGraphicFramePr>
          <p:nvPr>
            <p:extLst>
              <p:ext uri="{D42A27DB-BD31-4B8C-83A1-F6EECF244321}">
                <p14:modId xmlns:p14="http://schemas.microsoft.com/office/powerpoint/2010/main" val="1455085906"/>
              </p:ext>
            </p:extLst>
          </p:nvPr>
        </p:nvGraphicFramePr>
        <p:xfrm>
          <a:off x="3478555" y="5503321"/>
          <a:ext cx="831759" cy="373604"/>
        </p:xfrm>
        <a:graphic>
          <a:graphicData uri="http://schemas.openxmlformats.org/drawingml/2006/table">
            <a:tbl>
              <a:tblPr firstRow="1" bandRow="1">
                <a:tableStyleId>{5C22544A-7EE6-4342-B048-85BDC9FD1C3A}</a:tableStyleId>
              </a:tblPr>
              <a:tblGrid>
                <a:gridCol w="277253">
                  <a:extLst>
                    <a:ext uri="{9D8B030D-6E8A-4147-A177-3AD203B41FA5}">
                      <a16:colId xmlns:a16="http://schemas.microsoft.com/office/drawing/2014/main" val="3247895832"/>
                    </a:ext>
                  </a:extLst>
                </a:gridCol>
                <a:gridCol w="277253">
                  <a:extLst>
                    <a:ext uri="{9D8B030D-6E8A-4147-A177-3AD203B41FA5}">
                      <a16:colId xmlns:a16="http://schemas.microsoft.com/office/drawing/2014/main" val="1671942237"/>
                    </a:ext>
                  </a:extLst>
                </a:gridCol>
                <a:gridCol w="277253">
                  <a:extLst>
                    <a:ext uri="{9D8B030D-6E8A-4147-A177-3AD203B41FA5}">
                      <a16:colId xmlns:a16="http://schemas.microsoft.com/office/drawing/2014/main" val="1087337227"/>
                    </a:ext>
                  </a:extLst>
                </a:gridCol>
              </a:tblGrid>
              <a:tr h="186802">
                <a:tc>
                  <a:txBody>
                    <a:bodyPr/>
                    <a:lstStyle/>
                    <a:p>
                      <a:endParaRPr lang="en-US" sz="100"/>
                    </a:p>
                  </a:txBody>
                  <a:tcPr marT="424" marB="424"/>
                </a:tc>
                <a:tc>
                  <a:txBody>
                    <a:bodyPr/>
                    <a:lstStyle/>
                    <a:p>
                      <a:endParaRPr lang="en-US" sz="100"/>
                    </a:p>
                  </a:txBody>
                  <a:tcPr marT="424" marB="424"/>
                </a:tc>
                <a:tc>
                  <a:txBody>
                    <a:bodyPr/>
                    <a:lstStyle/>
                    <a:p>
                      <a:endParaRPr lang="en-US" sz="100" dirty="0"/>
                    </a:p>
                  </a:txBody>
                  <a:tcPr marT="424" marB="424"/>
                </a:tc>
                <a:extLst>
                  <a:ext uri="{0D108BD9-81ED-4DB2-BD59-A6C34878D82A}">
                    <a16:rowId xmlns:a16="http://schemas.microsoft.com/office/drawing/2014/main" val="4279594208"/>
                  </a:ext>
                </a:extLst>
              </a:tr>
              <a:tr h="186802">
                <a:tc>
                  <a:txBody>
                    <a:bodyPr/>
                    <a:lstStyle/>
                    <a:p>
                      <a:endParaRPr lang="en-US" sz="100"/>
                    </a:p>
                  </a:txBody>
                  <a:tcPr marT="424" marB="424"/>
                </a:tc>
                <a:tc>
                  <a:txBody>
                    <a:bodyPr/>
                    <a:lstStyle/>
                    <a:p>
                      <a:endParaRPr lang="en-US" sz="100"/>
                    </a:p>
                  </a:txBody>
                  <a:tcPr marT="424" marB="424"/>
                </a:tc>
                <a:tc>
                  <a:txBody>
                    <a:bodyPr/>
                    <a:lstStyle/>
                    <a:p>
                      <a:endParaRPr lang="en-US" sz="100" dirty="0"/>
                    </a:p>
                  </a:txBody>
                  <a:tcPr marT="424" marB="424"/>
                </a:tc>
                <a:extLst>
                  <a:ext uri="{0D108BD9-81ED-4DB2-BD59-A6C34878D82A}">
                    <a16:rowId xmlns:a16="http://schemas.microsoft.com/office/drawing/2014/main" val="3622218056"/>
                  </a:ext>
                </a:extLst>
              </a:tr>
            </a:tbl>
          </a:graphicData>
        </a:graphic>
      </p:graphicFrame>
      <p:graphicFrame>
        <p:nvGraphicFramePr>
          <p:cNvPr id="36" name="Table 35">
            <a:extLst>
              <a:ext uri="{FF2B5EF4-FFF2-40B4-BE49-F238E27FC236}">
                <a16:creationId xmlns:a16="http://schemas.microsoft.com/office/drawing/2014/main" id="{CE2418FE-A579-73D1-771F-6B0A87BD1BC1}"/>
              </a:ext>
            </a:extLst>
          </p:cNvPr>
          <p:cNvGraphicFramePr>
            <a:graphicFrameLocks noGrp="1"/>
          </p:cNvGraphicFramePr>
          <p:nvPr>
            <p:extLst>
              <p:ext uri="{D42A27DB-BD31-4B8C-83A1-F6EECF244321}">
                <p14:modId xmlns:p14="http://schemas.microsoft.com/office/powerpoint/2010/main" val="1549510322"/>
              </p:ext>
            </p:extLst>
          </p:nvPr>
        </p:nvGraphicFramePr>
        <p:xfrm>
          <a:off x="3478554" y="6081938"/>
          <a:ext cx="831759" cy="373604"/>
        </p:xfrm>
        <a:graphic>
          <a:graphicData uri="http://schemas.openxmlformats.org/drawingml/2006/table">
            <a:tbl>
              <a:tblPr firstRow="1" bandRow="1">
                <a:tableStyleId>{5C22544A-7EE6-4342-B048-85BDC9FD1C3A}</a:tableStyleId>
              </a:tblPr>
              <a:tblGrid>
                <a:gridCol w="277253">
                  <a:extLst>
                    <a:ext uri="{9D8B030D-6E8A-4147-A177-3AD203B41FA5}">
                      <a16:colId xmlns:a16="http://schemas.microsoft.com/office/drawing/2014/main" val="3247895832"/>
                    </a:ext>
                  </a:extLst>
                </a:gridCol>
                <a:gridCol w="277253">
                  <a:extLst>
                    <a:ext uri="{9D8B030D-6E8A-4147-A177-3AD203B41FA5}">
                      <a16:colId xmlns:a16="http://schemas.microsoft.com/office/drawing/2014/main" val="1671942237"/>
                    </a:ext>
                  </a:extLst>
                </a:gridCol>
                <a:gridCol w="277253">
                  <a:extLst>
                    <a:ext uri="{9D8B030D-6E8A-4147-A177-3AD203B41FA5}">
                      <a16:colId xmlns:a16="http://schemas.microsoft.com/office/drawing/2014/main" val="1087337227"/>
                    </a:ext>
                  </a:extLst>
                </a:gridCol>
              </a:tblGrid>
              <a:tr h="186802">
                <a:tc>
                  <a:txBody>
                    <a:bodyPr/>
                    <a:lstStyle/>
                    <a:p>
                      <a:endParaRPr lang="en-US" sz="100"/>
                    </a:p>
                  </a:txBody>
                  <a:tcPr marT="424" marB="424"/>
                </a:tc>
                <a:tc>
                  <a:txBody>
                    <a:bodyPr/>
                    <a:lstStyle/>
                    <a:p>
                      <a:endParaRPr lang="en-US" sz="100"/>
                    </a:p>
                  </a:txBody>
                  <a:tcPr marT="424" marB="424"/>
                </a:tc>
                <a:tc>
                  <a:txBody>
                    <a:bodyPr/>
                    <a:lstStyle/>
                    <a:p>
                      <a:endParaRPr lang="en-US" sz="100"/>
                    </a:p>
                  </a:txBody>
                  <a:tcPr marT="424" marB="424"/>
                </a:tc>
                <a:extLst>
                  <a:ext uri="{0D108BD9-81ED-4DB2-BD59-A6C34878D82A}">
                    <a16:rowId xmlns:a16="http://schemas.microsoft.com/office/drawing/2014/main" val="4279594208"/>
                  </a:ext>
                </a:extLst>
              </a:tr>
              <a:tr h="186802">
                <a:tc>
                  <a:txBody>
                    <a:bodyPr/>
                    <a:lstStyle/>
                    <a:p>
                      <a:endParaRPr lang="en-US" sz="100"/>
                    </a:p>
                  </a:txBody>
                  <a:tcPr marT="424" marB="424"/>
                </a:tc>
                <a:tc>
                  <a:txBody>
                    <a:bodyPr/>
                    <a:lstStyle/>
                    <a:p>
                      <a:endParaRPr lang="en-US" sz="100"/>
                    </a:p>
                  </a:txBody>
                  <a:tcPr marT="424" marB="424"/>
                </a:tc>
                <a:tc>
                  <a:txBody>
                    <a:bodyPr/>
                    <a:lstStyle/>
                    <a:p>
                      <a:endParaRPr lang="en-US" sz="100" dirty="0"/>
                    </a:p>
                  </a:txBody>
                  <a:tcPr marT="424" marB="424"/>
                </a:tc>
                <a:extLst>
                  <a:ext uri="{0D108BD9-81ED-4DB2-BD59-A6C34878D82A}">
                    <a16:rowId xmlns:a16="http://schemas.microsoft.com/office/drawing/2014/main" val="3622218056"/>
                  </a:ext>
                </a:extLst>
              </a:tr>
            </a:tbl>
          </a:graphicData>
        </a:graphic>
      </p:graphicFrame>
      <p:graphicFrame>
        <p:nvGraphicFramePr>
          <p:cNvPr id="37" name="Table 36">
            <a:extLst>
              <a:ext uri="{FF2B5EF4-FFF2-40B4-BE49-F238E27FC236}">
                <a16:creationId xmlns:a16="http://schemas.microsoft.com/office/drawing/2014/main" id="{50265E11-11BC-200A-BA48-FC6CF1BAAB42}"/>
              </a:ext>
            </a:extLst>
          </p:cNvPr>
          <p:cNvGraphicFramePr>
            <a:graphicFrameLocks noGrp="1"/>
          </p:cNvGraphicFramePr>
          <p:nvPr>
            <p:extLst>
              <p:ext uri="{D42A27DB-BD31-4B8C-83A1-F6EECF244321}">
                <p14:modId xmlns:p14="http://schemas.microsoft.com/office/powerpoint/2010/main" val="585029283"/>
              </p:ext>
            </p:extLst>
          </p:nvPr>
        </p:nvGraphicFramePr>
        <p:xfrm>
          <a:off x="4504714" y="6040931"/>
          <a:ext cx="831759" cy="373604"/>
        </p:xfrm>
        <a:graphic>
          <a:graphicData uri="http://schemas.openxmlformats.org/drawingml/2006/table">
            <a:tbl>
              <a:tblPr firstRow="1" bandRow="1">
                <a:tableStyleId>{5C22544A-7EE6-4342-B048-85BDC9FD1C3A}</a:tableStyleId>
              </a:tblPr>
              <a:tblGrid>
                <a:gridCol w="277253">
                  <a:extLst>
                    <a:ext uri="{9D8B030D-6E8A-4147-A177-3AD203B41FA5}">
                      <a16:colId xmlns:a16="http://schemas.microsoft.com/office/drawing/2014/main" val="3247895832"/>
                    </a:ext>
                  </a:extLst>
                </a:gridCol>
                <a:gridCol w="277253">
                  <a:extLst>
                    <a:ext uri="{9D8B030D-6E8A-4147-A177-3AD203B41FA5}">
                      <a16:colId xmlns:a16="http://schemas.microsoft.com/office/drawing/2014/main" val="1671942237"/>
                    </a:ext>
                  </a:extLst>
                </a:gridCol>
                <a:gridCol w="277253">
                  <a:extLst>
                    <a:ext uri="{9D8B030D-6E8A-4147-A177-3AD203B41FA5}">
                      <a16:colId xmlns:a16="http://schemas.microsoft.com/office/drawing/2014/main" val="1087337227"/>
                    </a:ext>
                  </a:extLst>
                </a:gridCol>
              </a:tblGrid>
              <a:tr h="186802">
                <a:tc>
                  <a:txBody>
                    <a:bodyPr/>
                    <a:lstStyle/>
                    <a:p>
                      <a:endParaRPr lang="en-US" sz="100"/>
                    </a:p>
                  </a:txBody>
                  <a:tcPr marT="424" marB="424"/>
                </a:tc>
                <a:tc>
                  <a:txBody>
                    <a:bodyPr/>
                    <a:lstStyle/>
                    <a:p>
                      <a:endParaRPr lang="en-US" sz="100"/>
                    </a:p>
                  </a:txBody>
                  <a:tcPr marT="424" marB="424"/>
                </a:tc>
                <a:tc>
                  <a:txBody>
                    <a:bodyPr/>
                    <a:lstStyle/>
                    <a:p>
                      <a:endParaRPr lang="en-US" sz="100"/>
                    </a:p>
                  </a:txBody>
                  <a:tcPr marT="424" marB="424"/>
                </a:tc>
                <a:extLst>
                  <a:ext uri="{0D108BD9-81ED-4DB2-BD59-A6C34878D82A}">
                    <a16:rowId xmlns:a16="http://schemas.microsoft.com/office/drawing/2014/main" val="4279594208"/>
                  </a:ext>
                </a:extLst>
              </a:tr>
              <a:tr h="186802">
                <a:tc>
                  <a:txBody>
                    <a:bodyPr/>
                    <a:lstStyle/>
                    <a:p>
                      <a:endParaRPr lang="en-US" sz="100"/>
                    </a:p>
                  </a:txBody>
                  <a:tcPr marT="424" marB="424"/>
                </a:tc>
                <a:tc>
                  <a:txBody>
                    <a:bodyPr/>
                    <a:lstStyle/>
                    <a:p>
                      <a:endParaRPr lang="en-US" sz="100"/>
                    </a:p>
                  </a:txBody>
                  <a:tcPr marT="424" marB="424"/>
                </a:tc>
                <a:tc>
                  <a:txBody>
                    <a:bodyPr/>
                    <a:lstStyle/>
                    <a:p>
                      <a:endParaRPr lang="en-US" sz="100" dirty="0"/>
                    </a:p>
                  </a:txBody>
                  <a:tcPr marT="424" marB="424"/>
                </a:tc>
                <a:extLst>
                  <a:ext uri="{0D108BD9-81ED-4DB2-BD59-A6C34878D82A}">
                    <a16:rowId xmlns:a16="http://schemas.microsoft.com/office/drawing/2014/main" val="3622218056"/>
                  </a:ext>
                </a:extLst>
              </a:tr>
            </a:tbl>
          </a:graphicData>
        </a:graphic>
      </p:graphicFrame>
      <p:graphicFrame>
        <p:nvGraphicFramePr>
          <p:cNvPr id="38" name="Table 37">
            <a:extLst>
              <a:ext uri="{FF2B5EF4-FFF2-40B4-BE49-F238E27FC236}">
                <a16:creationId xmlns:a16="http://schemas.microsoft.com/office/drawing/2014/main" id="{58D4CA24-3337-0307-1499-8C1F63256BC1}"/>
              </a:ext>
            </a:extLst>
          </p:cNvPr>
          <p:cNvGraphicFramePr>
            <a:graphicFrameLocks noGrp="1"/>
          </p:cNvGraphicFramePr>
          <p:nvPr>
            <p:extLst>
              <p:ext uri="{D42A27DB-BD31-4B8C-83A1-F6EECF244321}">
                <p14:modId xmlns:p14="http://schemas.microsoft.com/office/powerpoint/2010/main" val="1489485873"/>
              </p:ext>
            </p:extLst>
          </p:nvPr>
        </p:nvGraphicFramePr>
        <p:xfrm>
          <a:off x="4504714" y="5503321"/>
          <a:ext cx="831759" cy="373604"/>
        </p:xfrm>
        <a:graphic>
          <a:graphicData uri="http://schemas.openxmlformats.org/drawingml/2006/table">
            <a:tbl>
              <a:tblPr firstRow="1" bandRow="1">
                <a:tableStyleId>{5C22544A-7EE6-4342-B048-85BDC9FD1C3A}</a:tableStyleId>
              </a:tblPr>
              <a:tblGrid>
                <a:gridCol w="277253">
                  <a:extLst>
                    <a:ext uri="{9D8B030D-6E8A-4147-A177-3AD203B41FA5}">
                      <a16:colId xmlns:a16="http://schemas.microsoft.com/office/drawing/2014/main" val="3247895832"/>
                    </a:ext>
                  </a:extLst>
                </a:gridCol>
                <a:gridCol w="277253">
                  <a:extLst>
                    <a:ext uri="{9D8B030D-6E8A-4147-A177-3AD203B41FA5}">
                      <a16:colId xmlns:a16="http://schemas.microsoft.com/office/drawing/2014/main" val="1671942237"/>
                    </a:ext>
                  </a:extLst>
                </a:gridCol>
                <a:gridCol w="277253">
                  <a:extLst>
                    <a:ext uri="{9D8B030D-6E8A-4147-A177-3AD203B41FA5}">
                      <a16:colId xmlns:a16="http://schemas.microsoft.com/office/drawing/2014/main" val="1087337227"/>
                    </a:ext>
                  </a:extLst>
                </a:gridCol>
              </a:tblGrid>
              <a:tr h="186802">
                <a:tc>
                  <a:txBody>
                    <a:bodyPr/>
                    <a:lstStyle/>
                    <a:p>
                      <a:endParaRPr lang="en-US" sz="100"/>
                    </a:p>
                  </a:txBody>
                  <a:tcPr marT="424" marB="424"/>
                </a:tc>
                <a:tc>
                  <a:txBody>
                    <a:bodyPr/>
                    <a:lstStyle/>
                    <a:p>
                      <a:endParaRPr lang="en-US" sz="100"/>
                    </a:p>
                  </a:txBody>
                  <a:tcPr marT="424" marB="424"/>
                </a:tc>
                <a:tc>
                  <a:txBody>
                    <a:bodyPr/>
                    <a:lstStyle/>
                    <a:p>
                      <a:endParaRPr lang="en-US" sz="100"/>
                    </a:p>
                  </a:txBody>
                  <a:tcPr marT="424" marB="424"/>
                </a:tc>
                <a:extLst>
                  <a:ext uri="{0D108BD9-81ED-4DB2-BD59-A6C34878D82A}">
                    <a16:rowId xmlns:a16="http://schemas.microsoft.com/office/drawing/2014/main" val="4279594208"/>
                  </a:ext>
                </a:extLst>
              </a:tr>
              <a:tr h="186802">
                <a:tc>
                  <a:txBody>
                    <a:bodyPr/>
                    <a:lstStyle/>
                    <a:p>
                      <a:endParaRPr lang="en-US" sz="100"/>
                    </a:p>
                  </a:txBody>
                  <a:tcPr marT="424" marB="424"/>
                </a:tc>
                <a:tc>
                  <a:txBody>
                    <a:bodyPr/>
                    <a:lstStyle/>
                    <a:p>
                      <a:endParaRPr lang="en-US" sz="100"/>
                    </a:p>
                  </a:txBody>
                  <a:tcPr marT="424" marB="424"/>
                </a:tc>
                <a:tc>
                  <a:txBody>
                    <a:bodyPr/>
                    <a:lstStyle/>
                    <a:p>
                      <a:endParaRPr lang="en-US" sz="100" dirty="0"/>
                    </a:p>
                  </a:txBody>
                  <a:tcPr marT="424" marB="424"/>
                </a:tc>
                <a:extLst>
                  <a:ext uri="{0D108BD9-81ED-4DB2-BD59-A6C34878D82A}">
                    <a16:rowId xmlns:a16="http://schemas.microsoft.com/office/drawing/2014/main" val="3622218056"/>
                  </a:ext>
                </a:extLst>
              </a:tr>
            </a:tbl>
          </a:graphicData>
        </a:graphic>
      </p:graphicFrame>
      <p:cxnSp>
        <p:nvCxnSpPr>
          <p:cNvPr id="40" name="Straight Arrow Connector 39">
            <a:extLst>
              <a:ext uri="{FF2B5EF4-FFF2-40B4-BE49-F238E27FC236}">
                <a16:creationId xmlns:a16="http://schemas.microsoft.com/office/drawing/2014/main" id="{B153EA46-59E7-49D1-2B6E-14F21DE2C706}"/>
              </a:ext>
            </a:extLst>
          </p:cNvPr>
          <p:cNvCxnSpPr>
            <a:cxnSpLocks/>
          </p:cNvCxnSpPr>
          <p:nvPr/>
        </p:nvCxnSpPr>
        <p:spPr>
          <a:xfrm>
            <a:off x="2235200" y="6127530"/>
            <a:ext cx="10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C6D1BE1-0307-5B6A-D653-9F56A08C485A}"/>
              </a:ext>
            </a:extLst>
          </p:cNvPr>
          <p:cNvCxnSpPr>
            <a:cxnSpLocks/>
          </p:cNvCxnSpPr>
          <p:nvPr/>
        </p:nvCxnSpPr>
        <p:spPr>
          <a:xfrm>
            <a:off x="5588000" y="6127530"/>
            <a:ext cx="10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5" name="Table 34">
            <a:extLst>
              <a:ext uri="{FF2B5EF4-FFF2-40B4-BE49-F238E27FC236}">
                <a16:creationId xmlns:a16="http://schemas.microsoft.com/office/drawing/2014/main" id="{0C705A05-2FC5-8069-3B15-506C78121803}"/>
              </a:ext>
            </a:extLst>
          </p:cNvPr>
          <p:cNvGraphicFramePr>
            <a:graphicFrameLocks noGrp="1"/>
          </p:cNvGraphicFramePr>
          <p:nvPr>
            <p:extLst>
              <p:ext uri="{D42A27DB-BD31-4B8C-83A1-F6EECF244321}">
                <p14:modId xmlns:p14="http://schemas.microsoft.com/office/powerpoint/2010/main" val="3564376239"/>
              </p:ext>
            </p:extLst>
          </p:nvPr>
        </p:nvGraphicFramePr>
        <p:xfrm>
          <a:off x="6926776" y="5756515"/>
          <a:ext cx="502789" cy="670635"/>
        </p:xfrm>
        <a:graphic>
          <a:graphicData uri="http://schemas.openxmlformats.org/drawingml/2006/table">
            <a:tbl>
              <a:tblPr firstRow="1" bandRow="1">
                <a:tableStyleId>{00A15C55-8517-42AA-B614-E9B94910E393}</a:tableStyleId>
              </a:tblPr>
              <a:tblGrid>
                <a:gridCol w="208280">
                  <a:extLst>
                    <a:ext uri="{9D8B030D-6E8A-4147-A177-3AD203B41FA5}">
                      <a16:colId xmlns:a16="http://schemas.microsoft.com/office/drawing/2014/main" val="2296448013"/>
                    </a:ext>
                  </a:extLst>
                </a:gridCol>
                <a:gridCol w="294509">
                  <a:extLst>
                    <a:ext uri="{9D8B030D-6E8A-4147-A177-3AD203B41FA5}">
                      <a16:colId xmlns:a16="http://schemas.microsoft.com/office/drawing/2014/main" val="1484526434"/>
                    </a:ext>
                  </a:extLst>
                </a:gridCol>
              </a:tblGrid>
              <a:tr h="134127">
                <a:tc>
                  <a:txBody>
                    <a:bodyPr/>
                    <a:lstStyle/>
                    <a:p>
                      <a:endParaRPr lang="en-US" sz="100"/>
                    </a:p>
                  </a:txBody>
                  <a:tcPr marT="424" marB="424"/>
                </a:tc>
                <a:tc>
                  <a:txBody>
                    <a:bodyPr/>
                    <a:lstStyle/>
                    <a:p>
                      <a:endParaRPr lang="en-US" sz="100" dirty="0"/>
                    </a:p>
                  </a:txBody>
                  <a:tcPr marT="424" marB="424"/>
                </a:tc>
                <a:extLst>
                  <a:ext uri="{0D108BD9-81ED-4DB2-BD59-A6C34878D82A}">
                    <a16:rowId xmlns:a16="http://schemas.microsoft.com/office/drawing/2014/main" val="1776475786"/>
                  </a:ext>
                </a:extLst>
              </a:tr>
              <a:tr h="134127">
                <a:tc>
                  <a:txBody>
                    <a:bodyPr/>
                    <a:lstStyle/>
                    <a:p>
                      <a:endParaRPr lang="en-US" sz="100"/>
                    </a:p>
                  </a:txBody>
                  <a:tcPr marT="424" marB="424"/>
                </a:tc>
                <a:tc rowSpan="4">
                  <a:txBody>
                    <a:bodyPr/>
                    <a:lstStyle/>
                    <a:p>
                      <a:endParaRPr lang="en-US" sz="100" dirty="0"/>
                    </a:p>
                  </a:txBody>
                  <a:tcPr marT="424" marB="424"/>
                </a:tc>
                <a:extLst>
                  <a:ext uri="{0D108BD9-81ED-4DB2-BD59-A6C34878D82A}">
                    <a16:rowId xmlns:a16="http://schemas.microsoft.com/office/drawing/2014/main" val="4228700627"/>
                  </a:ext>
                </a:extLst>
              </a:tr>
              <a:tr h="134127">
                <a:tc>
                  <a:txBody>
                    <a:bodyPr/>
                    <a:lstStyle/>
                    <a:p>
                      <a:endParaRPr lang="en-US" sz="100"/>
                    </a:p>
                  </a:txBody>
                  <a:tcPr marT="424" marB="424"/>
                </a:tc>
                <a:tc vMerge="1">
                  <a:txBody>
                    <a:bodyPr/>
                    <a:lstStyle/>
                    <a:p>
                      <a:endParaRPr lang="en-US" sz="100" dirty="0"/>
                    </a:p>
                  </a:txBody>
                  <a:tcPr marT="424" marB="424"/>
                </a:tc>
                <a:extLst>
                  <a:ext uri="{0D108BD9-81ED-4DB2-BD59-A6C34878D82A}">
                    <a16:rowId xmlns:a16="http://schemas.microsoft.com/office/drawing/2014/main" val="2611983716"/>
                  </a:ext>
                </a:extLst>
              </a:tr>
              <a:tr h="134127">
                <a:tc>
                  <a:txBody>
                    <a:bodyPr/>
                    <a:lstStyle/>
                    <a:p>
                      <a:endParaRPr lang="en-US" sz="100"/>
                    </a:p>
                  </a:txBody>
                  <a:tcPr marT="424" marB="424"/>
                </a:tc>
                <a:tc vMerge="1">
                  <a:txBody>
                    <a:bodyPr/>
                    <a:lstStyle/>
                    <a:p>
                      <a:endParaRPr lang="en-US" sz="100"/>
                    </a:p>
                  </a:txBody>
                  <a:tcPr marT="424" marB="424"/>
                </a:tc>
                <a:extLst>
                  <a:ext uri="{0D108BD9-81ED-4DB2-BD59-A6C34878D82A}">
                    <a16:rowId xmlns:a16="http://schemas.microsoft.com/office/drawing/2014/main" val="2953195929"/>
                  </a:ext>
                </a:extLst>
              </a:tr>
              <a:tr h="134127">
                <a:tc>
                  <a:txBody>
                    <a:bodyPr/>
                    <a:lstStyle/>
                    <a:p>
                      <a:endParaRPr lang="en-US" sz="100" dirty="0"/>
                    </a:p>
                  </a:txBody>
                  <a:tcPr marT="424" marB="424"/>
                </a:tc>
                <a:tc vMerge="1">
                  <a:txBody>
                    <a:bodyPr/>
                    <a:lstStyle/>
                    <a:p>
                      <a:endParaRPr lang="en-US" sz="100"/>
                    </a:p>
                  </a:txBody>
                  <a:tcPr marT="424" marB="424"/>
                </a:tc>
                <a:extLst>
                  <a:ext uri="{0D108BD9-81ED-4DB2-BD59-A6C34878D82A}">
                    <a16:rowId xmlns:a16="http://schemas.microsoft.com/office/drawing/2014/main" val="2372276451"/>
                  </a:ext>
                </a:extLst>
              </a:tr>
            </a:tbl>
          </a:graphicData>
        </a:graphic>
      </p:graphicFrame>
      <p:cxnSp>
        <p:nvCxnSpPr>
          <p:cNvPr id="46" name="Straight Arrow Connector 45">
            <a:extLst>
              <a:ext uri="{FF2B5EF4-FFF2-40B4-BE49-F238E27FC236}">
                <a16:creationId xmlns:a16="http://schemas.microsoft.com/office/drawing/2014/main" id="{56782A75-5707-B337-7999-34E39A677CCC}"/>
              </a:ext>
            </a:extLst>
          </p:cNvPr>
          <p:cNvCxnSpPr>
            <a:cxnSpLocks/>
          </p:cNvCxnSpPr>
          <p:nvPr/>
        </p:nvCxnSpPr>
        <p:spPr>
          <a:xfrm>
            <a:off x="7894320" y="6127530"/>
            <a:ext cx="10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EBC454D-B8E9-0F3E-DBFF-60219001E4CA}"/>
              </a:ext>
            </a:extLst>
          </p:cNvPr>
          <p:cNvCxnSpPr>
            <a:cxnSpLocks/>
          </p:cNvCxnSpPr>
          <p:nvPr/>
        </p:nvCxnSpPr>
        <p:spPr>
          <a:xfrm flipH="1" flipV="1">
            <a:off x="9103360" y="6040931"/>
            <a:ext cx="640080" cy="3695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17072F-6C7A-0892-468E-19C342D3014D}"/>
              </a:ext>
            </a:extLst>
          </p:cNvPr>
          <p:cNvCxnSpPr>
            <a:cxnSpLocks/>
          </p:cNvCxnSpPr>
          <p:nvPr/>
        </p:nvCxnSpPr>
        <p:spPr>
          <a:xfrm flipV="1">
            <a:off x="9743440" y="5756515"/>
            <a:ext cx="477520" cy="6539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5916BE7-56FD-7FB6-62AC-4750842D13CB}"/>
              </a:ext>
            </a:extLst>
          </p:cNvPr>
          <p:cNvCxnSpPr>
            <a:cxnSpLocks/>
          </p:cNvCxnSpPr>
          <p:nvPr/>
        </p:nvCxnSpPr>
        <p:spPr>
          <a:xfrm>
            <a:off x="10220960" y="5756515"/>
            <a:ext cx="867346" cy="69902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8" name="Freeform: Shape 67">
            <a:extLst>
              <a:ext uri="{FF2B5EF4-FFF2-40B4-BE49-F238E27FC236}">
                <a16:creationId xmlns:a16="http://schemas.microsoft.com/office/drawing/2014/main" id="{2B0F2E11-9A3C-3AD1-0713-C6C04B7541F2}"/>
              </a:ext>
            </a:extLst>
          </p:cNvPr>
          <p:cNvSpPr/>
          <p:nvPr/>
        </p:nvSpPr>
        <p:spPr>
          <a:xfrm>
            <a:off x="9133840" y="5689597"/>
            <a:ext cx="1920240" cy="786730"/>
          </a:xfrm>
          <a:custGeom>
            <a:avLst/>
            <a:gdLst>
              <a:gd name="connsiteX0" fmla="*/ 0 w 1920240"/>
              <a:gd name="connsiteY0" fmla="*/ 355603 h 786730"/>
              <a:gd name="connsiteX1" fmla="*/ 538480 w 1920240"/>
              <a:gd name="connsiteY1" fmla="*/ 772163 h 786730"/>
              <a:gd name="connsiteX2" fmla="*/ 995680 w 1920240"/>
              <a:gd name="connsiteY2" fmla="*/ 3 h 786730"/>
              <a:gd name="connsiteX3" fmla="*/ 1920240 w 1920240"/>
              <a:gd name="connsiteY3" fmla="*/ 782323 h 786730"/>
            </a:gdLst>
            <a:ahLst/>
            <a:cxnLst>
              <a:cxn ang="0">
                <a:pos x="connsiteX0" y="connsiteY0"/>
              </a:cxn>
              <a:cxn ang="0">
                <a:pos x="connsiteX1" y="connsiteY1"/>
              </a:cxn>
              <a:cxn ang="0">
                <a:pos x="connsiteX2" y="connsiteY2"/>
              </a:cxn>
              <a:cxn ang="0">
                <a:pos x="connsiteX3" y="connsiteY3"/>
              </a:cxn>
            </a:cxnLst>
            <a:rect l="l" t="t" r="r" b="b"/>
            <a:pathLst>
              <a:path w="1920240" h="786730">
                <a:moveTo>
                  <a:pt x="0" y="355603"/>
                </a:moveTo>
                <a:cubicBezTo>
                  <a:pt x="186266" y="593516"/>
                  <a:pt x="372533" y="831430"/>
                  <a:pt x="538480" y="772163"/>
                </a:cubicBezTo>
                <a:cubicBezTo>
                  <a:pt x="704427" y="712896"/>
                  <a:pt x="765387" y="-1690"/>
                  <a:pt x="995680" y="3"/>
                </a:cubicBezTo>
                <a:cubicBezTo>
                  <a:pt x="1225973" y="1696"/>
                  <a:pt x="1711960" y="855136"/>
                  <a:pt x="1920240" y="782323"/>
                </a:cubicBezTo>
              </a:path>
            </a:pathLst>
          </a:custGeom>
          <a:noFill/>
          <a:ln w="19050">
            <a:solidFill>
              <a:srgbClr val="F63E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C7FE3395-07B6-CD23-635A-03F154B44804}"/>
              </a:ext>
            </a:extLst>
          </p:cNvPr>
          <p:cNvSpPr txBox="1"/>
          <p:nvPr/>
        </p:nvSpPr>
        <p:spPr>
          <a:xfrm>
            <a:off x="1103694" y="6506463"/>
            <a:ext cx="1050226" cy="307777"/>
          </a:xfrm>
          <a:prstGeom prst="rect">
            <a:avLst/>
          </a:prstGeom>
          <a:noFill/>
        </p:spPr>
        <p:txBody>
          <a:bodyPr wrap="square" rtlCol="0">
            <a:spAutoFit/>
          </a:bodyPr>
          <a:lstStyle/>
          <a:p>
            <a:r>
              <a:rPr lang="en-IN" sz="1400" dirty="0">
                <a:latin typeface="BankGothic Md BT" panose="020B0807020203060204" pitchFamily="34" charset="0"/>
              </a:rPr>
              <a:t>dataset</a:t>
            </a:r>
            <a:endParaRPr lang="en-US" sz="1400" dirty="0">
              <a:latin typeface="BankGothic Md BT" panose="020B0807020203060204" pitchFamily="34" charset="0"/>
            </a:endParaRPr>
          </a:p>
        </p:txBody>
      </p:sp>
      <p:sp>
        <p:nvSpPr>
          <p:cNvPr id="70" name="TextBox 69">
            <a:extLst>
              <a:ext uri="{FF2B5EF4-FFF2-40B4-BE49-F238E27FC236}">
                <a16:creationId xmlns:a16="http://schemas.microsoft.com/office/drawing/2014/main" id="{256420D7-1B48-AC80-3C53-C3B01483FBEF}"/>
              </a:ext>
            </a:extLst>
          </p:cNvPr>
          <p:cNvSpPr txBox="1"/>
          <p:nvPr/>
        </p:nvSpPr>
        <p:spPr>
          <a:xfrm>
            <a:off x="3470388" y="6506463"/>
            <a:ext cx="2502358" cy="307777"/>
          </a:xfrm>
          <a:prstGeom prst="rect">
            <a:avLst/>
          </a:prstGeom>
          <a:noFill/>
        </p:spPr>
        <p:txBody>
          <a:bodyPr wrap="square" rtlCol="0">
            <a:spAutoFit/>
          </a:bodyPr>
          <a:lstStyle/>
          <a:p>
            <a:r>
              <a:rPr lang="en-IN" sz="1400" dirty="0">
                <a:latin typeface="BankGothic Md BT" panose="020B0807020203060204" pitchFamily="34" charset="0"/>
              </a:rPr>
              <a:t>Studying the data</a:t>
            </a:r>
            <a:endParaRPr lang="en-US" sz="1400" dirty="0">
              <a:latin typeface="BankGothic Md BT" panose="020B0807020203060204" pitchFamily="34" charset="0"/>
            </a:endParaRPr>
          </a:p>
        </p:txBody>
      </p:sp>
      <p:sp>
        <p:nvSpPr>
          <p:cNvPr id="71" name="TextBox 70">
            <a:extLst>
              <a:ext uri="{FF2B5EF4-FFF2-40B4-BE49-F238E27FC236}">
                <a16:creationId xmlns:a16="http://schemas.microsoft.com/office/drawing/2014/main" id="{68707AF9-324E-0653-F7BA-2C865599C191}"/>
              </a:ext>
            </a:extLst>
          </p:cNvPr>
          <p:cNvSpPr txBox="1"/>
          <p:nvPr/>
        </p:nvSpPr>
        <p:spPr>
          <a:xfrm>
            <a:off x="6604000" y="6510526"/>
            <a:ext cx="1290320" cy="307777"/>
          </a:xfrm>
          <a:prstGeom prst="rect">
            <a:avLst/>
          </a:prstGeom>
          <a:noFill/>
        </p:spPr>
        <p:txBody>
          <a:bodyPr wrap="square" rtlCol="0">
            <a:spAutoFit/>
          </a:bodyPr>
          <a:lstStyle/>
          <a:p>
            <a:r>
              <a:rPr lang="en-IN" sz="1400" dirty="0">
                <a:latin typeface="BankGothic Md BT" panose="020B0807020203060204" pitchFamily="34" charset="0"/>
              </a:rPr>
              <a:t>modelling</a:t>
            </a:r>
            <a:endParaRPr lang="en-US" sz="1400" dirty="0">
              <a:latin typeface="BankGothic Md BT" panose="020B0807020203060204" pitchFamily="34" charset="0"/>
            </a:endParaRPr>
          </a:p>
        </p:txBody>
      </p:sp>
      <p:sp>
        <p:nvSpPr>
          <p:cNvPr id="72" name="TextBox 71">
            <a:extLst>
              <a:ext uri="{FF2B5EF4-FFF2-40B4-BE49-F238E27FC236}">
                <a16:creationId xmlns:a16="http://schemas.microsoft.com/office/drawing/2014/main" id="{F9CA692D-10CA-99CC-5B9F-943634231261}"/>
              </a:ext>
            </a:extLst>
          </p:cNvPr>
          <p:cNvSpPr txBox="1"/>
          <p:nvPr/>
        </p:nvSpPr>
        <p:spPr>
          <a:xfrm>
            <a:off x="9133840" y="6510526"/>
            <a:ext cx="2593275" cy="307777"/>
          </a:xfrm>
          <a:prstGeom prst="rect">
            <a:avLst/>
          </a:prstGeom>
          <a:noFill/>
        </p:spPr>
        <p:txBody>
          <a:bodyPr wrap="square" rtlCol="0">
            <a:spAutoFit/>
          </a:bodyPr>
          <a:lstStyle/>
          <a:p>
            <a:r>
              <a:rPr lang="en-IN" sz="1400" dirty="0">
                <a:latin typeface="BankGothic Md BT" panose="020B0807020203060204" pitchFamily="34" charset="0"/>
              </a:rPr>
              <a:t>Checking the trend</a:t>
            </a:r>
            <a:endParaRPr lang="en-US" sz="1400" dirty="0">
              <a:latin typeface="BankGothic Md BT" panose="020B0807020203060204" pitchFamily="34" charset="0"/>
            </a:endParaRPr>
          </a:p>
        </p:txBody>
      </p:sp>
      <p:sp>
        <p:nvSpPr>
          <p:cNvPr id="73" name="TextBox 72">
            <a:extLst>
              <a:ext uri="{FF2B5EF4-FFF2-40B4-BE49-F238E27FC236}">
                <a16:creationId xmlns:a16="http://schemas.microsoft.com/office/drawing/2014/main" id="{6A738CE8-7E7D-A52D-C908-FD490A9E9F91}"/>
              </a:ext>
            </a:extLst>
          </p:cNvPr>
          <p:cNvSpPr txBox="1"/>
          <p:nvPr/>
        </p:nvSpPr>
        <p:spPr>
          <a:xfrm>
            <a:off x="5462825" y="5876925"/>
            <a:ext cx="1429725" cy="523220"/>
          </a:xfrm>
          <a:prstGeom prst="rect">
            <a:avLst/>
          </a:prstGeom>
          <a:noFill/>
        </p:spPr>
        <p:txBody>
          <a:bodyPr wrap="square" rtlCol="0">
            <a:spAutoFit/>
          </a:bodyPr>
          <a:lstStyle/>
          <a:p>
            <a:r>
              <a:rPr lang="en-IN" sz="1400" dirty="0">
                <a:latin typeface="BankGothic Md BT" panose="020B0807020203060204" pitchFamily="34" charset="0"/>
              </a:rPr>
              <a:t>Feature</a:t>
            </a:r>
          </a:p>
          <a:p>
            <a:r>
              <a:rPr lang="en-IN" sz="1400" dirty="0">
                <a:latin typeface="BankGothic Md BT" panose="020B0807020203060204" pitchFamily="34" charset="0"/>
              </a:rPr>
              <a:t>engineering</a:t>
            </a:r>
            <a:endParaRPr lang="en-US" sz="1400" dirty="0">
              <a:latin typeface="BankGothic Md BT" panose="020B0807020203060204" pitchFamily="34" charset="0"/>
            </a:endParaRPr>
          </a:p>
        </p:txBody>
      </p:sp>
    </p:spTree>
    <p:extLst>
      <p:ext uri="{BB962C8B-B14F-4D97-AF65-F5344CB8AC3E}">
        <p14:creationId xmlns:p14="http://schemas.microsoft.com/office/powerpoint/2010/main" val="133136762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2)">
                                      <p:cBhvr>
                                        <p:cTn id="7" dur="500"/>
                                        <p:tgtEl>
                                          <p:spTgt spid="22"/>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AEDBCC4-0933-EFB3-A519-551BCCB6FCEB}"/>
              </a:ext>
            </a:extLst>
          </p:cNvPr>
          <p:cNvSpPr/>
          <p:nvPr/>
        </p:nvSpPr>
        <p:spPr>
          <a:xfrm>
            <a:off x="5676900" y="1301401"/>
            <a:ext cx="6515100" cy="3280123"/>
          </a:xfrm>
          <a:prstGeom prst="rect">
            <a:avLst/>
          </a:prstGeom>
          <a:solidFill>
            <a:srgbClr val="F3B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AB9FDF6-EB2D-E766-F38F-352F38D8FA5A}"/>
              </a:ext>
            </a:extLst>
          </p:cNvPr>
          <p:cNvSpPr/>
          <p:nvPr/>
        </p:nvSpPr>
        <p:spPr>
          <a:xfrm>
            <a:off x="5777371" y="1410651"/>
            <a:ext cx="4489309" cy="3034911"/>
          </a:xfrm>
          <a:prstGeom prst="rect">
            <a:avLst/>
          </a:prstGeom>
          <a:solidFill>
            <a:srgbClr val="F63E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B39C5947-8686-5C80-A9CF-2C621AC30252}"/>
              </a:ext>
            </a:extLst>
          </p:cNvPr>
          <p:cNvCxnSpPr>
            <a:cxnSpLocks/>
          </p:cNvCxnSpPr>
          <p:nvPr/>
        </p:nvCxnSpPr>
        <p:spPr>
          <a:xfrm>
            <a:off x="1581150" y="981075"/>
            <a:ext cx="9267825" cy="0"/>
          </a:xfrm>
          <a:prstGeom prst="line">
            <a:avLst/>
          </a:prstGeom>
          <a:ln w="57150">
            <a:solidFill>
              <a:srgbClr val="E57C04"/>
            </a:solidFill>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4BAA923A-46F8-8342-8400-07AF5E3A3B0A}"/>
              </a:ext>
            </a:extLst>
          </p:cNvPr>
          <p:cNvSpPr/>
          <p:nvPr/>
        </p:nvSpPr>
        <p:spPr>
          <a:xfrm rot="9240000">
            <a:off x="-695347" y="886500"/>
            <a:ext cx="1253775" cy="1007182"/>
          </a:xfrm>
          <a:custGeom>
            <a:avLst/>
            <a:gdLst>
              <a:gd name="connsiteX0" fmla="*/ 0 w 1779324"/>
              <a:gd name="connsiteY0" fmla="*/ 0 h 1429366"/>
              <a:gd name="connsiteX1" fmla="*/ 1779324 w 1779324"/>
              <a:gd name="connsiteY1" fmla="*/ 856878 h 1429366"/>
              <a:gd name="connsiteX2" fmla="*/ 1061446 w 1779324"/>
              <a:gd name="connsiteY2" fmla="*/ 1429366 h 1429366"/>
              <a:gd name="connsiteX3" fmla="*/ 1048258 w 1779324"/>
              <a:gd name="connsiteY3" fmla="*/ 1411730 h 1429366"/>
              <a:gd name="connsiteX4" fmla="*/ 0 w 1779324"/>
              <a:gd name="connsiteY4" fmla="*/ 917375 h 142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324" h="1429366">
                <a:moveTo>
                  <a:pt x="0" y="0"/>
                </a:moveTo>
                <a:cubicBezTo>
                  <a:pt x="692595" y="0"/>
                  <a:pt x="1347499" y="315385"/>
                  <a:pt x="1779324" y="856878"/>
                </a:cubicBezTo>
                <a:lnTo>
                  <a:pt x="1061446" y="1429366"/>
                </a:lnTo>
                <a:lnTo>
                  <a:pt x="1048258" y="1411730"/>
                </a:lnTo>
                <a:cubicBezTo>
                  <a:pt x="799096" y="1109815"/>
                  <a:pt x="422022" y="917375"/>
                  <a:pt x="0" y="917375"/>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345" tIns="483023" rIns="1034102" bIns="3382011"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sp>
        <p:nvSpPr>
          <p:cNvPr id="4" name="Freeform: Shape 3">
            <a:extLst>
              <a:ext uri="{FF2B5EF4-FFF2-40B4-BE49-F238E27FC236}">
                <a16:creationId xmlns:a16="http://schemas.microsoft.com/office/drawing/2014/main" id="{98CFB729-3FAA-02A3-763E-604B75E18477}"/>
              </a:ext>
            </a:extLst>
          </p:cNvPr>
          <p:cNvSpPr/>
          <p:nvPr/>
        </p:nvSpPr>
        <p:spPr>
          <a:xfrm rot="9240000">
            <a:off x="-1435987" y="212821"/>
            <a:ext cx="855720" cy="1356695"/>
          </a:xfrm>
          <a:custGeom>
            <a:avLst/>
            <a:gdLst>
              <a:gd name="connsiteX0" fmla="*/ 717878 w 1214414"/>
              <a:gd name="connsiteY0" fmla="*/ 0 h 1925384"/>
              <a:gd name="connsiteX1" fmla="*/ 1157334 w 1214414"/>
              <a:gd name="connsiteY1" fmla="*/ 1925384 h 1925384"/>
              <a:gd name="connsiteX2" fmla="*/ 262138 w 1214414"/>
              <a:gd name="connsiteY2" fmla="*/ 1721061 h 1925384"/>
              <a:gd name="connsiteX3" fmla="*/ 269420 w 1214414"/>
              <a:gd name="connsiteY3" fmla="*/ 1692740 h 1925384"/>
              <a:gd name="connsiteX4" fmla="*/ 297019 w 1214414"/>
              <a:gd name="connsiteY4" fmla="*/ 1418962 h 1925384"/>
              <a:gd name="connsiteX5" fmla="*/ 65015 w 1214414"/>
              <a:gd name="connsiteY5" fmla="*/ 659431 h 1925384"/>
              <a:gd name="connsiteX6" fmla="*/ 0 w 1214414"/>
              <a:gd name="connsiteY6" fmla="*/ 572488 h 192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4414" h="1925384">
                <a:moveTo>
                  <a:pt x="717878" y="0"/>
                </a:moveTo>
                <a:cubicBezTo>
                  <a:pt x="1149703" y="541492"/>
                  <a:pt x="1311450" y="1250155"/>
                  <a:pt x="1157334" y="1925384"/>
                </a:cubicBezTo>
                <a:lnTo>
                  <a:pt x="262138" y="1721061"/>
                </a:lnTo>
                <a:lnTo>
                  <a:pt x="269420" y="1692740"/>
                </a:lnTo>
                <a:cubicBezTo>
                  <a:pt x="287516" y="1604308"/>
                  <a:pt x="297019" y="1512745"/>
                  <a:pt x="297019" y="1418962"/>
                </a:cubicBezTo>
                <a:cubicBezTo>
                  <a:pt x="297019" y="1137615"/>
                  <a:pt x="211490" y="876244"/>
                  <a:pt x="65015" y="659431"/>
                </a:cubicBezTo>
                <a:lnTo>
                  <a:pt x="0" y="572488"/>
                </a:ln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073" tIns="1678940" rIns="167133" bIns="2139527" numCol="1" spcCol="1270" anchor="ctr" anchorCtr="0">
            <a:noAutofit/>
          </a:bodyPr>
          <a:lstStyle/>
          <a:p>
            <a:pPr marL="0" lvl="0" indent="0" algn="ctr" defTabSz="1866900">
              <a:lnSpc>
                <a:spcPct val="90000"/>
              </a:lnSpc>
              <a:spcBef>
                <a:spcPct val="0"/>
              </a:spcBef>
              <a:spcAft>
                <a:spcPct val="35000"/>
              </a:spcAft>
              <a:buNone/>
            </a:pPr>
            <a:endParaRPr lang="en-US" sz="4200" kern="1200" dirty="0"/>
          </a:p>
        </p:txBody>
      </p:sp>
      <p:sp>
        <p:nvSpPr>
          <p:cNvPr id="5" name="Freeform: Shape 4">
            <a:extLst>
              <a:ext uri="{FF2B5EF4-FFF2-40B4-BE49-F238E27FC236}">
                <a16:creationId xmlns:a16="http://schemas.microsoft.com/office/drawing/2014/main" id="{74AD6A2C-D602-8074-5F0C-5F08136299D9}"/>
              </a:ext>
            </a:extLst>
          </p:cNvPr>
          <p:cNvSpPr/>
          <p:nvPr/>
        </p:nvSpPr>
        <p:spPr>
          <a:xfrm rot="9240000">
            <a:off x="-1939757" y="-961391"/>
            <a:ext cx="1148504" cy="1231959"/>
          </a:xfrm>
          <a:custGeom>
            <a:avLst/>
            <a:gdLst>
              <a:gd name="connsiteX0" fmla="*/ 734729 w 1629925"/>
              <a:gd name="connsiteY0" fmla="*/ 0 h 1748362"/>
              <a:gd name="connsiteX1" fmla="*/ 1629925 w 1629925"/>
              <a:gd name="connsiteY1" fmla="*/ 204323 h 1748362"/>
              <a:gd name="connsiteX2" fmla="*/ 398595 w 1629925"/>
              <a:gd name="connsiteY2" fmla="*/ 1748362 h 1748362"/>
              <a:gd name="connsiteX3" fmla="*/ 0 w 1629925"/>
              <a:gd name="connsiteY3" fmla="*/ 920670 h 1748362"/>
              <a:gd name="connsiteX4" fmla="*/ 58671 w 1629925"/>
              <a:gd name="connsiteY4" fmla="*/ 892407 h 1748362"/>
              <a:gd name="connsiteX5" fmla="*/ 708536 w 1629925"/>
              <a:gd name="connsiteY5" fmla="*/ 101867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5" h="1748362">
                <a:moveTo>
                  <a:pt x="734729" y="0"/>
                </a:moveTo>
                <a:lnTo>
                  <a:pt x="1629925" y="204323"/>
                </a:lnTo>
                <a:cubicBezTo>
                  <a:pt x="1475808" y="879553"/>
                  <a:pt x="1022601" y="1447857"/>
                  <a:pt x="398595" y="1748362"/>
                </a:cubicBezTo>
                <a:lnTo>
                  <a:pt x="0" y="920670"/>
                </a:lnTo>
                <a:lnTo>
                  <a:pt x="58671" y="892407"/>
                </a:lnTo>
                <a:cubicBezTo>
                  <a:pt x="366647" y="725104"/>
                  <a:pt x="602692" y="442168"/>
                  <a:pt x="708536" y="101867"/>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74340" tIns="2757593" rIns="481754" bIns="1023621" numCol="1" spcCol="1270" anchor="ctr" anchorCtr="0">
            <a:noAutofit/>
          </a:bodyPr>
          <a:lstStyle/>
          <a:p>
            <a:pPr marL="0" lvl="0" indent="0" algn="ctr" defTabSz="1689100">
              <a:lnSpc>
                <a:spcPct val="90000"/>
              </a:lnSpc>
              <a:spcBef>
                <a:spcPct val="0"/>
              </a:spcBef>
              <a:spcAft>
                <a:spcPct val="35000"/>
              </a:spcAft>
              <a:buNone/>
            </a:pPr>
            <a:endParaRPr lang="en-US" sz="3800" kern="1200"/>
          </a:p>
        </p:txBody>
      </p:sp>
      <p:sp>
        <p:nvSpPr>
          <p:cNvPr id="6" name="Freeform: Shape 5">
            <a:extLst>
              <a:ext uri="{FF2B5EF4-FFF2-40B4-BE49-F238E27FC236}">
                <a16:creationId xmlns:a16="http://schemas.microsoft.com/office/drawing/2014/main" id="{1B9B16F6-E46B-1444-39D9-43D8DFBB48C6}"/>
              </a:ext>
            </a:extLst>
          </p:cNvPr>
          <p:cNvSpPr/>
          <p:nvPr/>
        </p:nvSpPr>
        <p:spPr>
          <a:xfrm rot="9240000">
            <a:off x="21321" y="-1917873"/>
            <a:ext cx="1148504" cy="1231959"/>
          </a:xfrm>
          <a:custGeom>
            <a:avLst/>
            <a:gdLst>
              <a:gd name="connsiteX0" fmla="*/ 895196 w 1629926"/>
              <a:gd name="connsiteY0" fmla="*/ 0 h 1748362"/>
              <a:gd name="connsiteX1" fmla="*/ 921389 w 1629926"/>
              <a:gd name="connsiteY1" fmla="*/ 101867 h 1748362"/>
              <a:gd name="connsiteX2" fmla="*/ 1571255 w 1629926"/>
              <a:gd name="connsiteY2" fmla="*/ 892407 h 1748362"/>
              <a:gd name="connsiteX3" fmla="*/ 1629926 w 1629926"/>
              <a:gd name="connsiteY3" fmla="*/ 920670 h 1748362"/>
              <a:gd name="connsiteX4" fmla="*/ 1231330 w 1629926"/>
              <a:gd name="connsiteY4" fmla="*/ 1748362 h 1748362"/>
              <a:gd name="connsiteX5" fmla="*/ 0 w 1629926"/>
              <a:gd name="connsiteY5" fmla="*/ 204322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6" h="1748362">
                <a:moveTo>
                  <a:pt x="895196" y="0"/>
                </a:moveTo>
                <a:lnTo>
                  <a:pt x="921389" y="101867"/>
                </a:lnTo>
                <a:cubicBezTo>
                  <a:pt x="1027234" y="442168"/>
                  <a:pt x="1263278" y="725104"/>
                  <a:pt x="1571255" y="892407"/>
                </a:cubicBezTo>
                <a:lnTo>
                  <a:pt x="1629926" y="920670"/>
                </a:lnTo>
                <a:lnTo>
                  <a:pt x="1231330" y="1748362"/>
                </a:lnTo>
                <a:cubicBezTo>
                  <a:pt x="607324" y="1447856"/>
                  <a:pt x="154116" y="879552"/>
                  <a:pt x="0" y="204322"/>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533" tIns="2775373" rIns="2992121" bIns="1041401" numCol="1" spcCol="1270" anchor="ctr" anchorCtr="0">
            <a:noAutofit/>
          </a:bodyPr>
          <a:lstStyle/>
          <a:p>
            <a:pPr marL="0" lvl="0" indent="0" algn="ctr" defTabSz="2311400">
              <a:lnSpc>
                <a:spcPct val="90000"/>
              </a:lnSpc>
              <a:spcBef>
                <a:spcPct val="0"/>
              </a:spcBef>
              <a:spcAft>
                <a:spcPct val="35000"/>
              </a:spcAft>
              <a:buNone/>
            </a:pPr>
            <a:endParaRPr lang="en-US" sz="5200" kern="1200"/>
          </a:p>
        </p:txBody>
      </p:sp>
      <p:sp>
        <p:nvSpPr>
          <p:cNvPr id="8" name="Freeform: Shape 7">
            <a:extLst>
              <a:ext uri="{FF2B5EF4-FFF2-40B4-BE49-F238E27FC236}">
                <a16:creationId xmlns:a16="http://schemas.microsoft.com/office/drawing/2014/main" id="{DED2330F-A961-CE9D-08DF-360D2F592E9A}"/>
              </a:ext>
            </a:extLst>
          </p:cNvPr>
          <p:cNvSpPr/>
          <p:nvPr/>
        </p:nvSpPr>
        <p:spPr>
          <a:xfrm rot="9240000">
            <a:off x="895054" y="-924103"/>
            <a:ext cx="855720" cy="1356694"/>
          </a:xfrm>
          <a:custGeom>
            <a:avLst/>
            <a:gdLst>
              <a:gd name="connsiteX0" fmla="*/ 496536 w 1214415"/>
              <a:gd name="connsiteY0" fmla="*/ 0 h 1925383"/>
              <a:gd name="connsiteX1" fmla="*/ 1214415 w 1214415"/>
              <a:gd name="connsiteY1" fmla="*/ 572489 h 1925383"/>
              <a:gd name="connsiteX2" fmla="*/ 1149400 w 1214415"/>
              <a:gd name="connsiteY2" fmla="*/ 659432 h 1925383"/>
              <a:gd name="connsiteX3" fmla="*/ 917395 w 1214415"/>
              <a:gd name="connsiteY3" fmla="*/ 1418963 h 1925383"/>
              <a:gd name="connsiteX4" fmla="*/ 944994 w 1214415"/>
              <a:gd name="connsiteY4" fmla="*/ 1692741 h 1925383"/>
              <a:gd name="connsiteX5" fmla="*/ 952276 w 1214415"/>
              <a:gd name="connsiteY5" fmla="*/ 1721061 h 1925383"/>
              <a:gd name="connsiteX6" fmla="*/ 57080 w 1214415"/>
              <a:gd name="connsiteY6" fmla="*/ 1925383 h 1925383"/>
              <a:gd name="connsiteX7" fmla="*/ 496536 w 1214415"/>
              <a:gd name="connsiteY7" fmla="*/ 0 h 19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15" h="1925383">
                <a:moveTo>
                  <a:pt x="496536" y="0"/>
                </a:moveTo>
                <a:lnTo>
                  <a:pt x="1214415" y="572489"/>
                </a:lnTo>
                <a:lnTo>
                  <a:pt x="1149400" y="659432"/>
                </a:lnTo>
                <a:cubicBezTo>
                  <a:pt x="1002924" y="876245"/>
                  <a:pt x="917395" y="1137616"/>
                  <a:pt x="917395" y="1418963"/>
                </a:cubicBezTo>
                <a:cubicBezTo>
                  <a:pt x="917395" y="1512746"/>
                  <a:pt x="926898" y="1604309"/>
                  <a:pt x="944994" y="1692741"/>
                </a:cubicBezTo>
                <a:lnTo>
                  <a:pt x="952276" y="1721061"/>
                </a:lnTo>
                <a:lnTo>
                  <a:pt x="57080" y="1925383"/>
                </a:lnTo>
                <a:cubicBezTo>
                  <a:pt x="-97036" y="1250154"/>
                  <a:pt x="64712" y="541492"/>
                  <a:pt x="496536"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292" tIns="1689100" rIns="3179234" bIns="2149687" numCol="1" spcCol="1270" anchor="ctr" anchorCtr="0">
            <a:noAutofit/>
          </a:bodyPr>
          <a:lstStyle/>
          <a:p>
            <a:pPr marL="0" lvl="0" indent="0" algn="ctr" defTabSz="2222500">
              <a:lnSpc>
                <a:spcPct val="90000"/>
              </a:lnSpc>
              <a:spcBef>
                <a:spcPct val="0"/>
              </a:spcBef>
              <a:spcAft>
                <a:spcPct val="35000"/>
              </a:spcAft>
              <a:buNone/>
            </a:pPr>
            <a:endParaRPr lang="en-US" sz="5000" kern="1200"/>
          </a:p>
        </p:txBody>
      </p:sp>
      <p:sp>
        <p:nvSpPr>
          <p:cNvPr id="9" name="Freeform: Shape 8">
            <a:extLst>
              <a:ext uri="{FF2B5EF4-FFF2-40B4-BE49-F238E27FC236}">
                <a16:creationId xmlns:a16="http://schemas.microsoft.com/office/drawing/2014/main" id="{CB05345D-739F-DDBD-FB95-A75AF0DF56CC}"/>
              </a:ext>
            </a:extLst>
          </p:cNvPr>
          <p:cNvSpPr/>
          <p:nvPr/>
        </p:nvSpPr>
        <p:spPr>
          <a:xfrm rot="9240000">
            <a:off x="725138" y="344700"/>
            <a:ext cx="1805588" cy="1450464"/>
          </a:xfrm>
          <a:custGeom>
            <a:avLst/>
            <a:gdLst>
              <a:gd name="connsiteX0" fmla="*/ 1779324 w 1779324"/>
              <a:gd name="connsiteY0" fmla="*/ 0 h 1429366"/>
              <a:gd name="connsiteX1" fmla="*/ 1779324 w 1779324"/>
              <a:gd name="connsiteY1" fmla="*/ 917375 h 1429366"/>
              <a:gd name="connsiteX2" fmla="*/ 731067 w 1779324"/>
              <a:gd name="connsiteY2" fmla="*/ 1411730 h 1429366"/>
              <a:gd name="connsiteX3" fmla="*/ 717878 w 1779324"/>
              <a:gd name="connsiteY3" fmla="*/ 1429366 h 1429366"/>
              <a:gd name="connsiteX4" fmla="*/ 0 w 1779324"/>
              <a:gd name="connsiteY4" fmla="*/ 856878 h 1429366"/>
              <a:gd name="connsiteX5" fmla="*/ 1779324 w 1779324"/>
              <a:gd name="connsiteY5" fmla="*/ 0 h 142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29366">
                <a:moveTo>
                  <a:pt x="1779324" y="0"/>
                </a:moveTo>
                <a:lnTo>
                  <a:pt x="1779324" y="917375"/>
                </a:lnTo>
                <a:cubicBezTo>
                  <a:pt x="1357303" y="917375"/>
                  <a:pt x="980229" y="1109815"/>
                  <a:pt x="731067" y="1411730"/>
                </a:cubicBezTo>
                <a:lnTo>
                  <a:pt x="717878" y="1429366"/>
                </a:lnTo>
                <a:lnTo>
                  <a:pt x="0" y="856878"/>
                </a:lnTo>
                <a:cubicBezTo>
                  <a:pt x="431825" y="315386"/>
                  <a:pt x="1086729" y="0"/>
                  <a:pt x="1779324"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887" tIns="493183" rIns="2378880" bIns="3392171" numCol="1" spcCol="1270" anchor="ctr" anchorCtr="0">
            <a:noAutofit/>
          </a:bodyPr>
          <a:lstStyle/>
          <a:p>
            <a:pPr marL="0" lvl="0" indent="0" algn="ctr" defTabSz="2089150">
              <a:lnSpc>
                <a:spcPct val="90000"/>
              </a:lnSpc>
              <a:spcBef>
                <a:spcPct val="0"/>
              </a:spcBef>
              <a:spcAft>
                <a:spcPct val="35000"/>
              </a:spcAft>
              <a:buNone/>
            </a:pPr>
            <a:endParaRPr lang="en-US" sz="4700" kern="1200"/>
          </a:p>
        </p:txBody>
      </p:sp>
      <p:pic>
        <p:nvPicPr>
          <p:cNvPr id="10" name="Picture 9">
            <a:extLst>
              <a:ext uri="{FF2B5EF4-FFF2-40B4-BE49-F238E27FC236}">
                <a16:creationId xmlns:a16="http://schemas.microsoft.com/office/drawing/2014/main" id="{7F585208-CF59-5026-028E-29D4BAC2B087}"/>
              </a:ext>
            </a:extLst>
          </p:cNvPr>
          <p:cNvPicPr>
            <a:picLocks noChangeAspect="1"/>
          </p:cNvPicPr>
          <p:nvPr/>
        </p:nvPicPr>
        <p:blipFill>
          <a:blip r:embed="rId2" cstate="screen">
            <a:extLst>
              <a:ext uri="{28A0092B-C50C-407E-A947-70E740481C1C}">
                <a14:useLocalDpi xmlns:a14="http://schemas.microsoft.com/office/drawing/2010/main"/>
              </a:ext>
            </a:extLst>
          </a:blip>
          <a:srcRect t="8198" r="2454" b="8198"/>
          <a:stretch/>
        </p:blipFill>
        <p:spPr>
          <a:xfrm rot="9240000">
            <a:off x="-1263291" y="-1588438"/>
            <a:ext cx="1350593" cy="742032"/>
          </a:xfrm>
          <a:custGeom>
            <a:avLst/>
            <a:gdLst>
              <a:gd name="connsiteX0" fmla="*/ 323080 w 1818825"/>
              <a:gd name="connsiteY0" fmla="*/ 0 h 999284"/>
              <a:gd name="connsiteX1" fmla="*/ 380091 w 1818825"/>
              <a:gd name="connsiteY1" fmla="*/ 27463 h 999284"/>
              <a:gd name="connsiteX2" fmla="*/ 881858 w 1818825"/>
              <a:gd name="connsiteY2" fmla="*/ 128765 h 999284"/>
              <a:gd name="connsiteX3" fmla="*/ 1383626 w 1818825"/>
              <a:gd name="connsiteY3" fmla="*/ 27463 h 999284"/>
              <a:gd name="connsiteX4" fmla="*/ 1440608 w 1818825"/>
              <a:gd name="connsiteY4" fmla="*/ 14 h 999284"/>
              <a:gd name="connsiteX5" fmla="*/ 1818825 w 1818825"/>
              <a:gd name="connsiteY5" fmla="*/ 785440 h 999284"/>
              <a:gd name="connsiteX6" fmla="*/ 171082 w 1818825"/>
              <a:gd name="connsiteY6" fmla="*/ 878982 h 999284"/>
              <a:gd name="connsiteX7" fmla="*/ 0 w 1818825"/>
              <a:gd name="connsiteY7" fmla="*/ 808228 h 999284"/>
              <a:gd name="connsiteX8" fmla="*/ 0 w 1818825"/>
              <a:gd name="connsiteY8" fmla="*/ 670882 h 9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25" h="999284">
                <a:moveTo>
                  <a:pt x="323080" y="0"/>
                </a:moveTo>
                <a:lnTo>
                  <a:pt x="380091" y="27463"/>
                </a:lnTo>
                <a:cubicBezTo>
                  <a:pt x="534314" y="92694"/>
                  <a:pt x="703874" y="128765"/>
                  <a:pt x="881858" y="128765"/>
                </a:cubicBezTo>
                <a:cubicBezTo>
                  <a:pt x="1059843" y="128765"/>
                  <a:pt x="1229403" y="92694"/>
                  <a:pt x="1383626" y="27463"/>
                </a:cubicBezTo>
                <a:lnTo>
                  <a:pt x="1440608" y="14"/>
                </a:lnTo>
                <a:lnTo>
                  <a:pt x="1818825" y="785440"/>
                </a:lnTo>
                <a:cubicBezTo>
                  <a:pt x="1300717" y="1034932"/>
                  <a:pt x="707871" y="1066112"/>
                  <a:pt x="171082" y="878982"/>
                </a:cubicBezTo>
                <a:lnTo>
                  <a:pt x="0" y="808228"/>
                </a:lnTo>
                <a:lnTo>
                  <a:pt x="0" y="670882"/>
                </a:lnTo>
                <a:close/>
              </a:path>
            </a:pathLst>
          </a:custGeom>
        </p:spPr>
      </p:pic>
      <p:sp>
        <p:nvSpPr>
          <p:cNvPr id="14" name="Oval 13">
            <a:extLst>
              <a:ext uri="{FF2B5EF4-FFF2-40B4-BE49-F238E27FC236}">
                <a16:creationId xmlns:a16="http://schemas.microsoft.com/office/drawing/2014/main" id="{6C6BA40D-CB67-CC4F-49E6-F3E320598588}"/>
              </a:ext>
            </a:extLst>
          </p:cNvPr>
          <p:cNvSpPr/>
          <p:nvPr/>
        </p:nvSpPr>
        <p:spPr>
          <a:xfrm>
            <a:off x="92729" y="132823"/>
            <a:ext cx="619125" cy="619125"/>
          </a:xfrm>
          <a:prstGeom prst="ellipse">
            <a:avLst/>
          </a:prstGeom>
          <a:solidFill>
            <a:srgbClr val="FAA300"/>
          </a:solidFill>
          <a:ln w="76200">
            <a:solidFill>
              <a:srgbClr val="E57C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2</a:t>
            </a:r>
          </a:p>
        </p:txBody>
      </p:sp>
      <p:sp>
        <p:nvSpPr>
          <p:cNvPr id="15" name="TextBox 14">
            <a:extLst>
              <a:ext uri="{FF2B5EF4-FFF2-40B4-BE49-F238E27FC236}">
                <a16:creationId xmlns:a16="http://schemas.microsoft.com/office/drawing/2014/main" id="{B630A77C-2F59-85A2-3227-E1D18C747FD3}"/>
              </a:ext>
            </a:extLst>
          </p:cNvPr>
          <p:cNvSpPr txBox="1"/>
          <p:nvPr/>
        </p:nvSpPr>
        <p:spPr>
          <a:xfrm>
            <a:off x="2189282" y="1301401"/>
            <a:ext cx="2555301" cy="461665"/>
          </a:xfrm>
          <a:prstGeom prst="rect">
            <a:avLst/>
          </a:prstGeom>
          <a:noFill/>
        </p:spPr>
        <p:txBody>
          <a:bodyPr wrap="square" rtlCol="0">
            <a:spAutoFit/>
          </a:bodyPr>
          <a:lstStyle/>
          <a:p>
            <a:pPr marL="342900" indent="-342900">
              <a:buClr>
                <a:srgbClr val="FF0000"/>
              </a:buClr>
              <a:buFont typeface="Wingdings" panose="05000000000000000000" pitchFamily="2" charset="2"/>
              <a:buChar char="v"/>
            </a:pPr>
            <a:r>
              <a:rPr lang="en-IN" sz="2400" u="sng" dirty="0">
                <a:latin typeface="Tenorite" panose="020F0502020204030204" pitchFamily="2" charset="0"/>
                <a:ea typeface="Tahoma" panose="020B0604030504040204" pitchFamily="34" charset="0"/>
                <a:cs typeface="Tahoma" panose="020B0604030504040204" pitchFamily="34" charset="0"/>
              </a:rPr>
              <a:t>Missing values </a:t>
            </a:r>
            <a:endParaRPr lang="en-US" sz="2400" u="sng" dirty="0">
              <a:latin typeface="Tenorite" panose="020F0502020204030204" pitchFamily="2"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24E6BCC6-51EA-BBED-7E79-DEB0DEA15075}"/>
              </a:ext>
            </a:extLst>
          </p:cNvPr>
          <p:cNvSpPr txBox="1"/>
          <p:nvPr/>
        </p:nvSpPr>
        <p:spPr>
          <a:xfrm>
            <a:off x="2757279" y="444529"/>
            <a:ext cx="7853571" cy="523220"/>
          </a:xfrm>
          <a:prstGeom prst="rect">
            <a:avLst/>
          </a:prstGeom>
          <a:noFill/>
        </p:spPr>
        <p:txBody>
          <a:bodyPr wrap="square">
            <a:spAutoFit/>
          </a:bodyPr>
          <a:lstStyle/>
          <a:p>
            <a:r>
              <a:rPr lang="en-IN" sz="2800" dirty="0">
                <a:latin typeface="BankGothic Md BT" panose="020B0807020203060204" pitchFamily="34" charset="0"/>
                <a:ea typeface="Tahoma" panose="020B0604030504040204" pitchFamily="34" charset="0"/>
                <a:cs typeface="Tahoma" panose="020B0604030504040204" pitchFamily="34" charset="0"/>
              </a:rPr>
              <a:t>Key Findings / Patterns In The Data</a:t>
            </a:r>
            <a:endParaRPr lang="en-US" sz="2800" dirty="0">
              <a:latin typeface="BankGothic Md BT" panose="020B0807020203060204" pitchFamily="34" charset="0"/>
              <a:ea typeface="Tahoma" panose="020B0604030504040204" pitchFamily="34" charset="0"/>
              <a:cs typeface="Tahoma" panose="020B0604030504040204" pitchFamily="34" charset="0"/>
            </a:endParaRPr>
          </a:p>
        </p:txBody>
      </p:sp>
      <p:pic>
        <p:nvPicPr>
          <p:cNvPr id="28" name="Picture 27">
            <a:extLst>
              <a:ext uri="{FF2B5EF4-FFF2-40B4-BE49-F238E27FC236}">
                <a16:creationId xmlns:a16="http://schemas.microsoft.com/office/drawing/2014/main" id="{108B8326-A861-2C59-3232-0E4498DA5ED9}"/>
              </a:ext>
            </a:extLst>
          </p:cNvPr>
          <p:cNvPicPr>
            <a:picLocks noChangeAspect="1"/>
          </p:cNvPicPr>
          <p:nvPr/>
        </p:nvPicPr>
        <p:blipFill>
          <a:blip r:embed="rId3"/>
          <a:stretch>
            <a:fillRect/>
          </a:stretch>
        </p:blipFill>
        <p:spPr>
          <a:xfrm>
            <a:off x="5896261" y="1463980"/>
            <a:ext cx="2057578" cy="2712955"/>
          </a:xfrm>
          <a:prstGeom prst="rect">
            <a:avLst/>
          </a:prstGeom>
        </p:spPr>
      </p:pic>
      <p:pic>
        <p:nvPicPr>
          <p:cNvPr id="30" name="Picture 29">
            <a:extLst>
              <a:ext uri="{FF2B5EF4-FFF2-40B4-BE49-F238E27FC236}">
                <a16:creationId xmlns:a16="http://schemas.microsoft.com/office/drawing/2014/main" id="{BC7EE735-08C0-40A9-E973-1EC607C77C2D}"/>
              </a:ext>
            </a:extLst>
          </p:cNvPr>
          <p:cNvPicPr>
            <a:picLocks noChangeAspect="1"/>
          </p:cNvPicPr>
          <p:nvPr/>
        </p:nvPicPr>
        <p:blipFill rotWithShape="1">
          <a:blip r:embed="rId4"/>
          <a:srcRect r="1840"/>
          <a:stretch/>
        </p:blipFill>
        <p:spPr>
          <a:xfrm>
            <a:off x="8154955" y="1467648"/>
            <a:ext cx="1989805" cy="2728196"/>
          </a:xfrm>
          <a:prstGeom prst="rect">
            <a:avLst/>
          </a:prstGeom>
        </p:spPr>
      </p:pic>
      <p:sp>
        <p:nvSpPr>
          <p:cNvPr id="32" name="TextBox 31">
            <a:extLst>
              <a:ext uri="{FF2B5EF4-FFF2-40B4-BE49-F238E27FC236}">
                <a16:creationId xmlns:a16="http://schemas.microsoft.com/office/drawing/2014/main" id="{60CB48B9-E054-3A97-63B2-4209D1544920}"/>
              </a:ext>
            </a:extLst>
          </p:cNvPr>
          <p:cNvSpPr txBox="1"/>
          <p:nvPr/>
        </p:nvSpPr>
        <p:spPr>
          <a:xfrm>
            <a:off x="6735096" y="4126583"/>
            <a:ext cx="462135" cy="369332"/>
          </a:xfrm>
          <a:prstGeom prst="rect">
            <a:avLst/>
          </a:prstGeom>
          <a:noFill/>
        </p:spPr>
        <p:txBody>
          <a:bodyPr wrap="square" rtlCol="0">
            <a:spAutoFit/>
          </a:bodyPr>
          <a:lstStyle/>
          <a:p>
            <a:r>
              <a:rPr lang="en-IN" dirty="0">
                <a:solidFill>
                  <a:schemeClr val="bg1">
                    <a:lumMod val="95000"/>
                  </a:schemeClr>
                </a:solidFill>
                <a:latin typeface="Tenorite" panose="00000500000000000000" pitchFamily="2" charset="0"/>
              </a:rPr>
              <a:t>(a) </a:t>
            </a:r>
            <a:endParaRPr lang="en-US" dirty="0">
              <a:solidFill>
                <a:schemeClr val="bg1">
                  <a:lumMod val="95000"/>
                </a:schemeClr>
              </a:solidFill>
              <a:latin typeface="Tenorite" panose="00000500000000000000" pitchFamily="2" charset="0"/>
            </a:endParaRPr>
          </a:p>
        </p:txBody>
      </p:sp>
      <p:sp>
        <p:nvSpPr>
          <p:cNvPr id="33" name="TextBox 32">
            <a:extLst>
              <a:ext uri="{FF2B5EF4-FFF2-40B4-BE49-F238E27FC236}">
                <a16:creationId xmlns:a16="http://schemas.microsoft.com/office/drawing/2014/main" id="{2243FA9D-FF77-748A-DC1D-3F949C3E0086}"/>
              </a:ext>
            </a:extLst>
          </p:cNvPr>
          <p:cNvSpPr txBox="1"/>
          <p:nvPr/>
        </p:nvSpPr>
        <p:spPr>
          <a:xfrm>
            <a:off x="8950298" y="4126583"/>
            <a:ext cx="579923" cy="369332"/>
          </a:xfrm>
          <a:prstGeom prst="rect">
            <a:avLst/>
          </a:prstGeom>
          <a:noFill/>
        </p:spPr>
        <p:txBody>
          <a:bodyPr wrap="square" rtlCol="0">
            <a:spAutoFit/>
          </a:bodyPr>
          <a:lstStyle/>
          <a:p>
            <a:r>
              <a:rPr lang="en-IN" dirty="0">
                <a:solidFill>
                  <a:schemeClr val="bg1">
                    <a:lumMod val="95000"/>
                  </a:schemeClr>
                </a:solidFill>
                <a:latin typeface="Tenorite" panose="00000500000000000000" pitchFamily="2" charset="0"/>
              </a:rPr>
              <a:t>(b) </a:t>
            </a:r>
            <a:endParaRPr lang="en-US" dirty="0">
              <a:solidFill>
                <a:schemeClr val="bg1">
                  <a:lumMod val="95000"/>
                </a:schemeClr>
              </a:solidFill>
              <a:latin typeface="Tenorite" panose="00000500000000000000" pitchFamily="2" charset="0"/>
            </a:endParaRPr>
          </a:p>
        </p:txBody>
      </p:sp>
      <p:sp>
        <p:nvSpPr>
          <p:cNvPr id="34" name="Rectangle 33">
            <a:extLst>
              <a:ext uri="{FF2B5EF4-FFF2-40B4-BE49-F238E27FC236}">
                <a16:creationId xmlns:a16="http://schemas.microsoft.com/office/drawing/2014/main" id="{711234A7-2D65-A93D-20FE-153386615DDC}"/>
              </a:ext>
            </a:extLst>
          </p:cNvPr>
          <p:cNvSpPr/>
          <p:nvPr/>
        </p:nvSpPr>
        <p:spPr>
          <a:xfrm>
            <a:off x="10358265" y="2862728"/>
            <a:ext cx="1757609" cy="1581995"/>
          </a:xfrm>
          <a:prstGeom prst="rect">
            <a:avLst/>
          </a:prstGeom>
          <a:solidFill>
            <a:srgbClr val="F63E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A371FEA8-D617-7CFB-94F6-95F11186E2E0}"/>
              </a:ext>
            </a:extLst>
          </p:cNvPr>
          <p:cNvSpPr txBox="1"/>
          <p:nvPr/>
        </p:nvSpPr>
        <p:spPr>
          <a:xfrm>
            <a:off x="10357050" y="2864699"/>
            <a:ext cx="1710615" cy="1631216"/>
          </a:xfrm>
          <a:prstGeom prst="rect">
            <a:avLst/>
          </a:prstGeom>
          <a:noFill/>
        </p:spPr>
        <p:txBody>
          <a:bodyPr wrap="square" rtlCol="0">
            <a:spAutoFit/>
          </a:bodyPr>
          <a:lstStyle/>
          <a:p>
            <a:pPr algn="ctr"/>
            <a:r>
              <a:rPr lang="en-IN" u="sng" dirty="0">
                <a:solidFill>
                  <a:schemeClr val="bg1">
                    <a:lumMod val="95000"/>
                  </a:schemeClr>
                </a:solidFill>
                <a:latin typeface="Tenorite" panose="00000500000000000000" pitchFamily="2" charset="0"/>
              </a:rPr>
              <a:t>Top 10 Null values in %</a:t>
            </a:r>
          </a:p>
          <a:p>
            <a:pPr algn="ctr"/>
            <a:endParaRPr lang="en-IN" sz="1600" u="sng" dirty="0">
              <a:solidFill>
                <a:schemeClr val="bg1">
                  <a:lumMod val="95000"/>
                </a:schemeClr>
              </a:solidFill>
              <a:latin typeface="Tenorite" panose="00000500000000000000" pitchFamily="2" charset="0"/>
            </a:endParaRPr>
          </a:p>
          <a:p>
            <a:pPr marL="342900" indent="-342900">
              <a:buAutoNum type="alphaLcParenBoth"/>
            </a:pPr>
            <a:r>
              <a:rPr lang="en-IN" sz="1600" dirty="0">
                <a:solidFill>
                  <a:schemeClr val="bg1">
                    <a:lumMod val="95000"/>
                  </a:schemeClr>
                </a:solidFill>
                <a:latin typeface="Tenorite" panose="00000500000000000000" pitchFamily="2" charset="0"/>
              </a:rPr>
              <a:t>Whole data frame</a:t>
            </a:r>
          </a:p>
          <a:p>
            <a:pPr marL="342900" indent="-342900">
              <a:buAutoNum type="alphaLcParenBoth"/>
            </a:pPr>
            <a:r>
              <a:rPr lang="en-IN" sz="1600" dirty="0">
                <a:solidFill>
                  <a:schemeClr val="bg1">
                    <a:lumMod val="95000"/>
                  </a:schemeClr>
                </a:solidFill>
                <a:latin typeface="Tenorite" panose="00000500000000000000" pitchFamily="2" charset="0"/>
              </a:rPr>
              <a:t>For Delhi only</a:t>
            </a:r>
            <a:endParaRPr lang="en-US" sz="1600" dirty="0">
              <a:solidFill>
                <a:schemeClr val="bg1">
                  <a:lumMod val="95000"/>
                </a:schemeClr>
              </a:solidFill>
              <a:latin typeface="Tenorite" panose="00000500000000000000" pitchFamily="2" charset="0"/>
            </a:endParaRPr>
          </a:p>
        </p:txBody>
      </p:sp>
      <p:sp>
        <p:nvSpPr>
          <p:cNvPr id="39" name="TextBox 38">
            <a:extLst>
              <a:ext uri="{FF2B5EF4-FFF2-40B4-BE49-F238E27FC236}">
                <a16:creationId xmlns:a16="http://schemas.microsoft.com/office/drawing/2014/main" id="{543CC7F7-A947-50C6-1361-CAF89DE89D49}"/>
              </a:ext>
            </a:extLst>
          </p:cNvPr>
          <p:cNvSpPr txBox="1"/>
          <p:nvPr/>
        </p:nvSpPr>
        <p:spPr>
          <a:xfrm>
            <a:off x="81091" y="2136399"/>
            <a:ext cx="5684642" cy="2308324"/>
          </a:xfrm>
          <a:prstGeom prst="rect">
            <a:avLst/>
          </a:prstGeom>
          <a:noFill/>
        </p:spPr>
        <p:txBody>
          <a:bodyPr wrap="square" rtlCol="0">
            <a:spAutoFit/>
          </a:bodyPr>
          <a:lstStyle/>
          <a:p>
            <a:pPr marL="285750" indent="-285750">
              <a:buFont typeface="Arial" panose="020B0604020202020204" pitchFamily="34" charset="0"/>
              <a:buChar char="•"/>
            </a:pPr>
            <a:r>
              <a:rPr lang="en-IN" dirty="0"/>
              <a:t>Only 2.9% of the data from the dataset contains for a single city. So, deleting rows from the dataset will be critical.</a:t>
            </a:r>
          </a:p>
          <a:p>
            <a:pPr marL="285750" indent="-285750">
              <a:buFont typeface="Arial" panose="020B0604020202020204" pitchFamily="34" charset="0"/>
              <a:buChar char="•"/>
            </a:pPr>
            <a:r>
              <a:rPr lang="en-US" dirty="0"/>
              <a:t>And the distribution of null value in the whole data set don’t follow any pattern. But for the individual cities either it has no values, or it has values around 80%. Hence using imputers will be not create much difference .</a:t>
            </a:r>
          </a:p>
        </p:txBody>
      </p:sp>
      <p:sp>
        <p:nvSpPr>
          <p:cNvPr id="40" name="TextBox 39">
            <a:extLst>
              <a:ext uri="{FF2B5EF4-FFF2-40B4-BE49-F238E27FC236}">
                <a16:creationId xmlns:a16="http://schemas.microsoft.com/office/drawing/2014/main" id="{CE362042-9FF1-7532-DCA7-B8A6DD638BE9}"/>
              </a:ext>
            </a:extLst>
          </p:cNvPr>
          <p:cNvSpPr txBox="1"/>
          <p:nvPr/>
        </p:nvSpPr>
        <p:spPr>
          <a:xfrm>
            <a:off x="2189282" y="4417946"/>
            <a:ext cx="3267624" cy="461665"/>
          </a:xfrm>
          <a:prstGeom prst="rect">
            <a:avLst/>
          </a:prstGeom>
          <a:noFill/>
        </p:spPr>
        <p:txBody>
          <a:bodyPr wrap="square" rtlCol="0">
            <a:spAutoFit/>
          </a:bodyPr>
          <a:lstStyle/>
          <a:p>
            <a:pPr marL="342900" indent="-342900">
              <a:buClr>
                <a:srgbClr val="FF0000"/>
              </a:buClr>
              <a:buFont typeface="Wingdings" panose="05000000000000000000" pitchFamily="2" charset="2"/>
              <a:buChar char="v"/>
            </a:pPr>
            <a:r>
              <a:rPr lang="en-IN" sz="2400" u="sng" dirty="0">
                <a:latin typeface="Tenorite" panose="020F0502020204030204" pitchFamily="2" charset="0"/>
                <a:ea typeface="Tahoma" panose="020B0604030504040204" pitchFamily="34" charset="0"/>
                <a:cs typeface="Tahoma" panose="020B0604030504040204" pitchFamily="34" charset="0"/>
              </a:rPr>
              <a:t>Different variables</a:t>
            </a:r>
            <a:endParaRPr lang="en-US" sz="2400" u="sng" dirty="0">
              <a:latin typeface="Tenorite" panose="020F0502020204030204" pitchFamily="2" charset="0"/>
              <a:ea typeface="Tahoma" panose="020B0604030504040204" pitchFamily="34" charset="0"/>
              <a:cs typeface="Tahoma" panose="020B0604030504040204" pitchFamily="34" charset="0"/>
            </a:endParaRPr>
          </a:p>
        </p:txBody>
      </p:sp>
      <p:graphicFrame>
        <p:nvGraphicFramePr>
          <p:cNvPr id="43" name="Diagram 42">
            <a:extLst>
              <a:ext uri="{FF2B5EF4-FFF2-40B4-BE49-F238E27FC236}">
                <a16:creationId xmlns:a16="http://schemas.microsoft.com/office/drawing/2014/main" id="{09DE2AFA-09F6-BCAF-941B-611F9092D860}"/>
              </a:ext>
            </a:extLst>
          </p:cNvPr>
          <p:cNvGraphicFramePr/>
          <p:nvPr>
            <p:extLst>
              <p:ext uri="{D42A27DB-BD31-4B8C-83A1-F6EECF244321}">
                <p14:modId xmlns:p14="http://schemas.microsoft.com/office/powerpoint/2010/main" val="2486889682"/>
              </p:ext>
            </p:extLst>
          </p:nvPr>
        </p:nvGraphicFramePr>
        <p:xfrm>
          <a:off x="-33239" y="4776460"/>
          <a:ext cx="12258478" cy="1960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1430364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2)">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C0BF12E8-4739-2817-93CB-E8F1CA1E5C2F}"/>
              </a:ext>
            </a:extLst>
          </p:cNvPr>
          <p:cNvCxnSpPr>
            <a:cxnSpLocks/>
          </p:cNvCxnSpPr>
          <p:nvPr/>
        </p:nvCxnSpPr>
        <p:spPr>
          <a:xfrm>
            <a:off x="1581150" y="981075"/>
            <a:ext cx="9267825" cy="0"/>
          </a:xfrm>
          <a:prstGeom prst="line">
            <a:avLst/>
          </a:prstGeom>
          <a:ln w="57150">
            <a:solidFill>
              <a:srgbClr val="E57C04"/>
            </a:solidFill>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4BAA923A-46F8-8342-8400-07AF5E3A3B0A}"/>
              </a:ext>
            </a:extLst>
          </p:cNvPr>
          <p:cNvSpPr/>
          <p:nvPr/>
        </p:nvSpPr>
        <p:spPr>
          <a:xfrm rot="3060000">
            <a:off x="742975" y="-749590"/>
            <a:ext cx="1253775" cy="1007182"/>
          </a:xfrm>
          <a:custGeom>
            <a:avLst/>
            <a:gdLst>
              <a:gd name="connsiteX0" fmla="*/ 0 w 1779324"/>
              <a:gd name="connsiteY0" fmla="*/ 0 h 1429366"/>
              <a:gd name="connsiteX1" fmla="*/ 1779324 w 1779324"/>
              <a:gd name="connsiteY1" fmla="*/ 856878 h 1429366"/>
              <a:gd name="connsiteX2" fmla="*/ 1061446 w 1779324"/>
              <a:gd name="connsiteY2" fmla="*/ 1429366 h 1429366"/>
              <a:gd name="connsiteX3" fmla="*/ 1048258 w 1779324"/>
              <a:gd name="connsiteY3" fmla="*/ 1411730 h 1429366"/>
              <a:gd name="connsiteX4" fmla="*/ 0 w 1779324"/>
              <a:gd name="connsiteY4" fmla="*/ 917375 h 142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324" h="1429366">
                <a:moveTo>
                  <a:pt x="0" y="0"/>
                </a:moveTo>
                <a:cubicBezTo>
                  <a:pt x="692595" y="0"/>
                  <a:pt x="1347499" y="315385"/>
                  <a:pt x="1779324" y="856878"/>
                </a:cubicBezTo>
                <a:lnTo>
                  <a:pt x="1061446" y="1429366"/>
                </a:lnTo>
                <a:lnTo>
                  <a:pt x="1048258" y="1411730"/>
                </a:lnTo>
                <a:cubicBezTo>
                  <a:pt x="799096" y="1109815"/>
                  <a:pt x="422022" y="917375"/>
                  <a:pt x="0" y="917375"/>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345" tIns="483023" rIns="1034102" bIns="3382011"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sp>
        <p:nvSpPr>
          <p:cNvPr id="4" name="Freeform: Shape 3">
            <a:extLst>
              <a:ext uri="{FF2B5EF4-FFF2-40B4-BE49-F238E27FC236}">
                <a16:creationId xmlns:a16="http://schemas.microsoft.com/office/drawing/2014/main" id="{98CFB729-3FAA-02A3-763E-604B75E18477}"/>
              </a:ext>
            </a:extLst>
          </p:cNvPr>
          <p:cNvSpPr/>
          <p:nvPr/>
        </p:nvSpPr>
        <p:spPr>
          <a:xfrm rot="3060000">
            <a:off x="971668" y="114495"/>
            <a:ext cx="1208689" cy="1916306"/>
          </a:xfrm>
          <a:custGeom>
            <a:avLst/>
            <a:gdLst>
              <a:gd name="connsiteX0" fmla="*/ 717878 w 1214414"/>
              <a:gd name="connsiteY0" fmla="*/ 0 h 1925384"/>
              <a:gd name="connsiteX1" fmla="*/ 1157334 w 1214414"/>
              <a:gd name="connsiteY1" fmla="*/ 1925384 h 1925384"/>
              <a:gd name="connsiteX2" fmla="*/ 262138 w 1214414"/>
              <a:gd name="connsiteY2" fmla="*/ 1721061 h 1925384"/>
              <a:gd name="connsiteX3" fmla="*/ 269420 w 1214414"/>
              <a:gd name="connsiteY3" fmla="*/ 1692740 h 1925384"/>
              <a:gd name="connsiteX4" fmla="*/ 297019 w 1214414"/>
              <a:gd name="connsiteY4" fmla="*/ 1418962 h 1925384"/>
              <a:gd name="connsiteX5" fmla="*/ 65015 w 1214414"/>
              <a:gd name="connsiteY5" fmla="*/ 659431 h 1925384"/>
              <a:gd name="connsiteX6" fmla="*/ 0 w 1214414"/>
              <a:gd name="connsiteY6" fmla="*/ 572488 h 192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4414" h="1925384">
                <a:moveTo>
                  <a:pt x="717878" y="0"/>
                </a:moveTo>
                <a:cubicBezTo>
                  <a:pt x="1149703" y="541492"/>
                  <a:pt x="1311450" y="1250155"/>
                  <a:pt x="1157334" y="1925384"/>
                </a:cubicBezTo>
                <a:lnTo>
                  <a:pt x="262138" y="1721061"/>
                </a:lnTo>
                <a:lnTo>
                  <a:pt x="269420" y="1692740"/>
                </a:lnTo>
                <a:cubicBezTo>
                  <a:pt x="287516" y="1604308"/>
                  <a:pt x="297019" y="1512745"/>
                  <a:pt x="297019" y="1418962"/>
                </a:cubicBezTo>
                <a:cubicBezTo>
                  <a:pt x="297019" y="1137615"/>
                  <a:pt x="211490" y="876244"/>
                  <a:pt x="65015" y="659431"/>
                </a:cubicBezTo>
                <a:lnTo>
                  <a:pt x="0" y="572488"/>
                </a:ln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073" tIns="1678940" rIns="167133" bIns="2139527" numCol="1" spcCol="1270" anchor="ctr" anchorCtr="0">
            <a:noAutofit/>
          </a:bodyPr>
          <a:lstStyle/>
          <a:p>
            <a:pPr marL="0" lvl="0" indent="0" algn="ctr" defTabSz="1866900">
              <a:lnSpc>
                <a:spcPct val="90000"/>
              </a:lnSpc>
              <a:spcBef>
                <a:spcPct val="0"/>
              </a:spcBef>
              <a:spcAft>
                <a:spcPct val="35000"/>
              </a:spcAft>
              <a:buNone/>
            </a:pPr>
            <a:endParaRPr lang="en-US" sz="4200" kern="1200" dirty="0"/>
          </a:p>
        </p:txBody>
      </p:sp>
      <p:sp>
        <p:nvSpPr>
          <p:cNvPr id="5" name="Freeform: Shape 4">
            <a:extLst>
              <a:ext uri="{FF2B5EF4-FFF2-40B4-BE49-F238E27FC236}">
                <a16:creationId xmlns:a16="http://schemas.microsoft.com/office/drawing/2014/main" id="{74AD6A2C-D602-8074-5F0C-5F08136299D9}"/>
              </a:ext>
            </a:extLst>
          </p:cNvPr>
          <p:cNvSpPr/>
          <p:nvPr/>
        </p:nvSpPr>
        <p:spPr>
          <a:xfrm rot="3060000">
            <a:off x="-603638" y="792227"/>
            <a:ext cx="1148504" cy="1231959"/>
          </a:xfrm>
          <a:custGeom>
            <a:avLst/>
            <a:gdLst>
              <a:gd name="connsiteX0" fmla="*/ 734729 w 1629925"/>
              <a:gd name="connsiteY0" fmla="*/ 0 h 1748362"/>
              <a:gd name="connsiteX1" fmla="*/ 1629925 w 1629925"/>
              <a:gd name="connsiteY1" fmla="*/ 204323 h 1748362"/>
              <a:gd name="connsiteX2" fmla="*/ 398595 w 1629925"/>
              <a:gd name="connsiteY2" fmla="*/ 1748362 h 1748362"/>
              <a:gd name="connsiteX3" fmla="*/ 0 w 1629925"/>
              <a:gd name="connsiteY3" fmla="*/ 920670 h 1748362"/>
              <a:gd name="connsiteX4" fmla="*/ 58671 w 1629925"/>
              <a:gd name="connsiteY4" fmla="*/ 892407 h 1748362"/>
              <a:gd name="connsiteX5" fmla="*/ 708536 w 1629925"/>
              <a:gd name="connsiteY5" fmla="*/ 101867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5" h="1748362">
                <a:moveTo>
                  <a:pt x="734729" y="0"/>
                </a:moveTo>
                <a:lnTo>
                  <a:pt x="1629925" y="204323"/>
                </a:lnTo>
                <a:cubicBezTo>
                  <a:pt x="1475808" y="879553"/>
                  <a:pt x="1022601" y="1447857"/>
                  <a:pt x="398595" y="1748362"/>
                </a:cubicBezTo>
                <a:lnTo>
                  <a:pt x="0" y="920670"/>
                </a:lnTo>
                <a:lnTo>
                  <a:pt x="58671" y="892407"/>
                </a:lnTo>
                <a:cubicBezTo>
                  <a:pt x="366647" y="725104"/>
                  <a:pt x="602692" y="442168"/>
                  <a:pt x="708536" y="101867"/>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74340" tIns="2757593" rIns="481754" bIns="1023621" numCol="1" spcCol="1270" anchor="ctr" anchorCtr="0">
            <a:noAutofit/>
          </a:bodyPr>
          <a:lstStyle/>
          <a:p>
            <a:pPr marL="0" lvl="0" indent="0" algn="ctr" defTabSz="1689100">
              <a:lnSpc>
                <a:spcPct val="90000"/>
              </a:lnSpc>
              <a:spcBef>
                <a:spcPct val="0"/>
              </a:spcBef>
              <a:spcAft>
                <a:spcPct val="35000"/>
              </a:spcAft>
              <a:buNone/>
            </a:pPr>
            <a:endParaRPr lang="en-US" sz="3800" kern="1200"/>
          </a:p>
        </p:txBody>
      </p:sp>
      <p:sp>
        <p:nvSpPr>
          <p:cNvPr id="6" name="Freeform: Shape 5">
            <a:extLst>
              <a:ext uri="{FF2B5EF4-FFF2-40B4-BE49-F238E27FC236}">
                <a16:creationId xmlns:a16="http://schemas.microsoft.com/office/drawing/2014/main" id="{1B9B16F6-E46B-1444-39D9-43D8DFBB48C6}"/>
              </a:ext>
            </a:extLst>
          </p:cNvPr>
          <p:cNvSpPr/>
          <p:nvPr/>
        </p:nvSpPr>
        <p:spPr>
          <a:xfrm rot="3060000">
            <a:off x="-1976753" y="-903427"/>
            <a:ext cx="1148504" cy="1231959"/>
          </a:xfrm>
          <a:custGeom>
            <a:avLst/>
            <a:gdLst>
              <a:gd name="connsiteX0" fmla="*/ 895196 w 1629926"/>
              <a:gd name="connsiteY0" fmla="*/ 0 h 1748362"/>
              <a:gd name="connsiteX1" fmla="*/ 921389 w 1629926"/>
              <a:gd name="connsiteY1" fmla="*/ 101867 h 1748362"/>
              <a:gd name="connsiteX2" fmla="*/ 1571255 w 1629926"/>
              <a:gd name="connsiteY2" fmla="*/ 892407 h 1748362"/>
              <a:gd name="connsiteX3" fmla="*/ 1629926 w 1629926"/>
              <a:gd name="connsiteY3" fmla="*/ 920670 h 1748362"/>
              <a:gd name="connsiteX4" fmla="*/ 1231330 w 1629926"/>
              <a:gd name="connsiteY4" fmla="*/ 1748362 h 1748362"/>
              <a:gd name="connsiteX5" fmla="*/ 0 w 1629926"/>
              <a:gd name="connsiteY5" fmla="*/ 204322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6" h="1748362">
                <a:moveTo>
                  <a:pt x="895196" y="0"/>
                </a:moveTo>
                <a:lnTo>
                  <a:pt x="921389" y="101867"/>
                </a:lnTo>
                <a:cubicBezTo>
                  <a:pt x="1027234" y="442168"/>
                  <a:pt x="1263278" y="725104"/>
                  <a:pt x="1571255" y="892407"/>
                </a:cubicBezTo>
                <a:lnTo>
                  <a:pt x="1629926" y="920670"/>
                </a:lnTo>
                <a:lnTo>
                  <a:pt x="1231330" y="1748362"/>
                </a:lnTo>
                <a:cubicBezTo>
                  <a:pt x="607324" y="1447856"/>
                  <a:pt x="154116" y="879552"/>
                  <a:pt x="0" y="204322"/>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533" tIns="2775373" rIns="2992121" bIns="1041401" numCol="1" spcCol="1270" anchor="ctr" anchorCtr="0">
            <a:noAutofit/>
          </a:bodyPr>
          <a:lstStyle/>
          <a:p>
            <a:pPr marL="0" lvl="0" indent="0" algn="ctr" defTabSz="2311400">
              <a:lnSpc>
                <a:spcPct val="90000"/>
              </a:lnSpc>
              <a:spcBef>
                <a:spcPct val="0"/>
              </a:spcBef>
              <a:spcAft>
                <a:spcPct val="35000"/>
              </a:spcAft>
              <a:buNone/>
            </a:pPr>
            <a:endParaRPr lang="en-US" sz="5200" kern="1200"/>
          </a:p>
        </p:txBody>
      </p:sp>
      <p:sp>
        <p:nvSpPr>
          <p:cNvPr id="8" name="Freeform: Shape 7">
            <a:extLst>
              <a:ext uri="{FF2B5EF4-FFF2-40B4-BE49-F238E27FC236}">
                <a16:creationId xmlns:a16="http://schemas.microsoft.com/office/drawing/2014/main" id="{DED2330F-A961-CE9D-08DF-360D2F592E9A}"/>
              </a:ext>
            </a:extLst>
          </p:cNvPr>
          <p:cNvSpPr/>
          <p:nvPr/>
        </p:nvSpPr>
        <p:spPr>
          <a:xfrm rot="3060000">
            <a:off x="-964909" y="-1912073"/>
            <a:ext cx="855720" cy="1356694"/>
          </a:xfrm>
          <a:custGeom>
            <a:avLst/>
            <a:gdLst>
              <a:gd name="connsiteX0" fmla="*/ 496536 w 1214415"/>
              <a:gd name="connsiteY0" fmla="*/ 0 h 1925383"/>
              <a:gd name="connsiteX1" fmla="*/ 1214415 w 1214415"/>
              <a:gd name="connsiteY1" fmla="*/ 572489 h 1925383"/>
              <a:gd name="connsiteX2" fmla="*/ 1149400 w 1214415"/>
              <a:gd name="connsiteY2" fmla="*/ 659432 h 1925383"/>
              <a:gd name="connsiteX3" fmla="*/ 917395 w 1214415"/>
              <a:gd name="connsiteY3" fmla="*/ 1418963 h 1925383"/>
              <a:gd name="connsiteX4" fmla="*/ 944994 w 1214415"/>
              <a:gd name="connsiteY4" fmla="*/ 1692741 h 1925383"/>
              <a:gd name="connsiteX5" fmla="*/ 952276 w 1214415"/>
              <a:gd name="connsiteY5" fmla="*/ 1721061 h 1925383"/>
              <a:gd name="connsiteX6" fmla="*/ 57080 w 1214415"/>
              <a:gd name="connsiteY6" fmla="*/ 1925383 h 1925383"/>
              <a:gd name="connsiteX7" fmla="*/ 496536 w 1214415"/>
              <a:gd name="connsiteY7" fmla="*/ 0 h 19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15" h="1925383">
                <a:moveTo>
                  <a:pt x="496536" y="0"/>
                </a:moveTo>
                <a:lnTo>
                  <a:pt x="1214415" y="572489"/>
                </a:lnTo>
                <a:lnTo>
                  <a:pt x="1149400" y="659432"/>
                </a:lnTo>
                <a:cubicBezTo>
                  <a:pt x="1002924" y="876245"/>
                  <a:pt x="917395" y="1137616"/>
                  <a:pt x="917395" y="1418963"/>
                </a:cubicBezTo>
                <a:cubicBezTo>
                  <a:pt x="917395" y="1512746"/>
                  <a:pt x="926898" y="1604309"/>
                  <a:pt x="944994" y="1692741"/>
                </a:cubicBezTo>
                <a:lnTo>
                  <a:pt x="952276" y="1721061"/>
                </a:lnTo>
                <a:lnTo>
                  <a:pt x="57080" y="1925383"/>
                </a:lnTo>
                <a:cubicBezTo>
                  <a:pt x="-97036" y="1250154"/>
                  <a:pt x="64712" y="541492"/>
                  <a:pt x="496536"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292" tIns="1689100" rIns="3179234" bIns="2149687" numCol="1" spcCol="1270" anchor="ctr" anchorCtr="0">
            <a:noAutofit/>
          </a:bodyPr>
          <a:lstStyle/>
          <a:p>
            <a:pPr marL="0" lvl="0" indent="0" algn="ctr" defTabSz="2222500">
              <a:lnSpc>
                <a:spcPct val="90000"/>
              </a:lnSpc>
              <a:spcBef>
                <a:spcPct val="0"/>
              </a:spcBef>
              <a:spcAft>
                <a:spcPct val="35000"/>
              </a:spcAft>
              <a:buNone/>
            </a:pPr>
            <a:endParaRPr lang="en-US" sz="5000" kern="1200"/>
          </a:p>
        </p:txBody>
      </p:sp>
      <p:sp>
        <p:nvSpPr>
          <p:cNvPr id="9" name="Freeform: Shape 8">
            <a:extLst>
              <a:ext uri="{FF2B5EF4-FFF2-40B4-BE49-F238E27FC236}">
                <a16:creationId xmlns:a16="http://schemas.microsoft.com/office/drawing/2014/main" id="{CB05345D-739F-DDBD-FB95-A75AF0DF56CC}"/>
              </a:ext>
            </a:extLst>
          </p:cNvPr>
          <p:cNvSpPr/>
          <p:nvPr/>
        </p:nvSpPr>
        <p:spPr>
          <a:xfrm rot="3060000">
            <a:off x="-127229" y="-1824202"/>
            <a:ext cx="1253775" cy="1007182"/>
          </a:xfrm>
          <a:custGeom>
            <a:avLst/>
            <a:gdLst>
              <a:gd name="connsiteX0" fmla="*/ 1779324 w 1779324"/>
              <a:gd name="connsiteY0" fmla="*/ 0 h 1429366"/>
              <a:gd name="connsiteX1" fmla="*/ 1779324 w 1779324"/>
              <a:gd name="connsiteY1" fmla="*/ 917375 h 1429366"/>
              <a:gd name="connsiteX2" fmla="*/ 731067 w 1779324"/>
              <a:gd name="connsiteY2" fmla="*/ 1411730 h 1429366"/>
              <a:gd name="connsiteX3" fmla="*/ 717878 w 1779324"/>
              <a:gd name="connsiteY3" fmla="*/ 1429366 h 1429366"/>
              <a:gd name="connsiteX4" fmla="*/ 0 w 1779324"/>
              <a:gd name="connsiteY4" fmla="*/ 856878 h 1429366"/>
              <a:gd name="connsiteX5" fmla="*/ 1779324 w 1779324"/>
              <a:gd name="connsiteY5" fmla="*/ 0 h 142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29366">
                <a:moveTo>
                  <a:pt x="1779324" y="0"/>
                </a:moveTo>
                <a:lnTo>
                  <a:pt x="1779324" y="917375"/>
                </a:lnTo>
                <a:cubicBezTo>
                  <a:pt x="1357303" y="917375"/>
                  <a:pt x="980229" y="1109815"/>
                  <a:pt x="731067" y="1411730"/>
                </a:cubicBezTo>
                <a:lnTo>
                  <a:pt x="717878" y="1429366"/>
                </a:lnTo>
                <a:lnTo>
                  <a:pt x="0" y="856878"/>
                </a:lnTo>
                <a:cubicBezTo>
                  <a:pt x="431825" y="315386"/>
                  <a:pt x="1086729" y="0"/>
                  <a:pt x="1779324"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887" tIns="493183" rIns="2378880" bIns="3392171" numCol="1" spcCol="1270" anchor="ctr" anchorCtr="0">
            <a:noAutofit/>
          </a:bodyPr>
          <a:lstStyle/>
          <a:p>
            <a:pPr marL="0" lvl="0" indent="0" algn="ctr" defTabSz="2089150">
              <a:lnSpc>
                <a:spcPct val="90000"/>
              </a:lnSpc>
              <a:spcBef>
                <a:spcPct val="0"/>
              </a:spcBef>
              <a:spcAft>
                <a:spcPct val="35000"/>
              </a:spcAft>
              <a:buNone/>
            </a:pPr>
            <a:endParaRPr lang="en-US" sz="4700" kern="1200"/>
          </a:p>
        </p:txBody>
      </p:sp>
      <p:pic>
        <p:nvPicPr>
          <p:cNvPr id="10" name="Picture 9">
            <a:extLst>
              <a:ext uri="{FF2B5EF4-FFF2-40B4-BE49-F238E27FC236}">
                <a16:creationId xmlns:a16="http://schemas.microsoft.com/office/drawing/2014/main" id="{7F585208-CF59-5026-028E-29D4BAC2B087}"/>
              </a:ext>
            </a:extLst>
          </p:cNvPr>
          <p:cNvPicPr>
            <a:picLocks noChangeAspect="1"/>
          </p:cNvPicPr>
          <p:nvPr/>
        </p:nvPicPr>
        <p:blipFill>
          <a:blip r:embed="rId2" cstate="screen">
            <a:extLst>
              <a:ext uri="{28A0092B-C50C-407E-A947-70E740481C1C}">
                <a14:useLocalDpi xmlns:a14="http://schemas.microsoft.com/office/drawing/2010/main"/>
              </a:ext>
            </a:extLst>
          </a:blip>
          <a:srcRect t="8198" r="2454" b="8198"/>
          <a:stretch/>
        </p:blipFill>
        <p:spPr>
          <a:xfrm rot="3060000">
            <a:off x="-1729246" y="475768"/>
            <a:ext cx="1350593" cy="742032"/>
          </a:xfrm>
          <a:custGeom>
            <a:avLst/>
            <a:gdLst>
              <a:gd name="connsiteX0" fmla="*/ 323080 w 1818825"/>
              <a:gd name="connsiteY0" fmla="*/ 0 h 999284"/>
              <a:gd name="connsiteX1" fmla="*/ 380091 w 1818825"/>
              <a:gd name="connsiteY1" fmla="*/ 27463 h 999284"/>
              <a:gd name="connsiteX2" fmla="*/ 881858 w 1818825"/>
              <a:gd name="connsiteY2" fmla="*/ 128765 h 999284"/>
              <a:gd name="connsiteX3" fmla="*/ 1383626 w 1818825"/>
              <a:gd name="connsiteY3" fmla="*/ 27463 h 999284"/>
              <a:gd name="connsiteX4" fmla="*/ 1440608 w 1818825"/>
              <a:gd name="connsiteY4" fmla="*/ 14 h 999284"/>
              <a:gd name="connsiteX5" fmla="*/ 1818825 w 1818825"/>
              <a:gd name="connsiteY5" fmla="*/ 785440 h 999284"/>
              <a:gd name="connsiteX6" fmla="*/ 171082 w 1818825"/>
              <a:gd name="connsiteY6" fmla="*/ 878982 h 999284"/>
              <a:gd name="connsiteX7" fmla="*/ 0 w 1818825"/>
              <a:gd name="connsiteY7" fmla="*/ 808228 h 999284"/>
              <a:gd name="connsiteX8" fmla="*/ 0 w 1818825"/>
              <a:gd name="connsiteY8" fmla="*/ 670882 h 9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25" h="999284">
                <a:moveTo>
                  <a:pt x="323080" y="0"/>
                </a:moveTo>
                <a:lnTo>
                  <a:pt x="380091" y="27463"/>
                </a:lnTo>
                <a:cubicBezTo>
                  <a:pt x="534314" y="92694"/>
                  <a:pt x="703874" y="128765"/>
                  <a:pt x="881858" y="128765"/>
                </a:cubicBezTo>
                <a:cubicBezTo>
                  <a:pt x="1059843" y="128765"/>
                  <a:pt x="1229403" y="92694"/>
                  <a:pt x="1383626" y="27463"/>
                </a:cubicBezTo>
                <a:lnTo>
                  <a:pt x="1440608" y="14"/>
                </a:lnTo>
                <a:lnTo>
                  <a:pt x="1818825" y="785440"/>
                </a:lnTo>
                <a:cubicBezTo>
                  <a:pt x="1300717" y="1034932"/>
                  <a:pt x="707871" y="1066112"/>
                  <a:pt x="171082" y="878982"/>
                </a:cubicBezTo>
                <a:lnTo>
                  <a:pt x="0" y="808228"/>
                </a:lnTo>
                <a:lnTo>
                  <a:pt x="0" y="670882"/>
                </a:lnTo>
                <a:close/>
              </a:path>
            </a:pathLst>
          </a:custGeom>
        </p:spPr>
      </p:pic>
      <p:sp>
        <p:nvSpPr>
          <p:cNvPr id="13" name="Oval 12">
            <a:extLst>
              <a:ext uri="{FF2B5EF4-FFF2-40B4-BE49-F238E27FC236}">
                <a16:creationId xmlns:a16="http://schemas.microsoft.com/office/drawing/2014/main" id="{19388C20-91A1-A1D0-C384-DE27E715C7C6}"/>
              </a:ext>
            </a:extLst>
          </p:cNvPr>
          <p:cNvSpPr/>
          <p:nvPr/>
        </p:nvSpPr>
        <p:spPr>
          <a:xfrm>
            <a:off x="92729" y="132823"/>
            <a:ext cx="619125" cy="619125"/>
          </a:xfrm>
          <a:prstGeom prst="ellipse">
            <a:avLst/>
          </a:prstGeom>
          <a:solidFill>
            <a:srgbClr val="FAA300"/>
          </a:solidFill>
          <a:ln w="76200">
            <a:solidFill>
              <a:srgbClr val="E57C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3</a:t>
            </a:r>
          </a:p>
        </p:txBody>
      </p:sp>
      <p:sp>
        <p:nvSpPr>
          <p:cNvPr id="14" name="TextBox 13">
            <a:extLst>
              <a:ext uri="{FF2B5EF4-FFF2-40B4-BE49-F238E27FC236}">
                <a16:creationId xmlns:a16="http://schemas.microsoft.com/office/drawing/2014/main" id="{3F5A0403-0CFE-7D86-A3BF-31553926AB49}"/>
              </a:ext>
            </a:extLst>
          </p:cNvPr>
          <p:cNvSpPr txBox="1"/>
          <p:nvPr/>
        </p:nvSpPr>
        <p:spPr>
          <a:xfrm>
            <a:off x="2302518" y="1420410"/>
            <a:ext cx="2249903" cy="400110"/>
          </a:xfrm>
          <a:prstGeom prst="rect">
            <a:avLst/>
          </a:prstGeom>
          <a:noFill/>
        </p:spPr>
        <p:txBody>
          <a:bodyPr wrap="square" rtlCol="0">
            <a:spAutoFit/>
          </a:bodyPr>
          <a:lstStyle/>
          <a:p>
            <a:pPr marL="342900" indent="-342900">
              <a:buFont typeface="Wingdings" panose="05000000000000000000" pitchFamily="2" charset="2"/>
              <a:buChar char="v"/>
            </a:pPr>
            <a:r>
              <a:rPr lang="en-IN" sz="2000" u="sng" dirty="0">
                <a:latin typeface="Tenorite" panose="020F0502020204030204" pitchFamily="2" charset="0"/>
                <a:ea typeface="Tahoma" panose="020B0604030504040204" pitchFamily="34" charset="0"/>
                <a:cs typeface="Tahoma" panose="020B0604030504040204" pitchFamily="34" charset="0"/>
              </a:rPr>
              <a:t>Ideal Model</a:t>
            </a:r>
            <a:endParaRPr lang="en-US" sz="2000" u="sng" dirty="0">
              <a:latin typeface="Tenorite" panose="020F0502020204030204" pitchFamily="2"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34872082-20A7-1335-9ED7-4CD56F2952F6}"/>
              </a:ext>
            </a:extLst>
          </p:cNvPr>
          <p:cNvSpPr txBox="1"/>
          <p:nvPr/>
        </p:nvSpPr>
        <p:spPr>
          <a:xfrm>
            <a:off x="4021506" y="415913"/>
            <a:ext cx="5284369" cy="523220"/>
          </a:xfrm>
          <a:prstGeom prst="rect">
            <a:avLst/>
          </a:prstGeom>
          <a:noFill/>
        </p:spPr>
        <p:txBody>
          <a:bodyPr wrap="square" rtlCol="0">
            <a:spAutoFit/>
          </a:bodyPr>
          <a:lstStyle/>
          <a:p>
            <a:r>
              <a:rPr lang="en-IN" sz="2800" dirty="0">
                <a:latin typeface="BankGothic Md BT" panose="020B0807020203060204" pitchFamily="34" charset="0"/>
                <a:ea typeface="Tahoma" panose="020B0604030504040204" pitchFamily="34" charset="0"/>
                <a:cs typeface="Tahoma" panose="020B0604030504040204" pitchFamily="34" charset="0"/>
              </a:rPr>
              <a:t>Selection of model</a:t>
            </a:r>
            <a:endParaRPr lang="en-US" sz="2800" dirty="0">
              <a:latin typeface="BankGothic Md BT" panose="020B080702020306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0BE96763-C2E1-CE65-89CB-8D5D3079002B}"/>
              </a:ext>
            </a:extLst>
          </p:cNvPr>
          <p:cNvSpPr txBox="1"/>
          <p:nvPr/>
        </p:nvSpPr>
        <p:spPr>
          <a:xfrm>
            <a:off x="1285536" y="1829604"/>
            <a:ext cx="9563439" cy="1477328"/>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Tenorite" panose="020F0502020204030204" pitchFamily="2" charset="0"/>
                <a:ea typeface="Tahoma" panose="020B0604030504040204" pitchFamily="34" charset="0"/>
                <a:cs typeface="Tahoma" panose="020B0604030504040204" pitchFamily="34" charset="0"/>
              </a:rPr>
              <a:t>Given to predict PM2.5 values for the next </a:t>
            </a:r>
            <a:r>
              <a:rPr lang="en-IN" dirty="0">
                <a:solidFill>
                  <a:srgbClr val="F63E02"/>
                </a:solidFill>
                <a:latin typeface="Tenorite" panose="020F0502020204030204" pitchFamily="2" charset="0"/>
                <a:ea typeface="Tahoma" panose="020B0604030504040204" pitchFamily="34" charset="0"/>
                <a:cs typeface="Tahoma" panose="020B0604030504040204" pitchFamily="34" charset="0"/>
              </a:rPr>
              <a:t>3 days with 4 hrs</a:t>
            </a:r>
            <a:r>
              <a:rPr lang="en-IN" dirty="0">
                <a:latin typeface="Tenorite" panose="020F0502020204030204" pitchFamily="2" charset="0"/>
                <a:ea typeface="Tahoma" panose="020B0604030504040204" pitchFamily="34" charset="0"/>
                <a:cs typeface="Tahoma" panose="020B0604030504040204" pitchFamily="34" charset="0"/>
              </a:rPr>
              <a:t> gape which indicates to predict using time-series model.</a:t>
            </a:r>
          </a:p>
          <a:p>
            <a:pPr marL="342900" indent="-342900">
              <a:buFont typeface="Arial" panose="020B0604020202020204" pitchFamily="34" charset="0"/>
              <a:buChar char="•"/>
            </a:pPr>
            <a:r>
              <a:rPr lang="en-IN" dirty="0">
                <a:latin typeface="Tenorite" panose="020F0502020204030204" pitchFamily="2" charset="0"/>
                <a:ea typeface="Tahoma" panose="020B0604030504040204" pitchFamily="34" charset="0"/>
                <a:cs typeface="Tahoma" panose="020B0604030504040204" pitchFamily="34" charset="0"/>
              </a:rPr>
              <a:t>On dataset of Delhi applied different model .(</a:t>
            </a:r>
            <a:r>
              <a:rPr lang="en-IN" dirty="0">
                <a:solidFill>
                  <a:srgbClr val="F63E02"/>
                </a:solidFill>
                <a:latin typeface="Tenorite" panose="020F0502020204030204" pitchFamily="2" charset="0"/>
                <a:ea typeface="Tahoma" panose="020B0604030504040204" pitchFamily="34" charset="0"/>
                <a:cs typeface="Tahoma" panose="020B0604030504040204" pitchFamily="34" charset="0"/>
              </a:rPr>
              <a:t>One of the highest PM2.5 emission city</a:t>
            </a:r>
            <a:r>
              <a:rPr lang="en-IN" dirty="0">
                <a:latin typeface="Tenorite" panose="020F0502020204030204" pitchFamily="2" charset="0"/>
                <a:ea typeface="Tahoma" panose="020B0604030504040204" pitchFamily="34" charset="0"/>
                <a:cs typeface="Tahoma" panose="020B0604030504040204" pitchFamily="34" charset="0"/>
              </a:rPr>
              <a:t>) </a:t>
            </a:r>
          </a:p>
          <a:p>
            <a:pPr marL="342900" indent="-342900">
              <a:buFont typeface="Arial" panose="020B0604020202020204" pitchFamily="34" charset="0"/>
              <a:buChar char="•"/>
            </a:pPr>
            <a:r>
              <a:rPr lang="en-IN" dirty="0">
                <a:latin typeface="Tenorite" panose="020F0502020204030204" pitchFamily="2" charset="0"/>
                <a:ea typeface="Tahoma" panose="020B0604030504040204" pitchFamily="34" charset="0"/>
                <a:cs typeface="Tahoma" panose="020B0604030504040204" pitchFamily="34" charset="0"/>
              </a:rPr>
              <a:t> Without using tuning of hyper-parameters selected the model using mean absolute error value and the trend followed by the predicted values.</a:t>
            </a:r>
            <a:endParaRPr lang="en-US" dirty="0">
              <a:latin typeface="Tenorite" panose="020F0502020204030204" pitchFamily="2" charset="0"/>
              <a:ea typeface="Tahoma" panose="020B0604030504040204" pitchFamily="34" charset="0"/>
              <a:cs typeface="Tahoma" panose="020B0604030504040204" pitchFamily="34" charset="0"/>
            </a:endParaRPr>
          </a:p>
        </p:txBody>
      </p:sp>
      <p:sp>
        <p:nvSpPr>
          <p:cNvPr id="18" name="Rectangle 17">
            <a:extLst>
              <a:ext uri="{FF2B5EF4-FFF2-40B4-BE49-F238E27FC236}">
                <a16:creationId xmlns:a16="http://schemas.microsoft.com/office/drawing/2014/main" id="{5470B8BE-460D-2D00-9479-AABECA16F2CA}"/>
              </a:ext>
            </a:extLst>
          </p:cNvPr>
          <p:cNvSpPr/>
          <p:nvPr/>
        </p:nvSpPr>
        <p:spPr>
          <a:xfrm>
            <a:off x="-2" y="3581114"/>
            <a:ext cx="12192001" cy="3280123"/>
          </a:xfrm>
          <a:prstGeom prst="rect">
            <a:avLst/>
          </a:prstGeom>
          <a:solidFill>
            <a:srgbClr val="F3B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949AA78-C9B6-3ABF-5281-F470D25E1197}"/>
              </a:ext>
            </a:extLst>
          </p:cNvPr>
          <p:cNvSpPr/>
          <p:nvPr/>
        </p:nvSpPr>
        <p:spPr>
          <a:xfrm>
            <a:off x="92729" y="3703720"/>
            <a:ext cx="3745846" cy="3021458"/>
          </a:xfrm>
          <a:prstGeom prst="rect">
            <a:avLst/>
          </a:prstGeom>
          <a:solidFill>
            <a:srgbClr val="F63E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DB832CE-06B4-B2B1-40F2-DE3972CAA74A}"/>
              </a:ext>
            </a:extLst>
          </p:cNvPr>
          <p:cNvSpPr/>
          <p:nvPr/>
        </p:nvSpPr>
        <p:spPr>
          <a:xfrm>
            <a:off x="4269441" y="3703719"/>
            <a:ext cx="3745846" cy="3021458"/>
          </a:xfrm>
          <a:prstGeom prst="rect">
            <a:avLst/>
          </a:prstGeom>
          <a:solidFill>
            <a:srgbClr val="F63E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517ED8D-756D-A9F3-1BA8-6B95CD1AC8DC}"/>
              </a:ext>
            </a:extLst>
          </p:cNvPr>
          <p:cNvSpPr/>
          <p:nvPr/>
        </p:nvSpPr>
        <p:spPr>
          <a:xfrm>
            <a:off x="8353425" y="3703719"/>
            <a:ext cx="3745846" cy="3021458"/>
          </a:xfrm>
          <a:prstGeom prst="rect">
            <a:avLst/>
          </a:prstGeom>
          <a:solidFill>
            <a:srgbClr val="F63E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A8BE0403-776E-F7F1-97ED-B9C16A86A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06" y="4745336"/>
            <a:ext cx="3577091" cy="190277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10FAA020-2E6A-F7F3-2985-BCE5D89BF5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967" y="4738769"/>
            <a:ext cx="3570794" cy="18956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6584893-9F39-A86A-8C88-629BF7CE80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6153" y="4510311"/>
            <a:ext cx="3589608" cy="213779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E6379C08-8AC5-0E5E-2F0D-9D20BE54025E}"/>
              </a:ext>
            </a:extLst>
          </p:cNvPr>
          <p:cNvSpPr txBox="1"/>
          <p:nvPr/>
        </p:nvSpPr>
        <p:spPr>
          <a:xfrm>
            <a:off x="139825" y="3718120"/>
            <a:ext cx="2249903" cy="707886"/>
          </a:xfrm>
          <a:prstGeom prst="rect">
            <a:avLst/>
          </a:prstGeom>
          <a:noFill/>
        </p:spPr>
        <p:txBody>
          <a:bodyPr wrap="square" rtlCol="0">
            <a:spAutoFit/>
          </a:bodyPr>
          <a:lstStyle/>
          <a:p>
            <a:pPr marL="342900" indent="-342900">
              <a:buFont typeface="Wingdings" panose="05000000000000000000" pitchFamily="2" charset="2"/>
              <a:buChar char="v"/>
            </a:pPr>
            <a:r>
              <a:rPr lang="en-IN" sz="2000" u="sng" dirty="0">
                <a:latin typeface="Tenorite" panose="020F0502020204030204" pitchFamily="2" charset="0"/>
                <a:ea typeface="Tahoma" panose="020B0604030504040204" pitchFamily="34" charset="0"/>
                <a:cs typeface="Tahoma" panose="020B0604030504040204" pitchFamily="34" charset="0"/>
              </a:rPr>
              <a:t>ARIMA Model</a:t>
            </a:r>
          </a:p>
          <a:p>
            <a:r>
              <a:rPr lang="en-IN" sz="2000" dirty="0">
                <a:latin typeface="Tenorite" panose="020F0502020204030204" pitchFamily="2" charset="0"/>
                <a:ea typeface="Tahoma" panose="020B0604030504040204" pitchFamily="34" charset="0"/>
                <a:cs typeface="Tahoma" panose="020B0604030504040204" pitchFamily="34" charset="0"/>
              </a:rPr>
              <a:t>   MAE = 64</a:t>
            </a:r>
            <a:endParaRPr lang="en-US" sz="2000" u="sng" dirty="0">
              <a:latin typeface="Tenorite" panose="020F0502020204030204" pitchFamily="2" charset="0"/>
              <a:ea typeface="Tahoma" panose="020B0604030504040204" pitchFamily="34" charset="0"/>
              <a:cs typeface="Tahoma" panose="020B0604030504040204" pitchFamily="34" charset="0"/>
            </a:endParaRPr>
          </a:p>
        </p:txBody>
      </p:sp>
      <p:sp>
        <p:nvSpPr>
          <p:cNvPr id="29" name="TextBox 28">
            <a:extLst>
              <a:ext uri="{FF2B5EF4-FFF2-40B4-BE49-F238E27FC236}">
                <a16:creationId xmlns:a16="http://schemas.microsoft.com/office/drawing/2014/main" id="{583F3874-13D5-C934-ACDC-ACAF2A3E01EA}"/>
              </a:ext>
            </a:extLst>
          </p:cNvPr>
          <p:cNvSpPr txBox="1"/>
          <p:nvPr/>
        </p:nvSpPr>
        <p:spPr>
          <a:xfrm>
            <a:off x="4356967" y="3718120"/>
            <a:ext cx="2249903" cy="707886"/>
          </a:xfrm>
          <a:prstGeom prst="rect">
            <a:avLst/>
          </a:prstGeom>
          <a:noFill/>
        </p:spPr>
        <p:txBody>
          <a:bodyPr wrap="square" rtlCol="0">
            <a:spAutoFit/>
          </a:bodyPr>
          <a:lstStyle/>
          <a:p>
            <a:pPr marL="342900" indent="-342900">
              <a:buFont typeface="Wingdings" panose="05000000000000000000" pitchFamily="2" charset="2"/>
              <a:buChar char="v"/>
            </a:pPr>
            <a:r>
              <a:rPr lang="en-IN" sz="2000" u="sng" dirty="0">
                <a:latin typeface="Tenorite" panose="020F0502020204030204" pitchFamily="2" charset="0"/>
                <a:ea typeface="Tahoma" panose="020B0604030504040204" pitchFamily="34" charset="0"/>
                <a:cs typeface="Tahoma" panose="020B0604030504040204" pitchFamily="34" charset="0"/>
              </a:rPr>
              <a:t>XGBoost Model</a:t>
            </a:r>
            <a:endParaRPr lang="en-IN" sz="2000" dirty="0">
              <a:latin typeface="Tenorite" panose="020F0502020204030204" pitchFamily="2" charset="0"/>
              <a:ea typeface="Tahoma" panose="020B0604030504040204" pitchFamily="34" charset="0"/>
              <a:cs typeface="Tahoma" panose="020B0604030504040204" pitchFamily="34" charset="0"/>
            </a:endParaRPr>
          </a:p>
          <a:p>
            <a:r>
              <a:rPr lang="en-IN" sz="2000" dirty="0">
                <a:latin typeface="Tenorite" panose="020F0502020204030204" pitchFamily="2" charset="0"/>
                <a:ea typeface="Tahoma" panose="020B0604030504040204" pitchFamily="34" charset="0"/>
                <a:cs typeface="Tahoma" panose="020B0604030504040204" pitchFamily="34" charset="0"/>
              </a:rPr>
              <a:t>    MAE = 50</a:t>
            </a:r>
            <a:endParaRPr lang="en-US" sz="2000" dirty="0">
              <a:latin typeface="Tenorite" panose="020F0502020204030204" pitchFamily="2" charset="0"/>
              <a:ea typeface="Tahoma" panose="020B0604030504040204" pitchFamily="34" charset="0"/>
              <a:cs typeface="Tahoma" panose="020B0604030504040204" pitchFamily="34" charset="0"/>
            </a:endParaRPr>
          </a:p>
        </p:txBody>
      </p:sp>
      <p:sp>
        <p:nvSpPr>
          <p:cNvPr id="30" name="TextBox 29">
            <a:extLst>
              <a:ext uri="{FF2B5EF4-FFF2-40B4-BE49-F238E27FC236}">
                <a16:creationId xmlns:a16="http://schemas.microsoft.com/office/drawing/2014/main" id="{855BAA0F-CCB8-18C6-9327-36A1DB55164F}"/>
              </a:ext>
            </a:extLst>
          </p:cNvPr>
          <p:cNvSpPr txBox="1"/>
          <p:nvPr/>
        </p:nvSpPr>
        <p:spPr>
          <a:xfrm>
            <a:off x="8446153" y="3718120"/>
            <a:ext cx="3393422" cy="707886"/>
          </a:xfrm>
          <a:prstGeom prst="rect">
            <a:avLst/>
          </a:prstGeom>
          <a:noFill/>
        </p:spPr>
        <p:txBody>
          <a:bodyPr wrap="square" rtlCol="0">
            <a:spAutoFit/>
          </a:bodyPr>
          <a:lstStyle/>
          <a:p>
            <a:pPr marL="342900" indent="-342900">
              <a:buFont typeface="Wingdings" panose="05000000000000000000" pitchFamily="2" charset="2"/>
              <a:buChar char="v"/>
            </a:pPr>
            <a:r>
              <a:rPr lang="en-IN" sz="2000" u="sng" dirty="0" err="1">
                <a:latin typeface="Tenorite" panose="020F0502020204030204" pitchFamily="2" charset="0"/>
                <a:ea typeface="Tahoma" panose="020B0604030504040204" pitchFamily="34" charset="0"/>
                <a:cs typeface="Tahoma" panose="020B0604030504040204" pitchFamily="34" charset="0"/>
              </a:rPr>
              <a:t>fbProphet</a:t>
            </a:r>
            <a:r>
              <a:rPr lang="en-IN" sz="2000" u="sng" dirty="0">
                <a:latin typeface="Tenorite" panose="020F0502020204030204" pitchFamily="2" charset="0"/>
                <a:ea typeface="Tahoma" panose="020B0604030504040204" pitchFamily="34" charset="0"/>
                <a:cs typeface="Tahoma" panose="020B0604030504040204" pitchFamily="34" charset="0"/>
              </a:rPr>
              <a:t> Model</a:t>
            </a:r>
          </a:p>
          <a:p>
            <a:r>
              <a:rPr lang="en-IN" sz="2000" dirty="0">
                <a:latin typeface="Tenorite" panose="020F0502020204030204" pitchFamily="2" charset="0"/>
                <a:ea typeface="Tahoma" panose="020B0604030504040204" pitchFamily="34" charset="0"/>
                <a:cs typeface="Tahoma" panose="020B0604030504040204" pitchFamily="34" charset="0"/>
              </a:rPr>
              <a:t>     MAE = 39</a:t>
            </a:r>
            <a:endParaRPr lang="en-US" sz="2000" dirty="0">
              <a:latin typeface="Tenorite" panose="020F0502020204030204" pitchFamily="2" charset="0"/>
              <a:ea typeface="Tahoma" panose="020B0604030504040204" pitchFamily="34" charset="0"/>
              <a:cs typeface="Tahoma" panose="020B0604030504040204" pitchFamily="34" charset="0"/>
            </a:endParaRPr>
          </a:p>
        </p:txBody>
      </p:sp>
      <p:pic>
        <p:nvPicPr>
          <p:cNvPr id="31" name="Picture 30">
            <a:extLst>
              <a:ext uri="{FF2B5EF4-FFF2-40B4-BE49-F238E27FC236}">
                <a16:creationId xmlns:a16="http://schemas.microsoft.com/office/drawing/2014/main" id="{B21088EE-FE15-FDA6-AFA8-197A278E717E}"/>
              </a:ext>
            </a:extLst>
          </p:cNvPr>
          <p:cNvPicPr>
            <a:picLocks noChangeAspect="1"/>
          </p:cNvPicPr>
          <p:nvPr/>
        </p:nvPicPr>
        <p:blipFill>
          <a:blip r:embed="rId6"/>
          <a:stretch>
            <a:fillRect/>
          </a:stretch>
        </p:blipFill>
        <p:spPr>
          <a:xfrm>
            <a:off x="11190019" y="4038743"/>
            <a:ext cx="811609" cy="455293"/>
          </a:xfrm>
          <a:prstGeom prst="rect">
            <a:avLst/>
          </a:prstGeom>
        </p:spPr>
      </p:pic>
      <p:pic>
        <p:nvPicPr>
          <p:cNvPr id="2056" name="Picture 8" descr="Red, Cross, Mark, Wrong, Incorrect - Transparent Background Wrong Png, Png  Download , Transparent Png Image - PNGitem">
            <a:extLst>
              <a:ext uri="{FF2B5EF4-FFF2-40B4-BE49-F238E27FC236}">
                <a16:creationId xmlns:a16="http://schemas.microsoft.com/office/drawing/2014/main" id="{F2A8AD07-91F2-1415-01A5-8012B72E66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6396" y="4111373"/>
            <a:ext cx="527801" cy="5396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Red, Cross, Mark, Wrong, Incorrect - Transparent Background Wrong Png, Png  Download , Transparent Png Image - PNGitem">
            <a:extLst>
              <a:ext uri="{FF2B5EF4-FFF2-40B4-BE49-F238E27FC236}">
                <a16:creationId xmlns:a16="http://schemas.microsoft.com/office/drawing/2014/main" id="{349A41D8-52C9-0B30-38B5-96BB39B0F1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9960" y="4075079"/>
            <a:ext cx="527801" cy="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4858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2)">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3808FC5-71AC-90DD-1F26-FFE709063310}"/>
              </a:ext>
            </a:extLst>
          </p:cNvPr>
          <p:cNvSpPr/>
          <p:nvPr/>
        </p:nvSpPr>
        <p:spPr>
          <a:xfrm>
            <a:off x="302319" y="3961598"/>
            <a:ext cx="2705042" cy="2420229"/>
          </a:xfrm>
          <a:prstGeom prst="rect">
            <a:avLst/>
          </a:prstGeom>
          <a:solidFill>
            <a:srgbClr val="FF62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F61826-5793-E366-CA5B-B8A1CE4FB11E}"/>
              </a:ext>
            </a:extLst>
          </p:cNvPr>
          <p:cNvSpPr/>
          <p:nvPr/>
        </p:nvSpPr>
        <p:spPr>
          <a:xfrm>
            <a:off x="8064230" y="5239548"/>
            <a:ext cx="3498227" cy="1418958"/>
          </a:xfrm>
          <a:prstGeom prst="rect">
            <a:avLst/>
          </a:prstGeom>
          <a:solidFill>
            <a:srgbClr val="FF62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319B40A-229F-DB27-AEEF-593DD3397953}"/>
              </a:ext>
            </a:extLst>
          </p:cNvPr>
          <p:cNvSpPr/>
          <p:nvPr/>
        </p:nvSpPr>
        <p:spPr>
          <a:xfrm>
            <a:off x="6702357" y="4461607"/>
            <a:ext cx="4146618" cy="716034"/>
          </a:xfrm>
          <a:prstGeom prst="rect">
            <a:avLst/>
          </a:prstGeom>
          <a:solidFill>
            <a:srgbClr val="FF62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A0E986-7010-FFA4-609F-07E53F9BB923}"/>
              </a:ext>
            </a:extLst>
          </p:cNvPr>
          <p:cNvSpPr/>
          <p:nvPr/>
        </p:nvSpPr>
        <p:spPr>
          <a:xfrm>
            <a:off x="5087566" y="3572397"/>
            <a:ext cx="5126478" cy="777941"/>
          </a:xfrm>
          <a:prstGeom prst="rect">
            <a:avLst/>
          </a:prstGeom>
          <a:solidFill>
            <a:srgbClr val="FF62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E43E1F0-7503-A31B-8CA6-B2D68C2EBB18}"/>
              </a:ext>
            </a:extLst>
          </p:cNvPr>
          <p:cNvSpPr/>
          <p:nvPr/>
        </p:nvSpPr>
        <p:spPr>
          <a:xfrm>
            <a:off x="4007796" y="2794457"/>
            <a:ext cx="5544755" cy="716034"/>
          </a:xfrm>
          <a:prstGeom prst="rect">
            <a:avLst/>
          </a:prstGeom>
          <a:solidFill>
            <a:srgbClr val="FF62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9D55431-C1A5-3FC4-023C-D5CC6A29B6DA}"/>
              </a:ext>
            </a:extLst>
          </p:cNvPr>
          <p:cNvSpPr/>
          <p:nvPr/>
        </p:nvSpPr>
        <p:spPr>
          <a:xfrm>
            <a:off x="2765198" y="2047470"/>
            <a:ext cx="4406052" cy="716034"/>
          </a:xfrm>
          <a:prstGeom prst="rect">
            <a:avLst/>
          </a:prstGeom>
          <a:solidFill>
            <a:srgbClr val="FF62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F160ACC-822E-D0F6-962E-0F81CD12675D}"/>
              </a:ext>
            </a:extLst>
          </p:cNvPr>
          <p:cNvCxnSpPr>
            <a:cxnSpLocks/>
          </p:cNvCxnSpPr>
          <p:nvPr/>
        </p:nvCxnSpPr>
        <p:spPr>
          <a:xfrm>
            <a:off x="1581150" y="981075"/>
            <a:ext cx="9267825" cy="0"/>
          </a:xfrm>
          <a:prstGeom prst="line">
            <a:avLst/>
          </a:prstGeom>
          <a:ln w="57150">
            <a:solidFill>
              <a:srgbClr val="E57C04"/>
            </a:solidFill>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4BAA923A-46F8-8342-8400-07AF5E3A3B0A}"/>
              </a:ext>
            </a:extLst>
          </p:cNvPr>
          <p:cNvSpPr/>
          <p:nvPr/>
        </p:nvSpPr>
        <p:spPr>
          <a:xfrm rot="12300000">
            <a:off x="-1750274" y="318019"/>
            <a:ext cx="1253775" cy="1007182"/>
          </a:xfrm>
          <a:custGeom>
            <a:avLst/>
            <a:gdLst>
              <a:gd name="connsiteX0" fmla="*/ 0 w 1779324"/>
              <a:gd name="connsiteY0" fmla="*/ 0 h 1429366"/>
              <a:gd name="connsiteX1" fmla="*/ 1779324 w 1779324"/>
              <a:gd name="connsiteY1" fmla="*/ 856878 h 1429366"/>
              <a:gd name="connsiteX2" fmla="*/ 1061446 w 1779324"/>
              <a:gd name="connsiteY2" fmla="*/ 1429366 h 1429366"/>
              <a:gd name="connsiteX3" fmla="*/ 1048258 w 1779324"/>
              <a:gd name="connsiteY3" fmla="*/ 1411730 h 1429366"/>
              <a:gd name="connsiteX4" fmla="*/ 0 w 1779324"/>
              <a:gd name="connsiteY4" fmla="*/ 917375 h 142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324" h="1429366">
                <a:moveTo>
                  <a:pt x="0" y="0"/>
                </a:moveTo>
                <a:cubicBezTo>
                  <a:pt x="692595" y="0"/>
                  <a:pt x="1347499" y="315385"/>
                  <a:pt x="1779324" y="856878"/>
                </a:cubicBezTo>
                <a:lnTo>
                  <a:pt x="1061446" y="1429366"/>
                </a:lnTo>
                <a:lnTo>
                  <a:pt x="1048258" y="1411730"/>
                </a:lnTo>
                <a:cubicBezTo>
                  <a:pt x="799096" y="1109815"/>
                  <a:pt x="422022" y="917375"/>
                  <a:pt x="0" y="917375"/>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345" tIns="483023" rIns="1034102" bIns="3382011"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sp>
        <p:nvSpPr>
          <p:cNvPr id="4" name="Freeform: Shape 3">
            <a:extLst>
              <a:ext uri="{FF2B5EF4-FFF2-40B4-BE49-F238E27FC236}">
                <a16:creationId xmlns:a16="http://schemas.microsoft.com/office/drawing/2014/main" id="{98CFB729-3FAA-02A3-763E-604B75E18477}"/>
              </a:ext>
            </a:extLst>
          </p:cNvPr>
          <p:cNvSpPr/>
          <p:nvPr/>
        </p:nvSpPr>
        <p:spPr>
          <a:xfrm rot="12300000">
            <a:off x="-1754863" y="-900978"/>
            <a:ext cx="855720" cy="1356695"/>
          </a:xfrm>
          <a:custGeom>
            <a:avLst/>
            <a:gdLst>
              <a:gd name="connsiteX0" fmla="*/ 717878 w 1214414"/>
              <a:gd name="connsiteY0" fmla="*/ 0 h 1925384"/>
              <a:gd name="connsiteX1" fmla="*/ 1157334 w 1214414"/>
              <a:gd name="connsiteY1" fmla="*/ 1925384 h 1925384"/>
              <a:gd name="connsiteX2" fmla="*/ 262138 w 1214414"/>
              <a:gd name="connsiteY2" fmla="*/ 1721061 h 1925384"/>
              <a:gd name="connsiteX3" fmla="*/ 269420 w 1214414"/>
              <a:gd name="connsiteY3" fmla="*/ 1692740 h 1925384"/>
              <a:gd name="connsiteX4" fmla="*/ 297019 w 1214414"/>
              <a:gd name="connsiteY4" fmla="*/ 1418962 h 1925384"/>
              <a:gd name="connsiteX5" fmla="*/ 65015 w 1214414"/>
              <a:gd name="connsiteY5" fmla="*/ 659431 h 1925384"/>
              <a:gd name="connsiteX6" fmla="*/ 0 w 1214414"/>
              <a:gd name="connsiteY6" fmla="*/ 572488 h 192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4414" h="1925384">
                <a:moveTo>
                  <a:pt x="717878" y="0"/>
                </a:moveTo>
                <a:cubicBezTo>
                  <a:pt x="1149703" y="541492"/>
                  <a:pt x="1311450" y="1250155"/>
                  <a:pt x="1157334" y="1925384"/>
                </a:cubicBezTo>
                <a:lnTo>
                  <a:pt x="262138" y="1721061"/>
                </a:lnTo>
                <a:lnTo>
                  <a:pt x="269420" y="1692740"/>
                </a:lnTo>
                <a:cubicBezTo>
                  <a:pt x="287516" y="1604308"/>
                  <a:pt x="297019" y="1512745"/>
                  <a:pt x="297019" y="1418962"/>
                </a:cubicBezTo>
                <a:cubicBezTo>
                  <a:pt x="297019" y="1137615"/>
                  <a:pt x="211490" y="876244"/>
                  <a:pt x="65015" y="659431"/>
                </a:cubicBezTo>
                <a:lnTo>
                  <a:pt x="0" y="572488"/>
                </a:ln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073" tIns="1678940" rIns="167133" bIns="2139527" numCol="1" spcCol="1270" anchor="ctr" anchorCtr="0">
            <a:noAutofit/>
          </a:bodyPr>
          <a:lstStyle/>
          <a:p>
            <a:pPr marL="0" lvl="0" indent="0" algn="ctr" defTabSz="1866900">
              <a:lnSpc>
                <a:spcPct val="90000"/>
              </a:lnSpc>
              <a:spcBef>
                <a:spcPct val="0"/>
              </a:spcBef>
              <a:spcAft>
                <a:spcPct val="35000"/>
              </a:spcAft>
              <a:buNone/>
            </a:pPr>
            <a:endParaRPr lang="en-US" sz="4200" kern="1200" dirty="0"/>
          </a:p>
        </p:txBody>
      </p:sp>
      <p:sp>
        <p:nvSpPr>
          <p:cNvPr id="5" name="Freeform: Shape 4">
            <a:extLst>
              <a:ext uri="{FF2B5EF4-FFF2-40B4-BE49-F238E27FC236}">
                <a16:creationId xmlns:a16="http://schemas.microsoft.com/office/drawing/2014/main" id="{74AD6A2C-D602-8074-5F0C-5F08136299D9}"/>
              </a:ext>
            </a:extLst>
          </p:cNvPr>
          <p:cNvSpPr/>
          <p:nvPr/>
        </p:nvSpPr>
        <p:spPr>
          <a:xfrm rot="12300000">
            <a:off x="-1165158" y="-1894550"/>
            <a:ext cx="1148504" cy="1231959"/>
          </a:xfrm>
          <a:custGeom>
            <a:avLst/>
            <a:gdLst>
              <a:gd name="connsiteX0" fmla="*/ 734729 w 1629925"/>
              <a:gd name="connsiteY0" fmla="*/ 0 h 1748362"/>
              <a:gd name="connsiteX1" fmla="*/ 1629925 w 1629925"/>
              <a:gd name="connsiteY1" fmla="*/ 204323 h 1748362"/>
              <a:gd name="connsiteX2" fmla="*/ 398595 w 1629925"/>
              <a:gd name="connsiteY2" fmla="*/ 1748362 h 1748362"/>
              <a:gd name="connsiteX3" fmla="*/ 0 w 1629925"/>
              <a:gd name="connsiteY3" fmla="*/ 920670 h 1748362"/>
              <a:gd name="connsiteX4" fmla="*/ 58671 w 1629925"/>
              <a:gd name="connsiteY4" fmla="*/ 892407 h 1748362"/>
              <a:gd name="connsiteX5" fmla="*/ 708536 w 1629925"/>
              <a:gd name="connsiteY5" fmla="*/ 101867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5" h="1748362">
                <a:moveTo>
                  <a:pt x="734729" y="0"/>
                </a:moveTo>
                <a:lnTo>
                  <a:pt x="1629925" y="204323"/>
                </a:lnTo>
                <a:cubicBezTo>
                  <a:pt x="1475808" y="879553"/>
                  <a:pt x="1022601" y="1447857"/>
                  <a:pt x="398595" y="1748362"/>
                </a:cubicBezTo>
                <a:lnTo>
                  <a:pt x="0" y="920670"/>
                </a:lnTo>
                <a:lnTo>
                  <a:pt x="58671" y="892407"/>
                </a:lnTo>
                <a:cubicBezTo>
                  <a:pt x="366647" y="725104"/>
                  <a:pt x="602692" y="442168"/>
                  <a:pt x="708536" y="101867"/>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74340" tIns="2757593" rIns="481754" bIns="1023621" numCol="1" spcCol="1270" anchor="ctr" anchorCtr="0">
            <a:noAutofit/>
          </a:bodyPr>
          <a:lstStyle/>
          <a:p>
            <a:pPr marL="0" lvl="0" indent="0" algn="ctr" defTabSz="1689100">
              <a:lnSpc>
                <a:spcPct val="90000"/>
              </a:lnSpc>
              <a:spcBef>
                <a:spcPct val="0"/>
              </a:spcBef>
              <a:spcAft>
                <a:spcPct val="35000"/>
              </a:spcAft>
              <a:buNone/>
            </a:pPr>
            <a:endParaRPr lang="en-US" sz="3800" kern="1200"/>
          </a:p>
        </p:txBody>
      </p:sp>
      <p:sp>
        <p:nvSpPr>
          <p:cNvPr id="6" name="Freeform: Shape 5">
            <a:extLst>
              <a:ext uri="{FF2B5EF4-FFF2-40B4-BE49-F238E27FC236}">
                <a16:creationId xmlns:a16="http://schemas.microsoft.com/office/drawing/2014/main" id="{1B9B16F6-E46B-1444-39D9-43D8DFBB48C6}"/>
              </a:ext>
            </a:extLst>
          </p:cNvPr>
          <p:cNvSpPr/>
          <p:nvPr/>
        </p:nvSpPr>
        <p:spPr>
          <a:xfrm rot="12300000">
            <a:off x="812315" y="-972440"/>
            <a:ext cx="1148504" cy="1231959"/>
          </a:xfrm>
          <a:custGeom>
            <a:avLst/>
            <a:gdLst>
              <a:gd name="connsiteX0" fmla="*/ 895196 w 1629926"/>
              <a:gd name="connsiteY0" fmla="*/ 0 h 1748362"/>
              <a:gd name="connsiteX1" fmla="*/ 921389 w 1629926"/>
              <a:gd name="connsiteY1" fmla="*/ 101867 h 1748362"/>
              <a:gd name="connsiteX2" fmla="*/ 1571255 w 1629926"/>
              <a:gd name="connsiteY2" fmla="*/ 892407 h 1748362"/>
              <a:gd name="connsiteX3" fmla="*/ 1629926 w 1629926"/>
              <a:gd name="connsiteY3" fmla="*/ 920670 h 1748362"/>
              <a:gd name="connsiteX4" fmla="*/ 1231330 w 1629926"/>
              <a:gd name="connsiteY4" fmla="*/ 1748362 h 1748362"/>
              <a:gd name="connsiteX5" fmla="*/ 0 w 1629926"/>
              <a:gd name="connsiteY5" fmla="*/ 204322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6" h="1748362">
                <a:moveTo>
                  <a:pt x="895196" y="0"/>
                </a:moveTo>
                <a:lnTo>
                  <a:pt x="921389" y="101867"/>
                </a:lnTo>
                <a:cubicBezTo>
                  <a:pt x="1027234" y="442168"/>
                  <a:pt x="1263278" y="725104"/>
                  <a:pt x="1571255" y="892407"/>
                </a:cubicBezTo>
                <a:lnTo>
                  <a:pt x="1629926" y="920670"/>
                </a:lnTo>
                <a:lnTo>
                  <a:pt x="1231330" y="1748362"/>
                </a:lnTo>
                <a:cubicBezTo>
                  <a:pt x="607324" y="1447856"/>
                  <a:pt x="154116" y="879552"/>
                  <a:pt x="0" y="204322"/>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533" tIns="2775373" rIns="2992121" bIns="1041401" numCol="1" spcCol="1270" anchor="ctr" anchorCtr="0">
            <a:noAutofit/>
          </a:bodyPr>
          <a:lstStyle/>
          <a:p>
            <a:pPr marL="0" lvl="0" indent="0" algn="ctr" defTabSz="2311400">
              <a:lnSpc>
                <a:spcPct val="90000"/>
              </a:lnSpc>
              <a:spcBef>
                <a:spcPct val="0"/>
              </a:spcBef>
              <a:spcAft>
                <a:spcPct val="35000"/>
              </a:spcAft>
              <a:buNone/>
            </a:pPr>
            <a:endParaRPr lang="en-US" sz="5200" kern="1200"/>
          </a:p>
        </p:txBody>
      </p:sp>
      <p:sp>
        <p:nvSpPr>
          <p:cNvPr id="8" name="Freeform: Shape 7">
            <a:extLst>
              <a:ext uri="{FF2B5EF4-FFF2-40B4-BE49-F238E27FC236}">
                <a16:creationId xmlns:a16="http://schemas.microsoft.com/office/drawing/2014/main" id="{DED2330F-A961-CE9D-08DF-360D2F592E9A}"/>
              </a:ext>
            </a:extLst>
          </p:cNvPr>
          <p:cNvSpPr/>
          <p:nvPr/>
        </p:nvSpPr>
        <p:spPr>
          <a:xfrm rot="12300000">
            <a:off x="890617" y="241688"/>
            <a:ext cx="1215545" cy="1927176"/>
          </a:xfrm>
          <a:custGeom>
            <a:avLst/>
            <a:gdLst>
              <a:gd name="connsiteX0" fmla="*/ 496536 w 1214415"/>
              <a:gd name="connsiteY0" fmla="*/ 0 h 1925383"/>
              <a:gd name="connsiteX1" fmla="*/ 1214415 w 1214415"/>
              <a:gd name="connsiteY1" fmla="*/ 572489 h 1925383"/>
              <a:gd name="connsiteX2" fmla="*/ 1149400 w 1214415"/>
              <a:gd name="connsiteY2" fmla="*/ 659432 h 1925383"/>
              <a:gd name="connsiteX3" fmla="*/ 917395 w 1214415"/>
              <a:gd name="connsiteY3" fmla="*/ 1418963 h 1925383"/>
              <a:gd name="connsiteX4" fmla="*/ 944994 w 1214415"/>
              <a:gd name="connsiteY4" fmla="*/ 1692741 h 1925383"/>
              <a:gd name="connsiteX5" fmla="*/ 952276 w 1214415"/>
              <a:gd name="connsiteY5" fmla="*/ 1721061 h 1925383"/>
              <a:gd name="connsiteX6" fmla="*/ 57080 w 1214415"/>
              <a:gd name="connsiteY6" fmla="*/ 1925383 h 1925383"/>
              <a:gd name="connsiteX7" fmla="*/ 496536 w 1214415"/>
              <a:gd name="connsiteY7" fmla="*/ 0 h 19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15" h="1925383">
                <a:moveTo>
                  <a:pt x="496536" y="0"/>
                </a:moveTo>
                <a:lnTo>
                  <a:pt x="1214415" y="572489"/>
                </a:lnTo>
                <a:lnTo>
                  <a:pt x="1149400" y="659432"/>
                </a:lnTo>
                <a:cubicBezTo>
                  <a:pt x="1002924" y="876245"/>
                  <a:pt x="917395" y="1137616"/>
                  <a:pt x="917395" y="1418963"/>
                </a:cubicBezTo>
                <a:cubicBezTo>
                  <a:pt x="917395" y="1512746"/>
                  <a:pt x="926898" y="1604309"/>
                  <a:pt x="944994" y="1692741"/>
                </a:cubicBezTo>
                <a:lnTo>
                  <a:pt x="952276" y="1721061"/>
                </a:lnTo>
                <a:lnTo>
                  <a:pt x="57080" y="1925383"/>
                </a:lnTo>
                <a:cubicBezTo>
                  <a:pt x="-97036" y="1250154"/>
                  <a:pt x="64712" y="541492"/>
                  <a:pt x="496536"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292" tIns="1689100" rIns="3179234" bIns="2149687" numCol="1" spcCol="1270" anchor="ctr" anchorCtr="0">
            <a:noAutofit/>
          </a:bodyPr>
          <a:lstStyle/>
          <a:p>
            <a:pPr marL="0" lvl="0" indent="0" algn="ctr" defTabSz="2222500">
              <a:lnSpc>
                <a:spcPct val="90000"/>
              </a:lnSpc>
              <a:spcBef>
                <a:spcPct val="0"/>
              </a:spcBef>
              <a:spcAft>
                <a:spcPct val="35000"/>
              </a:spcAft>
              <a:buNone/>
            </a:pPr>
            <a:endParaRPr lang="en-US" sz="5000" kern="1200"/>
          </a:p>
        </p:txBody>
      </p:sp>
      <p:sp>
        <p:nvSpPr>
          <p:cNvPr id="9" name="Freeform: Shape 8">
            <a:extLst>
              <a:ext uri="{FF2B5EF4-FFF2-40B4-BE49-F238E27FC236}">
                <a16:creationId xmlns:a16="http://schemas.microsoft.com/office/drawing/2014/main" id="{CB05345D-739F-DDBD-FB95-A75AF0DF56CC}"/>
              </a:ext>
            </a:extLst>
          </p:cNvPr>
          <p:cNvSpPr/>
          <p:nvPr/>
        </p:nvSpPr>
        <p:spPr>
          <a:xfrm rot="12300000">
            <a:off x="-497062" y="902401"/>
            <a:ext cx="1253775" cy="1007182"/>
          </a:xfrm>
          <a:custGeom>
            <a:avLst/>
            <a:gdLst>
              <a:gd name="connsiteX0" fmla="*/ 1779324 w 1779324"/>
              <a:gd name="connsiteY0" fmla="*/ 0 h 1429366"/>
              <a:gd name="connsiteX1" fmla="*/ 1779324 w 1779324"/>
              <a:gd name="connsiteY1" fmla="*/ 917375 h 1429366"/>
              <a:gd name="connsiteX2" fmla="*/ 731067 w 1779324"/>
              <a:gd name="connsiteY2" fmla="*/ 1411730 h 1429366"/>
              <a:gd name="connsiteX3" fmla="*/ 717878 w 1779324"/>
              <a:gd name="connsiteY3" fmla="*/ 1429366 h 1429366"/>
              <a:gd name="connsiteX4" fmla="*/ 0 w 1779324"/>
              <a:gd name="connsiteY4" fmla="*/ 856878 h 1429366"/>
              <a:gd name="connsiteX5" fmla="*/ 1779324 w 1779324"/>
              <a:gd name="connsiteY5" fmla="*/ 0 h 142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29366">
                <a:moveTo>
                  <a:pt x="1779324" y="0"/>
                </a:moveTo>
                <a:lnTo>
                  <a:pt x="1779324" y="917375"/>
                </a:lnTo>
                <a:cubicBezTo>
                  <a:pt x="1357303" y="917375"/>
                  <a:pt x="980229" y="1109815"/>
                  <a:pt x="731067" y="1411730"/>
                </a:cubicBezTo>
                <a:lnTo>
                  <a:pt x="717878" y="1429366"/>
                </a:lnTo>
                <a:lnTo>
                  <a:pt x="0" y="856878"/>
                </a:lnTo>
                <a:cubicBezTo>
                  <a:pt x="431825" y="315386"/>
                  <a:pt x="1086729" y="0"/>
                  <a:pt x="1779324"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887" tIns="493183" rIns="2378880" bIns="3392171" numCol="1" spcCol="1270" anchor="ctr" anchorCtr="0">
            <a:noAutofit/>
          </a:bodyPr>
          <a:lstStyle/>
          <a:p>
            <a:pPr marL="0" lvl="0" indent="0" algn="ctr" defTabSz="2089150">
              <a:lnSpc>
                <a:spcPct val="90000"/>
              </a:lnSpc>
              <a:spcBef>
                <a:spcPct val="0"/>
              </a:spcBef>
              <a:spcAft>
                <a:spcPct val="35000"/>
              </a:spcAft>
              <a:buNone/>
            </a:pPr>
            <a:endParaRPr lang="en-US" sz="4700" kern="1200"/>
          </a:p>
        </p:txBody>
      </p:sp>
      <p:pic>
        <p:nvPicPr>
          <p:cNvPr id="10" name="Picture 9">
            <a:extLst>
              <a:ext uri="{FF2B5EF4-FFF2-40B4-BE49-F238E27FC236}">
                <a16:creationId xmlns:a16="http://schemas.microsoft.com/office/drawing/2014/main" id="{7F585208-CF59-5026-028E-29D4BAC2B087}"/>
              </a:ext>
            </a:extLst>
          </p:cNvPr>
          <p:cNvPicPr>
            <a:picLocks noChangeAspect="1"/>
          </p:cNvPicPr>
          <p:nvPr/>
        </p:nvPicPr>
        <p:blipFill>
          <a:blip r:embed="rId2" cstate="screen">
            <a:extLst>
              <a:ext uri="{28A0092B-C50C-407E-A947-70E740481C1C}">
                <a14:useLocalDpi xmlns:a14="http://schemas.microsoft.com/office/drawing/2010/main"/>
              </a:ext>
            </a:extLst>
          </a:blip>
          <a:srcRect t="8198" r="2454" b="8198"/>
          <a:stretch/>
        </p:blipFill>
        <p:spPr>
          <a:xfrm rot="12300000">
            <a:off x="-99220" y="-1594122"/>
            <a:ext cx="1350593" cy="742032"/>
          </a:xfrm>
          <a:custGeom>
            <a:avLst/>
            <a:gdLst>
              <a:gd name="connsiteX0" fmla="*/ 323080 w 1818825"/>
              <a:gd name="connsiteY0" fmla="*/ 0 h 999284"/>
              <a:gd name="connsiteX1" fmla="*/ 380091 w 1818825"/>
              <a:gd name="connsiteY1" fmla="*/ 27463 h 999284"/>
              <a:gd name="connsiteX2" fmla="*/ 881858 w 1818825"/>
              <a:gd name="connsiteY2" fmla="*/ 128765 h 999284"/>
              <a:gd name="connsiteX3" fmla="*/ 1383626 w 1818825"/>
              <a:gd name="connsiteY3" fmla="*/ 27463 h 999284"/>
              <a:gd name="connsiteX4" fmla="*/ 1440608 w 1818825"/>
              <a:gd name="connsiteY4" fmla="*/ 14 h 999284"/>
              <a:gd name="connsiteX5" fmla="*/ 1818825 w 1818825"/>
              <a:gd name="connsiteY5" fmla="*/ 785440 h 999284"/>
              <a:gd name="connsiteX6" fmla="*/ 171082 w 1818825"/>
              <a:gd name="connsiteY6" fmla="*/ 878982 h 999284"/>
              <a:gd name="connsiteX7" fmla="*/ 0 w 1818825"/>
              <a:gd name="connsiteY7" fmla="*/ 808228 h 999284"/>
              <a:gd name="connsiteX8" fmla="*/ 0 w 1818825"/>
              <a:gd name="connsiteY8" fmla="*/ 670882 h 9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25" h="999284">
                <a:moveTo>
                  <a:pt x="323080" y="0"/>
                </a:moveTo>
                <a:lnTo>
                  <a:pt x="380091" y="27463"/>
                </a:lnTo>
                <a:cubicBezTo>
                  <a:pt x="534314" y="92694"/>
                  <a:pt x="703874" y="128765"/>
                  <a:pt x="881858" y="128765"/>
                </a:cubicBezTo>
                <a:cubicBezTo>
                  <a:pt x="1059843" y="128765"/>
                  <a:pt x="1229403" y="92694"/>
                  <a:pt x="1383626" y="27463"/>
                </a:cubicBezTo>
                <a:lnTo>
                  <a:pt x="1440608" y="14"/>
                </a:lnTo>
                <a:lnTo>
                  <a:pt x="1818825" y="785440"/>
                </a:lnTo>
                <a:cubicBezTo>
                  <a:pt x="1300717" y="1034932"/>
                  <a:pt x="707871" y="1066112"/>
                  <a:pt x="171082" y="878982"/>
                </a:cubicBezTo>
                <a:lnTo>
                  <a:pt x="0" y="808228"/>
                </a:lnTo>
                <a:lnTo>
                  <a:pt x="0" y="670882"/>
                </a:lnTo>
                <a:close/>
              </a:path>
            </a:pathLst>
          </a:custGeom>
        </p:spPr>
      </p:pic>
      <p:sp>
        <p:nvSpPr>
          <p:cNvPr id="13" name="Oval 12">
            <a:extLst>
              <a:ext uri="{FF2B5EF4-FFF2-40B4-BE49-F238E27FC236}">
                <a16:creationId xmlns:a16="http://schemas.microsoft.com/office/drawing/2014/main" id="{33B1B291-A4A8-96C2-D8CF-98647CEBF5F3}"/>
              </a:ext>
            </a:extLst>
          </p:cNvPr>
          <p:cNvSpPr/>
          <p:nvPr/>
        </p:nvSpPr>
        <p:spPr>
          <a:xfrm>
            <a:off x="92729" y="132823"/>
            <a:ext cx="619125" cy="619125"/>
          </a:xfrm>
          <a:prstGeom prst="ellipse">
            <a:avLst/>
          </a:prstGeom>
          <a:solidFill>
            <a:srgbClr val="FAA300"/>
          </a:solidFill>
          <a:ln w="76200">
            <a:solidFill>
              <a:srgbClr val="E57C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4</a:t>
            </a:r>
          </a:p>
        </p:txBody>
      </p:sp>
      <p:sp>
        <p:nvSpPr>
          <p:cNvPr id="14" name="TextBox 13">
            <a:extLst>
              <a:ext uri="{FF2B5EF4-FFF2-40B4-BE49-F238E27FC236}">
                <a16:creationId xmlns:a16="http://schemas.microsoft.com/office/drawing/2014/main" id="{62799E0B-A393-ABF6-3E6E-914CD738B2E9}"/>
              </a:ext>
            </a:extLst>
          </p:cNvPr>
          <p:cNvSpPr txBox="1"/>
          <p:nvPr/>
        </p:nvSpPr>
        <p:spPr>
          <a:xfrm>
            <a:off x="356575" y="3935290"/>
            <a:ext cx="3092450" cy="369332"/>
          </a:xfrm>
          <a:prstGeom prst="rect">
            <a:avLst/>
          </a:prstGeom>
          <a:noFill/>
        </p:spPr>
        <p:txBody>
          <a:bodyPr wrap="square" rtlCol="0">
            <a:spAutoFit/>
          </a:bodyPr>
          <a:lstStyle/>
          <a:p>
            <a:r>
              <a:rPr lang="en-IN" u="sng" dirty="0">
                <a:solidFill>
                  <a:schemeClr val="bg1"/>
                </a:solidFill>
                <a:latin typeface="Tenorite" panose="020F0502020204030204" pitchFamily="2" charset="0"/>
                <a:ea typeface="Tahoma" panose="020B0604030504040204" pitchFamily="34" charset="0"/>
                <a:cs typeface="Tahoma" panose="020B0604030504040204" pitchFamily="34" charset="0"/>
              </a:rPr>
              <a:t>Key(Distribution) :</a:t>
            </a:r>
            <a:endParaRPr lang="en-US" u="sng" dirty="0">
              <a:solidFill>
                <a:schemeClr val="bg1"/>
              </a:solidFill>
              <a:latin typeface="Tenorite" panose="020F0502020204030204" pitchFamily="2"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B102DA4B-2FE7-544B-590F-1748CF2157B5}"/>
              </a:ext>
            </a:extLst>
          </p:cNvPr>
          <p:cNvSpPr txBox="1"/>
          <p:nvPr/>
        </p:nvSpPr>
        <p:spPr>
          <a:xfrm>
            <a:off x="4285227" y="451656"/>
            <a:ext cx="3621546" cy="523220"/>
          </a:xfrm>
          <a:prstGeom prst="rect">
            <a:avLst/>
          </a:prstGeom>
          <a:noFill/>
        </p:spPr>
        <p:txBody>
          <a:bodyPr wrap="square" rtlCol="0">
            <a:spAutoFit/>
          </a:bodyPr>
          <a:lstStyle/>
          <a:p>
            <a:r>
              <a:rPr lang="en-IN" sz="2800" dirty="0">
                <a:latin typeface="BankGothic Md BT" panose="020B0807020203060204" pitchFamily="34" charset="0"/>
                <a:ea typeface="Tahoma" panose="020B0604030504040204" pitchFamily="34" charset="0"/>
                <a:cs typeface="Tahoma" panose="020B0604030504040204" pitchFamily="34" charset="0"/>
              </a:rPr>
              <a:t>Solution Design</a:t>
            </a:r>
            <a:endParaRPr lang="en-US" sz="2800" dirty="0">
              <a:latin typeface="BankGothic Md BT" panose="020B0807020203060204" pitchFamily="34" charset="0"/>
              <a:ea typeface="Tahoma" panose="020B0604030504040204" pitchFamily="34" charset="0"/>
              <a:cs typeface="Tahoma" panose="020B0604030504040204" pitchFamily="34" charset="0"/>
            </a:endParaRPr>
          </a:p>
        </p:txBody>
      </p:sp>
      <p:graphicFrame>
        <p:nvGraphicFramePr>
          <p:cNvPr id="16" name="Diagram 15">
            <a:extLst>
              <a:ext uri="{FF2B5EF4-FFF2-40B4-BE49-F238E27FC236}">
                <a16:creationId xmlns:a16="http://schemas.microsoft.com/office/drawing/2014/main" id="{A6476C40-1E7B-0C77-22A0-4889F9BC835C}"/>
              </a:ext>
            </a:extLst>
          </p:cNvPr>
          <p:cNvGraphicFramePr>
            <a:graphicFrameLocks/>
          </p:cNvGraphicFramePr>
          <p:nvPr>
            <p:extLst>
              <p:ext uri="{D42A27DB-BD31-4B8C-83A1-F6EECF244321}">
                <p14:modId xmlns:p14="http://schemas.microsoft.com/office/powerpoint/2010/main" val="592304709"/>
              </p:ext>
            </p:extLst>
          </p:nvPr>
        </p:nvGraphicFramePr>
        <p:xfrm>
          <a:off x="-342406" y="1991319"/>
          <a:ext cx="11596114" cy="4789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Picture 22">
            <a:extLst>
              <a:ext uri="{FF2B5EF4-FFF2-40B4-BE49-F238E27FC236}">
                <a16:creationId xmlns:a16="http://schemas.microsoft.com/office/drawing/2014/main" id="{D87C1A1A-6901-4FEB-2F00-1DC3864538C1}"/>
              </a:ext>
            </a:extLst>
          </p:cNvPr>
          <p:cNvPicPr>
            <a:picLocks noChangeAspect="1"/>
          </p:cNvPicPr>
          <p:nvPr/>
        </p:nvPicPr>
        <p:blipFill rotWithShape="1">
          <a:blip r:embed="rId8"/>
          <a:srcRect t="1" b="2834"/>
          <a:stretch/>
        </p:blipFill>
        <p:spPr>
          <a:xfrm>
            <a:off x="500920" y="4330930"/>
            <a:ext cx="1013548" cy="1828958"/>
          </a:xfrm>
          <a:prstGeom prst="rect">
            <a:avLst/>
          </a:prstGeom>
        </p:spPr>
      </p:pic>
      <p:pic>
        <p:nvPicPr>
          <p:cNvPr id="25" name="Picture 24">
            <a:extLst>
              <a:ext uri="{FF2B5EF4-FFF2-40B4-BE49-F238E27FC236}">
                <a16:creationId xmlns:a16="http://schemas.microsoft.com/office/drawing/2014/main" id="{62F27A9D-C0C2-3720-4938-2137FF900B53}"/>
              </a:ext>
            </a:extLst>
          </p:cNvPr>
          <p:cNvPicPr>
            <a:picLocks noChangeAspect="1"/>
          </p:cNvPicPr>
          <p:nvPr/>
        </p:nvPicPr>
        <p:blipFill>
          <a:blip r:embed="rId9"/>
          <a:stretch>
            <a:fillRect/>
          </a:stretch>
        </p:blipFill>
        <p:spPr>
          <a:xfrm>
            <a:off x="1853227" y="4336887"/>
            <a:ext cx="1005927" cy="1828958"/>
          </a:xfrm>
          <a:prstGeom prst="rect">
            <a:avLst/>
          </a:prstGeom>
        </p:spPr>
      </p:pic>
      <p:sp>
        <p:nvSpPr>
          <p:cNvPr id="27" name="TextBox 26">
            <a:extLst>
              <a:ext uri="{FF2B5EF4-FFF2-40B4-BE49-F238E27FC236}">
                <a16:creationId xmlns:a16="http://schemas.microsoft.com/office/drawing/2014/main" id="{7F08E235-AED1-F624-02F5-3115B3BD3160}"/>
              </a:ext>
            </a:extLst>
          </p:cNvPr>
          <p:cNvSpPr txBox="1"/>
          <p:nvPr/>
        </p:nvSpPr>
        <p:spPr>
          <a:xfrm>
            <a:off x="2461570" y="1231091"/>
            <a:ext cx="6560509" cy="830997"/>
          </a:xfrm>
          <a:prstGeom prst="rect">
            <a:avLst/>
          </a:prstGeom>
          <a:noFill/>
        </p:spPr>
        <p:txBody>
          <a:bodyPr wrap="square" rtlCol="0">
            <a:spAutoFit/>
          </a:bodyPr>
          <a:lstStyle/>
          <a:p>
            <a:pPr marL="285750" indent="-285750">
              <a:buFont typeface="Wingdings" panose="05000000000000000000" pitchFamily="2" charset="2"/>
              <a:buChar char="v"/>
            </a:pPr>
            <a:r>
              <a:rPr lang="en-IN" sz="2400" u="sng" dirty="0">
                <a:latin typeface="Tenorite" panose="020F0502020204030204" pitchFamily="2" charset="0"/>
                <a:ea typeface="Tahoma" panose="020B0604030504040204" pitchFamily="34" charset="0"/>
                <a:cs typeface="Tahoma" panose="020B0604030504040204" pitchFamily="34" charset="0"/>
              </a:rPr>
              <a:t> Flow chart – </a:t>
            </a:r>
          </a:p>
          <a:p>
            <a:r>
              <a:rPr lang="en-IN" sz="2400" dirty="0">
                <a:latin typeface="Tenorite" panose="020F0502020204030204" pitchFamily="2" charset="0"/>
                <a:ea typeface="Tahoma" panose="020B0604030504040204" pitchFamily="34" charset="0"/>
                <a:cs typeface="Tahoma" panose="020B0604030504040204" pitchFamily="34" charset="0"/>
              </a:rPr>
              <a:t>          </a:t>
            </a:r>
            <a:r>
              <a:rPr lang="en-IN" dirty="0">
                <a:latin typeface="Tenorite" panose="020F0502020204030204" pitchFamily="2" charset="0"/>
                <a:ea typeface="Tahoma" panose="020B0604030504040204" pitchFamily="34" charset="0"/>
                <a:cs typeface="Tahoma" panose="020B0604030504040204" pitchFamily="34" charset="0"/>
              </a:rPr>
              <a:t>Important steps to model improvisation</a:t>
            </a:r>
            <a:r>
              <a:rPr lang="en-IN" sz="2400" dirty="0">
                <a:latin typeface="Tenorite" panose="020F0502020204030204" pitchFamily="2" charset="0"/>
                <a:ea typeface="Tahoma" panose="020B0604030504040204" pitchFamily="34" charset="0"/>
                <a:cs typeface="Tahoma" panose="020B0604030504040204" pitchFamily="34" charset="0"/>
              </a:rPr>
              <a:t> </a:t>
            </a:r>
            <a:endParaRPr lang="en-US" sz="2400" dirty="0">
              <a:latin typeface="Tenorite" panose="020F0502020204030204" pitchFamily="2" charset="0"/>
              <a:ea typeface="Tahoma" panose="020B0604030504040204" pitchFamily="34" charset="0"/>
              <a:cs typeface="Tahoma" panose="020B0604030504040204" pitchFamily="34" charset="0"/>
            </a:endParaRPr>
          </a:p>
        </p:txBody>
      </p:sp>
      <p:sp>
        <p:nvSpPr>
          <p:cNvPr id="28" name="TextBox 27">
            <a:extLst>
              <a:ext uri="{FF2B5EF4-FFF2-40B4-BE49-F238E27FC236}">
                <a16:creationId xmlns:a16="http://schemas.microsoft.com/office/drawing/2014/main" id="{84632DBB-8CC6-4F40-4891-35D27D1B07A4}"/>
              </a:ext>
            </a:extLst>
          </p:cNvPr>
          <p:cNvSpPr txBox="1"/>
          <p:nvPr/>
        </p:nvSpPr>
        <p:spPr>
          <a:xfrm>
            <a:off x="629895" y="6090583"/>
            <a:ext cx="967428" cy="369332"/>
          </a:xfrm>
          <a:prstGeom prst="rect">
            <a:avLst/>
          </a:prstGeom>
          <a:noFill/>
        </p:spPr>
        <p:txBody>
          <a:bodyPr wrap="square" rtlCol="0">
            <a:spAutoFit/>
          </a:bodyPr>
          <a:lstStyle/>
          <a:p>
            <a:r>
              <a:rPr lang="en-IN" dirty="0">
                <a:solidFill>
                  <a:schemeClr val="bg1"/>
                </a:solidFill>
                <a:latin typeface="Tenorite" panose="020F0502020204030204" pitchFamily="2" charset="0"/>
                <a:ea typeface="Tahoma" panose="020B0604030504040204" pitchFamily="34" charset="0"/>
                <a:cs typeface="Tahoma" panose="020B0604030504040204" pitchFamily="34" charset="0"/>
              </a:rPr>
              <a:t>before</a:t>
            </a:r>
            <a:endParaRPr lang="en-US" dirty="0">
              <a:solidFill>
                <a:schemeClr val="bg1"/>
              </a:solidFill>
              <a:latin typeface="Tenorite" panose="020F0502020204030204" pitchFamily="2" charset="0"/>
              <a:ea typeface="Tahoma" panose="020B0604030504040204" pitchFamily="34" charset="0"/>
              <a:cs typeface="Tahoma" panose="020B0604030504040204" pitchFamily="34" charset="0"/>
            </a:endParaRPr>
          </a:p>
        </p:txBody>
      </p:sp>
      <p:sp>
        <p:nvSpPr>
          <p:cNvPr id="29" name="TextBox 28">
            <a:extLst>
              <a:ext uri="{FF2B5EF4-FFF2-40B4-BE49-F238E27FC236}">
                <a16:creationId xmlns:a16="http://schemas.microsoft.com/office/drawing/2014/main" id="{407486DB-5932-70E7-2EA2-FDA6A12FD862}"/>
              </a:ext>
            </a:extLst>
          </p:cNvPr>
          <p:cNvSpPr txBox="1"/>
          <p:nvPr/>
        </p:nvSpPr>
        <p:spPr>
          <a:xfrm>
            <a:off x="2085382" y="6088678"/>
            <a:ext cx="967428" cy="369332"/>
          </a:xfrm>
          <a:prstGeom prst="rect">
            <a:avLst/>
          </a:prstGeom>
          <a:noFill/>
        </p:spPr>
        <p:txBody>
          <a:bodyPr wrap="square" rtlCol="0">
            <a:spAutoFit/>
          </a:bodyPr>
          <a:lstStyle/>
          <a:p>
            <a:r>
              <a:rPr lang="en-IN" dirty="0">
                <a:solidFill>
                  <a:schemeClr val="bg1"/>
                </a:solidFill>
                <a:latin typeface="Tenorite" panose="020F0502020204030204" pitchFamily="2" charset="0"/>
                <a:ea typeface="Tahoma" panose="020B0604030504040204" pitchFamily="34" charset="0"/>
                <a:cs typeface="Tahoma" panose="020B0604030504040204" pitchFamily="34" charset="0"/>
              </a:rPr>
              <a:t>after</a:t>
            </a:r>
            <a:endParaRPr lang="en-US" dirty="0">
              <a:solidFill>
                <a:schemeClr val="bg1"/>
              </a:solidFill>
              <a:latin typeface="Tenorite" panose="020F0502020204030204" pitchFamily="2" charset="0"/>
              <a:ea typeface="Tahoma" panose="020B0604030504040204" pitchFamily="34" charset="0"/>
              <a:cs typeface="Tahoma" panose="020B0604030504040204" pitchFamily="34" charset="0"/>
            </a:endParaRPr>
          </a:p>
        </p:txBody>
      </p:sp>
      <p:sp>
        <p:nvSpPr>
          <p:cNvPr id="30" name="TextBox 29">
            <a:extLst>
              <a:ext uri="{FF2B5EF4-FFF2-40B4-BE49-F238E27FC236}">
                <a16:creationId xmlns:a16="http://schemas.microsoft.com/office/drawing/2014/main" id="{FEC3426A-D7FE-2189-8E06-169F9507EF5A}"/>
              </a:ext>
            </a:extLst>
          </p:cNvPr>
          <p:cNvSpPr txBox="1"/>
          <p:nvPr/>
        </p:nvSpPr>
        <p:spPr>
          <a:xfrm>
            <a:off x="12231" y="6381827"/>
            <a:ext cx="4115540" cy="369332"/>
          </a:xfrm>
          <a:prstGeom prst="rect">
            <a:avLst/>
          </a:prstGeom>
          <a:noFill/>
        </p:spPr>
        <p:txBody>
          <a:bodyPr wrap="square" rtlCol="0">
            <a:spAutoFit/>
          </a:bodyPr>
          <a:lstStyle/>
          <a:p>
            <a:r>
              <a:rPr lang="en-IN" dirty="0">
                <a:latin typeface="Tenorite" panose="020F0502020204030204" pitchFamily="2" charset="0"/>
                <a:ea typeface="Tahoma" panose="020B0604030504040204" pitchFamily="34" charset="0"/>
                <a:cs typeface="Tahoma" panose="020B0604030504040204" pitchFamily="34" charset="0"/>
              </a:rPr>
              <a:t>Checking distribution after imputation</a:t>
            </a:r>
            <a:endParaRPr lang="en-US" dirty="0">
              <a:latin typeface="Tenorite" panose="020F0502020204030204"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297596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2)">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8E36E9D-2039-3570-26E7-FA00975B0FF5}"/>
              </a:ext>
            </a:extLst>
          </p:cNvPr>
          <p:cNvSpPr/>
          <p:nvPr/>
        </p:nvSpPr>
        <p:spPr>
          <a:xfrm>
            <a:off x="7518400" y="1179646"/>
            <a:ext cx="4673599" cy="3534592"/>
          </a:xfrm>
          <a:prstGeom prst="rect">
            <a:avLst/>
          </a:prstGeom>
          <a:solidFill>
            <a:srgbClr val="FB4E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ECDBE94-3C9B-FBFF-ED40-877B6E2D2B3F}"/>
              </a:ext>
            </a:extLst>
          </p:cNvPr>
          <p:cNvSpPr/>
          <p:nvPr/>
        </p:nvSpPr>
        <p:spPr>
          <a:xfrm>
            <a:off x="7589126" y="1225243"/>
            <a:ext cx="4491114" cy="3123215"/>
          </a:xfrm>
          <a:prstGeom prst="rect">
            <a:avLst/>
          </a:prstGeom>
          <a:solidFill>
            <a:srgbClr val="F3B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37B3284-E520-BAEE-208C-B31705649645}"/>
              </a:ext>
            </a:extLst>
          </p:cNvPr>
          <p:cNvCxnSpPr>
            <a:cxnSpLocks/>
          </p:cNvCxnSpPr>
          <p:nvPr/>
        </p:nvCxnSpPr>
        <p:spPr>
          <a:xfrm>
            <a:off x="1581150" y="981075"/>
            <a:ext cx="9267825" cy="0"/>
          </a:xfrm>
          <a:prstGeom prst="line">
            <a:avLst/>
          </a:prstGeom>
          <a:ln w="57150">
            <a:solidFill>
              <a:srgbClr val="E57C04"/>
            </a:solidFill>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4BAA923A-46F8-8342-8400-07AF5E3A3B0A}"/>
              </a:ext>
            </a:extLst>
          </p:cNvPr>
          <p:cNvSpPr/>
          <p:nvPr/>
        </p:nvSpPr>
        <p:spPr>
          <a:xfrm>
            <a:off x="44018" y="-1651084"/>
            <a:ext cx="1253775" cy="1007182"/>
          </a:xfrm>
          <a:custGeom>
            <a:avLst/>
            <a:gdLst>
              <a:gd name="connsiteX0" fmla="*/ 0 w 1779324"/>
              <a:gd name="connsiteY0" fmla="*/ 0 h 1429366"/>
              <a:gd name="connsiteX1" fmla="*/ 1779324 w 1779324"/>
              <a:gd name="connsiteY1" fmla="*/ 856878 h 1429366"/>
              <a:gd name="connsiteX2" fmla="*/ 1061446 w 1779324"/>
              <a:gd name="connsiteY2" fmla="*/ 1429366 h 1429366"/>
              <a:gd name="connsiteX3" fmla="*/ 1048258 w 1779324"/>
              <a:gd name="connsiteY3" fmla="*/ 1411730 h 1429366"/>
              <a:gd name="connsiteX4" fmla="*/ 0 w 1779324"/>
              <a:gd name="connsiteY4" fmla="*/ 917375 h 142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324" h="1429366">
                <a:moveTo>
                  <a:pt x="0" y="0"/>
                </a:moveTo>
                <a:cubicBezTo>
                  <a:pt x="692595" y="0"/>
                  <a:pt x="1347499" y="315385"/>
                  <a:pt x="1779324" y="856878"/>
                </a:cubicBezTo>
                <a:lnTo>
                  <a:pt x="1061446" y="1429366"/>
                </a:lnTo>
                <a:lnTo>
                  <a:pt x="1048258" y="1411730"/>
                </a:lnTo>
                <a:cubicBezTo>
                  <a:pt x="799096" y="1109815"/>
                  <a:pt x="422022" y="917375"/>
                  <a:pt x="0" y="917375"/>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345" tIns="483023" rIns="1034102" bIns="3382011"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sp>
        <p:nvSpPr>
          <p:cNvPr id="4" name="Freeform: Shape 3">
            <a:extLst>
              <a:ext uri="{FF2B5EF4-FFF2-40B4-BE49-F238E27FC236}">
                <a16:creationId xmlns:a16="http://schemas.microsoft.com/office/drawing/2014/main" id="{98CFB729-3FAA-02A3-763E-604B75E18477}"/>
              </a:ext>
            </a:extLst>
          </p:cNvPr>
          <p:cNvSpPr/>
          <p:nvPr/>
        </p:nvSpPr>
        <p:spPr>
          <a:xfrm>
            <a:off x="868900" y="-965488"/>
            <a:ext cx="855720" cy="1356695"/>
          </a:xfrm>
          <a:custGeom>
            <a:avLst/>
            <a:gdLst>
              <a:gd name="connsiteX0" fmla="*/ 717878 w 1214414"/>
              <a:gd name="connsiteY0" fmla="*/ 0 h 1925384"/>
              <a:gd name="connsiteX1" fmla="*/ 1157334 w 1214414"/>
              <a:gd name="connsiteY1" fmla="*/ 1925384 h 1925384"/>
              <a:gd name="connsiteX2" fmla="*/ 262138 w 1214414"/>
              <a:gd name="connsiteY2" fmla="*/ 1721061 h 1925384"/>
              <a:gd name="connsiteX3" fmla="*/ 269420 w 1214414"/>
              <a:gd name="connsiteY3" fmla="*/ 1692740 h 1925384"/>
              <a:gd name="connsiteX4" fmla="*/ 297019 w 1214414"/>
              <a:gd name="connsiteY4" fmla="*/ 1418962 h 1925384"/>
              <a:gd name="connsiteX5" fmla="*/ 65015 w 1214414"/>
              <a:gd name="connsiteY5" fmla="*/ 659431 h 1925384"/>
              <a:gd name="connsiteX6" fmla="*/ 0 w 1214414"/>
              <a:gd name="connsiteY6" fmla="*/ 572488 h 192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4414" h="1925384">
                <a:moveTo>
                  <a:pt x="717878" y="0"/>
                </a:moveTo>
                <a:cubicBezTo>
                  <a:pt x="1149703" y="541492"/>
                  <a:pt x="1311450" y="1250155"/>
                  <a:pt x="1157334" y="1925384"/>
                </a:cubicBezTo>
                <a:lnTo>
                  <a:pt x="262138" y="1721061"/>
                </a:lnTo>
                <a:lnTo>
                  <a:pt x="269420" y="1692740"/>
                </a:lnTo>
                <a:cubicBezTo>
                  <a:pt x="287516" y="1604308"/>
                  <a:pt x="297019" y="1512745"/>
                  <a:pt x="297019" y="1418962"/>
                </a:cubicBezTo>
                <a:cubicBezTo>
                  <a:pt x="297019" y="1137615"/>
                  <a:pt x="211490" y="876244"/>
                  <a:pt x="65015" y="659431"/>
                </a:cubicBezTo>
                <a:lnTo>
                  <a:pt x="0" y="572488"/>
                </a:ln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073" tIns="1678940" rIns="167133" bIns="2139527" numCol="1" spcCol="1270" anchor="ctr" anchorCtr="0">
            <a:noAutofit/>
          </a:bodyPr>
          <a:lstStyle/>
          <a:p>
            <a:pPr marL="0" lvl="0" indent="0" algn="ctr" defTabSz="1866900">
              <a:lnSpc>
                <a:spcPct val="90000"/>
              </a:lnSpc>
              <a:spcBef>
                <a:spcPct val="0"/>
              </a:spcBef>
              <a:spcAft>
                <a:spcPct val="35000"/>
              </a:spcAft>
              <a:buNone/>
            </a:pPr>
            <a:endParaRPr lang="en-US" sz="4200" kern="1200" dirty="0"/>
          </a:p>
        </p:txBody>
      </p:sp>
      <p:sp>
        <p:nvSpPr>
          <p:cNvPr id="5" name="Freeform: Shape 4">
            <a:extLst>
              <a:ext uri="{FF2B5EF4-FFF2-40B4-BE49-F238E27FC236}">
                <a16:creationId xmlns:a16="http://schemas.microsoft.com/office/drawing/2014/main" id="{74AD6A2C-D602-8074-5F0C-5F08136299D9}"/>
              </a:ext>
            </a:extLst>
          </p:cNvPr>
          <p:cNvSpPr/>
          <p:nvPr/>
        </p:nvSpPr>
        <p:spPr>
          <a:xfrm>
            <a:off x="740824" y="391206"/>
            <a:ext cx="1623535" cy="1741509"/>
          </a:xfrm>
          <a:custGeom>
            <a:avLst/>
            <a:gdLst>
              <a:gd name="connsiteX0" fmla="*/ 734729 w 1629925"/>
              <a:gd name="connsiteY0" fmla="*/ 0 h 1748362"/>
              <a:gd name="connsiteX1" fmla="*/ 1629925 w 1629925"/>
              <a:gd name="connsiteY1" fmla="*/ 204323 h 1748362"/>
              <a:gd name="connsiteX2" fmla="*/ 398595 w 1629925"/>
              <a:gd name="connsiteY2" fmla="*/ 1748362 h 1748362"/>
              <a:gd name="connsiteX3" fmla="*/ 0 w 1629925"/>
              <a:gd name="connsiteY3" fmla="*/ 920670 h 1748362"/>
              <a:gd name="connsiteX4" fmla="*/ 58671 w 1629925"/>
              <a:gd name="connsiteY4" fmla="*/ 892407 h 1748362"/>
              <a:gd name="connsiteX5" fmla="*/ 708536 w 1629925"/>
              <a:gd name="connsiteY5" fmla="*/ 101867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5" h="1748362">
                <a:moveTo>
                  <a:pt x="734729" y="0"/>
                </a:moveTo>
                <a:lnTo>
                  <a:pt x="1629925" y="204323"/>
                </a:lnTo>
                <a:cubicBezTo>
                  <a:pt x="1475808" y="879553"/>
                  <a:pt x="1022601" y="1447857"/>
                  <a:pt x="398595" y="1748362"/>
                </a:cubicBezTo>
                <a:lnTo>
                  <a:pt x="0" y="920670"/>
                </a:lnTo>
                <a:lnTo>
                  <a:pt x="58671" y="892407"/>
                </a:lnTo>
                <a:cubicBezTo>
                  <a:pt x="366647" y="725104"/>
                  <a:pt x="602692" y="442168"/>
                  <a:pt x="708536" y="101867"/>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74340" tIns="2757593" rIns="481754" bIns="1023621" numCol="1" spcCol="1270" anchor="ctr" anchorCtr="0">
            <a:noAutofit/>
          </a:bodyPr>
          <a:lstStyle/>
          <a:p>
            <a:pPr marL="0" lvl="0" indent="0" algn="ctr" defTabSz="1689100">
              <a:lnSpc>
                <a:spcPct val="90000"/>
              </a:lnSpc>
              <a:spcBef>
                <a:spcPct val="0"/>
              </a:spcBef>
              <a:spcAft>
                <a:spcPct val="35000"/>
              </a:spcAft>
              <a:buNone/>
            </a:pPr>
            <a:endParaRPr lang="en-US" sz="3800" kern="1200"/>
          </a:p>
        </p:txBody>
      </p:sp>
      <p:sp>
        <p:nvSpPr>
          <p:cNvPr id="6" name="Freeform: Shape 5">
            <a:extLst>
              <a:ext uri="{FF2B5EF4-FFF2-40B4-BE49-F238E27FC236}">
                <a16:creationId xmlns:a16="http://schemas.microsoft.com/office/drawing/2014/main" id="{1B9B16F6-E46B-1444-39D9-43D8DFBB48C6}"/>
              </a:ext>
            </a:extLst>
          </p:cNvPr>
          <p:cNvSpPr/>
          <p:nvPr/>
        </p:nvSpPr>
        <p:spPr>
          <a:xfrm>
            <a:off x="-1680263" y="364974"/>
            <a:ext cx="1148504" cy="1231959"/>
          </a:xfrm>
          <a:custGeom>
            <a:avLst/>
            <a:gdLst>
              <a:gd name="connsiteX0" fmla="*/ 895196 w 1629926"/>
              <a:gd name="connsiteY0" fmla="*/ 0 h 1748362"/>
              <a:gd name="connsiteX1" fmla="*/ 921389 w 1629926"/>
              <a:gd name="connsiteY1" fmla="*/ 101867 h 1748362"/>
              <a:gd name="connsiteX2" fmla="*/ 1571255 w 1629926"/>
              <a:gd name="connsiteY2" fmla="*/ 892407 h 1748362"/>
              <a:gd name="connsiteX3" fmla="*/ 1629926 w 1629926"/>
              <a:gd name="connsiteY3" fmla="*/ 920670 h 1748362"/>
              <a:gd name="connsiteX4" fmla="*/ 1231330 w 1629926"/>
              <a:gd name="connsiteY4" fmla="*/ 1748362 h 1748362"/>
              <a:gd name="connsiteX5" fmla="*/ 0 w 1629926"/>
              <a:gd name="connsiteY5" fmla="*/ 204322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6" h="1748362">
                <a:moveTo>
                  <a:pt x="895196" y="0"/>
                </a:moveTo>
                <a:lnTo>
                  <a:pt x="921389" y="101867"/>
                </a:lnTo>
                <a:cubicBezTo>
                  <a:pt x="1027234" y="442168"/>
                  <a:pt x="1263278" y="725104"/>
                  <a:pt x="1571255" y="892407"/>
                </a:cubicBezTo>
                <a:lnTo>
                  <a:pt x="1629926" y="920670"/>
                </a:lnTo>
                <a:lnTo>
                  <a:pt x="1231330" y="1748362"/>
                </a:lnTo>
                <a:cubicBezTo>
                  <a:pt x="607324" y="1447856"/>
                  <a:pt x="154116" y="879552"/>
                  <a:pt x="0" y="204322"/>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533" tIns="2775373" rIns="2992121" bIns="1041401" numCol="1" spcCol="1270" anchor="ctr" anchorCtr="0">
            <a:noAutofit/>
          </a:bodyPr>
          <a:lstStyle/>
          <a:p>
            <a:pPr marL="0" lvl="0" indent="0" algn="ctr" defTabSz="2311400">
              <a:lnSpc>
                <a:spcPct val="90000"/>
              </a:lnSpc>
              <a:spcBef>
                <a:spcPct val="0"/>
              </a:spcBef>
              <a:spcAft>
                <a:spcPct val="35000"/>
              </a:spcAft>
              <a:buNone/>
            </a:pPr>
            <a:endParaRPr lang="en-US" sz="5200" kern="1200"/>
          </a:p>
        </p:txBody>
      </p:sp>
      <p:sp>
        <p:nvSpPr>
          <p:cNvPr id="8" name="Freeform: Shape 7">
            <a:extLst>
              <a:ext uri="{FF2B5EF4-FFF2-40B4-BE49-F238E27FC236}">
                <a16:creationId xmlns:a16="http://schemas.microsoft.com/office/drawing/2014/main" id="{DED2330F-A961-CE9D-08DF-360D2F592E9A}"/>
              </a:ext>
            </a:extLst>
          </p:cNvPr>
          <p:cNvSpPr/>
          <p:nvPr/>
        </p:nvSpPr>
        <p:spPr>
          <a:xfrm>
            <a:off x="-1724621" y="-965488"/>
            <a:ext cx="855720" cy="1356694"/>
          </a:xfrm>
          <a:custGeom>
            <a:avLst/>
            <a:gdLst>
              <a:gd name="connsiteX0" fmla="*/ 496536 w 1214415"/>
              <a:gd name="connsiteY0" fmla="*/ 0 h 1925383"/>
              <a:gd name="connsiteX1" fmla="*/ 1214415 w 1214415"/>
              <a:gd name="connsiteY1" fmla="*/ 572489 h 1925383"/>
              <a:gd name="connsiteX2" fmla="*/ 1149400 w 1214415"/>
              <a:gd name="connsiteY2" fmla="*/ 659432 h 1925383"/>
              <a:gd name="connsiteX3" fmla="*/ 917395 w 1214415"/>
              <a:gd name="connsiteY3" fmla="*/ 1418963 h 1925383"/>
              <a:gd name="connsiteX4" fmla="*/ 944994 w 1214415"/>
              <a:gd name="connsiteY4" fmla="*/ 1692741 h 1925383"/>
              <a:gd name="connsiteX5" fmla="*/ 952276 w 1214415"/>
              <a:gd name="connsiteY5" fmla="*/ 1721061 h 1925383"/>
              <a:gd name="connsiteX6" fmla="*/ 57080 w 1214415"/>
              <a:gd name="connsiteY6" fmla="*/ 1925383 h 1925383"/>
              <a:gd name="connsiteX7" fmla="*/ 496536 w 1214415"/>
              <a:gd name="connsiteY7" fmla="*/ 0 h 19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15" h="1925383">
                <a:moveTo>
                  <a:pt x="496536" y="0"/>
                </a:moveTo>
                <a:lnTo>
                  <a:pt x="1214415" y="572489"/>
                </a:lnTo>
                <a:lnTo>
                  <a:pt x="1149400" y="659432"/>
                </a:lnTo>
                <a:cubicBezTo>
                  <a:pt x="1002924" y="876245"/>
                  <a:pt x="917395" y="1137616"/>
                  <a:pt x="917395" y="1418963"/>
                </a:cubicBezTo>
                <a:cubicBezTo>
                  <a:pt x="917395" y="1512746"/>
                  <a:pt x="926898" y="1604309"/>
                  <a:pt x="944994" y="1692741"/>
                </a:cubicBezTo>
                <a:lnTo>
                  <a:pt x="952276" y="1721061"/>
                </a:lnTo>
                <a:lnTo>
                  <a:pt x="57080" y="1925383"/>
                </a:lnTo>
                <a:cubicBezTo>
                  <a:pt x="-97036" y="1250154"/>
                  <a:pt x="64712" y="541492"/>
                  <a:pt x="496536"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292" tIns="1689100" rIns="3179234" bIns="2149687" numCol="1" spcCol="1270" anchor="ctr" anchorCtr="0">
            <a:noAutofit/>
          </a:bodyPr>
          <a:lstStyle/>
          <a:p>
            <a:pPr marL="0" lvl="0" indent="0" algn="ctr" defTabSz="2222500">
              <a:lnSpc>
                <a:spcPct val="90000"/>
              </a:lnSpc>
              <a:spcBef>
                <a:spcPct val="0"/>
              </a:spcBef>
              <a:spcAft>
                <a:spcPct val="35000"/>
              </a:spcAft>
              <a:buNone/>
            </a:pPr>
            <a:endParaRPr lang="en-US" sz="5000" kern="1200"/>
          </a:p>
        </p:txBody>
      </p:sp>
      <p:sp>
        <p:nvSpPr>
          <p:cNvPr id="9" name="Freeform: Shape 8">
            <a:extLst>
              <a:ext uri="{FF2B5EF4-FFF2-40B4-BE49-F238E27FC236}">
                <a16:creationId xmlns:a16="http://schemas.microsoft.com/office/drawing/2014/main" id="{CB05345D-739F-DDBD-FB95-A75AF0DF56CC}"/>
              </a:ext>
            </a:extLst>
          </p:cNvPr>
          <p:cNvSpPr/>
          <p:nvPr/>
        </p:nvSpPr>
        <p:spPr>
          <a:xfrm>
            <a:off x="-1338749" y="-1651084"/>
            <a:ext cx="1253775" cy="1007182"/>
          </a:xfrm>
          <a:custGeom>
            <a:avLst/>
            <a:gdLst>
              <a:gd name="connsiteX0" fmla="*/ 1779324 w 1779324"/>
              <a:gd name="connsiteY0" fmla="*/ 0 h 1429366"/>
              <a:gd name="connsiteX1" fmla="*/ 1779324 w 1779324"/>
              <a:gd name="connsiteY1" fmla="*/ 917375 h 1429366"/>
              <a:gd name="connsiteX2" fmla="*/ 731067 w 1779324"/>
              <a:gd name="connsiteY2" fmla="*/ 1411730 h 1429366"/>
              <a:gd name="connsiteX3" fmla="*/ 717878 w 1779324"/>
              <a:gd name="connsiteY3" fmla="*/ 1429366 h 1429366"/>
              <a:gd name="connsiteX4" fmla="*/ 0 w 1779324"/>
              <a:gd name="connsiteY4" fmla="*/ 856878 h 1429366"/>
              <a:gd name="connsiteX5" fmla="*/ 1779324 w 1779324"/>
              <a:gd name="connsiteY5" fmla="*/ 0 h 142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29366">
                <a:moveTo>
                  <a:pt x="1779324" y="0"/>
                </a:moveTo>
                <a:lnTo>
                  <a:pt x="1779324" y="917375"/>
                </a:lnTo>
                <a:cubicBezTo>
                  <a:pt x="1357303" y="917375"/>
                  <a:pt x="980229" y="1109815"/>
                  <a:pt x="731067" y="1411730"/>
                </a:cubicBezTo>
                <a:lnTo>
                  <a:pt x="717878" y="1429366"/>
                </a:lnTo>
                <a:lnTo>
                  <a:pt x="0" y="856878"/>
                </a:lnTo>
                <a:cubicBezTo>
                  <a:pt x="431825" y="315386"/>
                  <a:pt x="1086729" y="0"/>
                  <a:pt x="1779324"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887" tIns="493183" rIns="2378880" bIns="3392171" numCol="1" spcCol="1270" anchor="ctr" anchorCtr="0">
            <a:noAutofit/>
          </a:bodyPr>
          <a:lstStyle/>
          <a:p>
            <a:pPr marL="0" lvl="0" indent="0" algn="ctr" defTabSz="2089150">
              <a:lnSpc>
                <a:spcPct val="90000"/>
              </a:lnSpc>
              <a:spcBef>
                <a:spcPct val="0"/>
              </a:spcBef>
              <a:spcAft>
                <a:spcPct val="35000"/>
              </a:spcAft>
              <a:buNone/>
            </a:pPr>
            <a:endParaRPr lang="en-US" sz="4700" kern="1200"/>
          </a:p>
        </p:txBody>
      </p:sp>
      <p:pic>
        <p:nvPicPr>
          <p:cNvPr id="10" name="Picture 9">
            <a:extLst>
              <a:ext uri="{FF2B5EF4-FFF2-40B4-BE49-F238E27FC236}">
                <a16:creationId xmlns:a16="http://schemas.microsoft.com/office/drawing/2014/main" id="{7F585208-CF59-5026-028E-29D4BAC2B087}"/>
              </a:ext>
            </a:extLst>
          </p:cNvPr>
          <p:cNvPicPr>
            <a:picLocks noChangeAspect="1"/>
          </p:cNvPicPr>
          <p:nvPr/>
        </p:nvPicPr>
        <p:blipFill>
          <a:blip r:embed="rId2" cstate="screen">
            <a:extLst>
              <a:ext uri="{28A0092B-C50C-407E-A947-70E740481C1C}">
                <a14:useLocalDpi xmlns:a14="http://schemas.microsoft.com/office/drawing/2010/main"/>
              </a:ext>
            </a:extLst>
          </a:blip>
          <a:srcRect t="8198" r="2454" b="8198"/>
          <a:stretch/>
        </p:blipFill>
        <p:spPr>
          <a:xfrm>
            <a:off x="-680494" y="980954"/>
            <a:ext cx="1350593" cy="742032"/>
          </a:xfrm>
          <a:custGeom>
            <a:avLst/>
            <a:gdLst>
              <a:gd name="connsiteX0" fmla="*/ 323080 w 1818825"/>
              <a:gd name="connsiteY0" fmla="*/ 0 h 999284"/>
              <a:gd name="connsiteX1" fmla="*/ 380091 w 1818825"/>
              <a:gd name="connsiteY1" fmla="*/ 27463 h 999284"/>
              <a:gd name="connsiteX2" fmla="*/ 881858 w 1818825"/>
              <a:gd name="connsiteY2" fmla="*/ 128765 h 999284"/>
              <a:gd name="connsiteX3" fmla="*/ 1383626 w 1818825"/>
              <a:gd name="connsiteY3" fmla="*/ 27463 h 999284"/>
              <a:gd name="connsiteX4" fmla="*/ 1440608 w 1818825"/>
              <a:gd name="connsiteY4" fmla="*/ 14 h 999284"/>
              <a:gd name="connsiteX5" fmla="*/ 1818825 w 1818825"/>
              <a:gd name="connsiteY5" fmla="*/ 785440 h 999284"/>
              <a:gd name="connsiteX6" fmla="*/ 171082 w 1818825"/>
              <a:gd name="connsiteY6" fmla="*/ 878982 h 999284"/>
              <a:gd name="connsiteX7" fmla="*/ 0 w 1818825"/>
              <a:gd name="connsiteY7" fmla="*/ 808228 h 999284"/>
              <a:gd name="connsiteX8" fmla="*/ 0 w 1818825"/>
              <a:gd name="connsiteY8" fmla="*/ 670882 h 9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25" h="999284">
                <a:moveTo>
                  <a:pt x="323080" y="0"/>
                </a:moveTo>
                <a:lnTo>
                  <a:pt x="380091" y="27463"/>
                </a:lnTo>
                <a:cubicBezTo>
                  <a:pt x="534314" y="92694"/>
                  <a:pt x="703874" y="128765"/>
                  <a:pt x="881858" y="128765"/>
                </a:cubicBezTo>
                <a:cubicBezTo>
                  <a:pt x="1059843" y="128765"/>
                  <a:pt x="1229403" y="92694"/>
                  <a:pt x="1383626" y="27463"/>
                </a:cubicBezTo>
                <a:lnTo>
                  <a:pt x="1440608" y="14"/>
                </a:lnTo>
                <a:lnTo>
                  <a:pt x="1818825" y="785440"/>
                </a:lnTo>
                <a:cubicBezTo>
                  <a:pt x="1300717" y="1034932"/>
                  <a:pt x="707871" y="1066112"/>
                  <a:pt x="171082" y="878982"/>
                </a:cubicBezTo>
                <a:lnTo>
                  <a:pt x="0" y="808228"/>
                </a:lnTo>
                <a:lnTo>
                  <a:pt x="0" y="670882"/>
                </a:lnTo>
                <a:close/>
              </a:path>
            </a:pathLst>
          </a:custGeom>
        </p:spPr>
      </p:pic>
      <p:sp>
        <p:nvSpPr>
          <p:cNvPr id="15" name="Oval 14">
            <a:extLst>
              <a:ext uri="{FF2B5EF4-FFF2-40B4-BE49-F238E27FC236}">
                <a16:creationId xmlns:a16="http://schemas.microsoft.com/office/drawing/2014/main" id="{D1F43809-A74D-B309-6D1E-2991909BB489}"/>
              </a:ext>
            </a:extLst>
          </p:cNvPr>
          <p:cNvSpPr/>
          <p:nvPr/>
        </p:nvSpPr>
        <p:spPr>
          <a:xfrm>
            <a:off x="92729" y="132823"/>
            <a:ext cx="619125" cy="619125"/>
          </a:xfrm>
          <a:prstGeom prst="ellipse">
            <a:avLst/>
          </a:prstGeom>
          <a:solidFill>
            <a:srgbClr val="FAA300"/>
          </a:solidFill>
          <a:ln w="76200">
            <a:solidFill>
              <a:srgbClr val="E57C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5</a:t>
            </a:r>
          </a:p>
        </p:txBody>
      </p:sp>
      <p:sp>
        <p:nvSpPr>
          <p:cNvPr id="16" name="TextBox 15">
            <a:extLst>
              <a:ext uri="{FF2B5EF4-FFF2-40B4-BE49-F238E27FC236}">
                <a16:creationId xmlns:a16="http://schemas.microsoft.com/office/drawing/2014/main" id="{79A95F4D-418F-3C85-31D5-14481C8404DB}"/>
              </a:ext>
            </a:extLst>
          </p:cNvPr>
          <p:cNvSpPr txBox="1"/>
          <p:nvPr/>
        </p:nvSpPr>
        <p:spPr>
          <a:xfrm>
            <a:off x="960754" y="5028720"/>
            <a:ext cx="9371966" cy="1275927"/>
          </a:xfrm>
          <a:prstGeom prst="rect">
            <a:avLst/>
          </a:prstGeom>
          <a:noFill/>
        </p:spPr>
        <p:txBody>
          <a:bodyPr wrap="square" rtlCol="0">
            <a:spAutoFit/>
          </a:bodyPr>
          <a:lstStyle/>
          <a:p>
            <a:pPr marL="488632" lvl="1" indent="-244316" algn="l">
              <a:lnSpc>
                <a:spcPts val="3240"/>
              </a:lnSpc>
              <a:buFont typeface="Arial"/>
              <a:buChar char="•"/>
            </a:pPr>
            <a:r>
              <a:rPr lang="en-US" sz="1600" dirty="0">
                <a:solidFill>
                  <a:srgbClr val="000000"/>
                </a:solidFill>
                <a:latin typeface="Tenorite" panose="00000500000000000000" pitchFamily="2" charset="0"/>
              </a:rPr>
              <a:t>Measure PM 2.5 concentration  are coming from road dust, vehicular emission .</a:t>
            </a:r>
          </a:p>
          <a:p>
            <a:pPr marL="488632" lvl="1" indent="-244316" algn="l">
              <a:lnSpc>
                <a:spcPts val="3240"/>
              </a:lnSpc>
              <a:buFont typeface="Arial"/>
              <a:buChar char="•"/>
            </a:pPr>
            <a:r>
              <a:rPr lang="en-US" sz="1600" dirty="0">
                <a:solidFill>
                  <a:srgbClr val="000000"/>
                </a:solidFill>
                <a:latin typeface="Tenorite" panose="00000500000000000000" pitchFamily="2" charset="0"/>
              </a:rPr>
              <a:t>To Decrease this, we have reduce most fuel driven vehicles and Promote EV specifically top polluted Cities.</a:t>
            </a:r>
            <a:endParaRPr lang="en-US" sz="1600" dirty="0">
              <a:latin typeface="Tenorite" panose="00000500000000000000" pitchFamily="2"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3125EF3A-135A-0CB8-13B4-70806E3C4E83}"/>
              </a:ext>
            </a:extLst>
          </p:cNvPr>
          <p:cNvSpPr txBox="1"/>
          <p:nvPr/>
        </p:nvSpPr>
        <p:spPr>
          <a:xfrm>
            <a:off x="1046059" y="403744"/>
            <a:ext cx="10560271" cy="577209"/>
          </a:xfrm>
          <a:prstGeom prst="rect">
            <a:avLst/>
          </a:prstGeom>
          <a:noFill/>
        </p:spPr>
        <p:txBody>
          <a:bodyPr wrap="square" rtlCol="0">
            <a:spAutoFit/>
          </a:bodyPr>
          <a:lstStyle/>
          <a:p>
            <a:pPr lvl="1" algn="ctr">
              <a:lnSpc>
                <a:spcPct val="120000"/>
              </a:lnSpc>
            </a:pPr>
            <a:r>
              <a:rPr lang="en-US" sz="2800" dirty="0">
                <a:latin typeface="BankGothic Md BT" panose="020B0807020203060204" pitchFamily="34" charset="0"/>
              </a:rPr>
              <a:t> Predictions &amp; Possible Recommendations</a:t>
            </a:r>
          </a:p>
        </p:txBody>
      </p:sp>
      <p:grpSp>
        <p:nvGrpSpPr>
          <p:cNvPr id="22" name="Group 21">
            <a:extLst>
              <a:ext uri="{FF2B5EF4-FFF2-40B4-BE49-F238E27FC236}">
                <a16:creationId xmlns:a16="http://schemas.microsoft.com/office/drawing/2014/main" id="{D65E49D0-C3FA-8731-93F6-AF5124C65E1A}"/>
              </a:ext>
            </a:extLst>
          </p:cNvPr>
          <p:cNvGrpSpPr/>
          <p:nvPr/>
        </p:nvGrpSpPr>
        <p:grpSpPr>
          <a:xfrm>
            <a:off x="7705778" y="1225243"/>
            <a:ext cx="4298844" cy="2989705"/>
            <a:chOff x="2233368" y="1089849"/>
            <a:chExt cx="8984436" cy="5376945"/>
          </a:xfrm>
        </p:grpSpPr>
        <p:sp>
          <p:nvSpPr>
            <p:cNvPr id="19" name="Freeform 14">
              <a:extLst>
                <a:ext uri="{FF2B5EF4-FFF2-40B4-BE49-F238E27FC236}">
                  <a16:creationId xmlns:a16="http://schemas.microsoft.com/office/drawing/2014/main" id="{42961807-02EF-A1A6-BC7F-DB4F72A3DBB7}"/>
                </a:ext>
              </a:extLst>
            </p:cNvPr>
            <p:cNvSpPr/>
            <p:nvPr/>
          </p:nvSpPr>
          <p:spPr>
            <a:xfrm>
              <a:off x="2233368" y="1237888"/>
              <a:ext cx="8962952" cy="5228906"/>
            </a:xfrm>
            <a:custGeom>
              <a:avLst/>
              <a:gdLst/>
              <a:ahLst/>
              <a:cxnLst/>
              <a:rect l="l" t="t" r="r" b="b"/>
              <a:pathLst>
                <a:path w="8962952" h="5228906">
                  <a:moveTo>
                    <a:pt x="0" y="0"/>
                  </a:moveTo>
                  <a:lnTo>
                    <a:pt x="8962951" y="0"/>
                  </a:lnTo>
                  <a:lnTo>
                    <a:pt x="8962951" y="5228906"/>
                  </a:lnTo>
                  <a:lnTo>
                    <a:pt x="0" y="5228906"/>
                  </a:lnTo>
                  <a:lnTo>
                    <a:pt x="0" y="0"/>
                  </a:lnTo>
                  <a:close/>
                </a:path>
              </a:pathLst>
            </a:custGeom>
            <a:blipFill>
              <a:blip r:embed="rId3"/>
              <a:stretch>
                <a:fillRect b="-95"/>
              </a:stretch>
            </a:blipFill>
          </p:spPr>
        </p:sp>
        <p:sp>
          <p:nvSpPr>
            <p:cNvPr id="20" name="AutoShape 15">
              <a:extLst>
                <a:ext uri="{FF2B5EF4-FFF2-40B4-BE49-F238E27FC236}">
                  <a16:creationId xmlns:a16="http://schemas.microsoft.com/office/drawing/2014/main" id="{9CE19573-44F6-DE5E-E5B2-857A0F6FC121}"/>
                </a:ext>
              </a:extLst>
            </p:cNvPr>
            <p:cNvSpPr/>
            <p:nvPr/>
          </p:nvSpPr>
          <p:spPr>
            <a:xfrm rot="17097">
              <a:off x="2599282" y="4402251"/>
              <a:ext cx="8618522" cy="0"/>
            </a:xfrm>
            <a:prstGeom prst="line">
              <a:avLst/>
            </a:prstGeom>
            <a:ln w="19050" cap="rnd">
              <a:solidFill>
                <a:srgbClr val="F63E02"/>
              </a:solidFill>
              <a:prstDash val="solid"/>
              <a:headEnd type="none" w="sm" len="sm"/>
              <a:tailEnd type="none" w="sm" len="sm"/>
            </a:ln>
          </p:spPr>
        </p:sp>
        <p:sp>
          <p:nvSpPr>
            <p:cNvPr id="21" name="TextBox 16">
              <a:extLst>
                <a:ext uri="{FF2B5EF4-FFF2-40B4-BE49-F238E27FC236}">
                  <a16:creationId xmlns:a16="http://schemas.microsoft.com/office/drawing/2014/main" id="{E43DC47F-F0ED-744A-4DE0-1E03BA589F91}"/>
                </a:ext>
              </a:extLst>
            </p:cNvPr>
            <p:cNvSpPr txBox="1"/>
            <p:nvPr/>
          </p:nvSpPr>
          <p:spPr>
            <a:xfrm>
              <a:off x="2762338" y="1089849"/>
              <a:ext cx="5269903" cy="619841"/>
            </a:xfrm>
            <a:prstGeom prst="rect">
              <a:avLst/>
            </a:prstGeom>
          </p:spPr>
          <p:txBody>
            <a:bodyPr wrap="square" lIns="0" tIns="0" rIns="0" bIns="0" rtlCol="0" anchor="t">
              <a:spAutoFit/>
            </a:bodyPr>
            <a:lstStyle/>
            <a:p>
              <a:pPr algn="l">
                <a:lnSpc>
                  <a:spcPts val="3240"/>
                </a:lnSpc>
              </a:pPr>
              <a:r>
                <a:rPr lang="en-US" sz="1400" dirty="0">
                  <a:solidFill>
                    <a:srgbClr val="535353"/>
                  </a:solidFill>
                  <a:latin typeface="Tahoma"/>
                </a:rPr>
                <a:t>Permissible PM 2.5 is 60 μg/m3</a:t>
              </a:r>
            </a:p>
          </p:txBody>
        </p:sp>
      </p:grpSp>
      <p:sp>
        <p:nvSpPr>
          <p:cNvPr id="23" name="TextBox 17">
            <a:extLst>
              <a:ext uri="{FF2B5EF4-FFF2-40B4-BE49-F238E27FC236}">
                <a16:creationId xmlns:a16="http://schemas.microsoft.com/office/drawing/2014/main" id="{F90EFE4F-2376-99A3-21D8-B607B78209B8}"/>
              </a:ext>
            </a:extLst>
          </p:cNvPr>
          <p:cNvSpPr txBox="1"/>
          <p:nvPr/>
        </p:nvSpPr>
        <p:spPr>
          <a:xfrm>
            <a:off x="711855" y="2132092"/>
            <a:ext cx="6806546" cy="1445332"/>
          </a:xfrm>
          <a:prstGeom prst="rect">
            <a:avLst/>
          </a:prstGeom>
        </p:spPr>
        <p:txBody>
          <a:bodyPr wrap="square" lIns="0" tIns="0" rIns="0" bIns="0" rtlCol="0" anchor="t">
            <a:spAutoFit/>
          </a:bodyPr>
          <a:lstStyle/>
          <a:p>
            <a:pPr marL="434340" lvl="1" indent="-217170" algn="l">
              <a:lnSpc>
                <a:spcPts val="2879"/>
              </a:lnSpc>
              <a:buFont typeface="Arial"/>
              <a:buChar char="•"/>
            </a:pPr>
            <a:r>
              <a:rPr lang="en-US" sz="1600" dirty="0">
                <a:solidFill>
                  <a:srgbClr val="000000"/>
                </a:solidFill>
                <a:latin typeface="Tenorite" panose="00000500000000000000" pitchFamily="2" charset="0"/>
              </a:rPr>
              <a:t>Accuracy is </a:t>
            </a:r>
            <a:r>
              <a:rPr lang="en-US" sz="1600" dirty="0">
                <a:solidFill>
                  <a:srgbClr val="C00000"/>
                </a:solidFill>
                <a:latin typeface="Tenorite" panose="00000500000000000000" pitchFamily="2" charset="0"/>
              </a:rPr>
              <a:t>83%</a:t>
            </a:r>
            <a:endParaRPr lang="en-US" sz="1600" dirty="0">
              <a:solidFill>
                <a:srgbClr val="000000"/>
              </a:solidFill>
              <a:latin typeface="Tenorite" panose="00000500000000000000" pitchFamily="2" charset="0"/>
            </a:endParaRPr>
          </a:p>
          <a:p>
            <a:pPr marL="434340" lvl="1" indent="-217170" algn="l">
              <a:lnSpc>
                <a:spcPts val="2879"/>
              </a:lnSpc>
              <a:buFont typeface="Arial"/>
              <a:buChar char="•"/>
            </a:pPr>
            <a:r>
              <a:rPr lang="en-US" sz="1600" dirty="0">
                <a:solidFill>
                  <a:srgbClr val="000000"/>
                </a:solidFill>
                <a:latin typeface="Tenorite" panose="00000500000000000000" pitchFamily="2" charset="0"/>
              </a:rPr>
              <a:t>Top 5 polluted cities are Delhi ,Muzaffarpur, Gaya, Patna, Gwalior having over 150 μg/m3.</a:t>
            </a:r>
          </a:p>
          <a:p>
            <a:pPr marL="434340" lvl="1" indent="-217170" algn="l">
              <a:lnSpc>
                <a:spcPts val="2879"/>
              </a:lnSpc>
              <a:buFont typeface="Arial"/>
              <a:buChar char="•"/>
            </a:pPr>
            <a:r>
              <a:rPr lang="en-US" sz="1600" dirty="0">
                <a:solidFill>
                  <a:srgbClr val="000000"/>
                </a:solidFill>
                <a:latin typeface="Tenorite" panose="00000500000000000000" pitchFamily="2" charset="0"/>
              </a:rPr>
              <a:t>24 Out of 34 cities are above PM2.5 permissible limit.</a:t>
            </a:r>
          </a:p>
        </p:txBody>
      </p:sp>
      <p:sp>
        <p:nvSpPr>
          <p:cNvPr id="24" name="TextBox 23">
            <a:extLst>
              <a:ext uri="{FF2B5EF4-FFF2-40B4-BE49-F238E27FC236}">
                <a16:creationId xmlns:a16="http://schemas.microsoft.com/office/drawing/2014/main" id="{B41DF142-AE88-9D62-86A9-F110BB525D3B}"/>
              </a:ext>
            </a:extLst>
          </p:cNvPr>
          <p:cNvSpPr txBox="1"/>
          <p:nvPr/>
        </p:nvSpPr>
        <p:spPr>
          <a:xfrm>
            <a:off x="2485411" y="1400138"/>
            <a:ext cx="3443555" cy="463460"/>
          </a:xfrm>
          <a:prstGeom prst="rect">
            <a:avLst/>
          </a:prstGeom>
          <a:noFill/>
        </p:spPr>
        <p:txBody>
          <a:bodyPr wrap="square" rtlCol="0">
            <a:spAutoFit/>
          </a:bodyPr>
          <a:lstStyle/>
          <a:p>
            <a:pPr marL="342900" indent="-342900" algn="l">
              <a:lnSpc>
                <a:spcPts val="3240"/>
              </a:lnSpc>
              <a:buFont typeface="Wingdings" panose="05000000000000000000" pitchFamily="2" charset="2"/>
              <a:buChar char="v"/>
            </a:pPr>
            <a:r>
              <a:rPr lang="en-US" sz="2000" u="sng" dirty="0">
                <a:solidFill>
                  <a:srgbClr val="000000"/>
                </a:solidFill>
                <a:latin typeface="Tenorite" panose="00000500000000000000" pitchFamily="2" charset="0"/>
              </a:rPr>
              <a:t>Model Predictions :</a:t>
            </a:r>
          </a:p>
        </p:txBody>
      </p:sp>
      <p:sp>
        <p:nvSpPr>
          <p:cNvPr id="27" name="TextBox 26">
            <a:extLst>
              <a:ext uri="{FF2B5EF4-FFF2-40B4-BE49-F238E27FC236}">
                <a16:creationId xmlns:a16="http://schemas.microsoft.com/office/drawing/2014/main" id="{7BBA9905-33C4-60A9-96DC-F9AC6AD57380}"/>
              </a:ext>
            </a:extLst>
          </p:cNvPr>
          <p:cNvSpPr txBox="1"/>
          <p:nvPr/>
        </p:nvSpPr>
        <p:spPr>
          <a:xfrm>
            <a:off x="8239669" y="4343108"/>
            <a:ext cx="3406142" cy="369332"/>
          </a:xfrm>
          <a:prstGeom prst="rect">
            <a:avLst/>
          </a:prstGeom>
          <a:noFill/>
        </p:spPr>
        <p:txBody>
          <a:bodyPr wrap="square" rtlCol="0">
            <a:spAutoFit/>
          </a:bodyPr>
          <a:lstStyle/>
          <a:p>
            <a:r>
              <a:rPr lang="en-IN" dirty="0">
                <a:solidFill>
                  <a:schemeClr val="bg1"/>
                </a:solidFill>
                <a:latin typeface="Tenorite" panose="020F0502020204030204" pitchFamily="2" charset="0"/>
                <a:ea typeface="Tahoma" panose="020B0604030504040204" pitchFamily="34" charset="0"/>
                <a:cs typeface="Tahoma" panose="020B0604030504040204" pitchFamily="34" charset="0"/>
              </a:rPr>
              <a:t>Predicted PM2.5 values by cities</a:t>
            </a:r>
            <a:endParaRPr lang="en-US" dirty="0">
              <a:solidFill>
                <a:schemeClr val="bg1"/>
              </a:solidFill>
              <a:latin typeface="Tenorite" panose="020F0502020204030204" pitchFamily="2" charset="0"/>
              <a:ea typeface="Tahoma" panose="020B0604030504040204" pitchFamily="34" charset="0"/>
              <a:cs typeface="Tahoma" panose="020B0604030504040204" pitchFamily="34" charset="0"/>
            </a:endParaRPr>
          </a:p>
        </p:txBody>
      </p:sp>
      <p:sp>
        <p:nvSpPr>
          <p:cNvPr id="28" name="TextBox 27">
            <a:extLst>
              <a:ext uri="{FF2B5EF4-FFF2-40B4-BE49-F238E27FC236}">
                <a16:creationId xmlns:a16="http://schemas.microsoft.com/office/drawing/2014/main" id="{AC31C519-71D4-722A-3796-AECFD0FCA930}"/>
              </a:ext>
            </a:extLst>
          </p:cNvPr>
          <p:cNvSpPr txBox="1"/>
          <p:nvPr/>
        </p:nvSpPr>
        <p:spPr>
          <a:xfrm>
            <a:off x="2485411" y="4388536"/>
            <a:ext cx="3529965" cy="457113"/>
          </a:xfrm>
          <a:prstGeom prst="rect">
            <a:avLst/>
          </a:prstGeom>
          <a:noFill/>
        </p:spPr>
        <p:txBody>
          <a:bodyPr wrap="square" rtlCol="0">
            <a:spAutoFit/>
          </a:bodyPr>
          <a:lstStyle/>
          <a:p>
            <a:pPr marL="285750" indent="-285750" algn="l">
              <a:lnSpc>
                <a:spcPts val="3240"/>
              </a:lnSpc>
              <a:buFont typeface="Wingdings" panose="05000000000000000000" pitchFamily="2" charset="2"/>
              <a:buChar char="v"/>
            </a:pPr>
            <a:r>
              <a:rPr lang="en-US" sz="1800" u="sng" dirty="0">
                <a:solidFill>
                  <a:srgbClr val="000000"/>
                </a:solidFill>
                <a:latin typeface="Tenorite" panose="00000500000000000000" pitchFamily="2" charset="0"/>
              </a:rPr>
              <a:t>Possible Recommendations:</a:t>
            </a:r>
          </a:p>
        </p:txBody>
      </p:sp>
    </p:spTree>
    <p:extLst>
      <p:ext uri="{BB962C8B-B14F-4D97-AF65-F5344CB8AC3E}">
        <p14:creationId xmlns:p14="http://schemas.microsoft.com/office/powerpoint/2010/main" val="199212939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2)">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9061C0D-F7DD-D32C-4E42-65FD3ABE4A2F}"/>
              </a:ext>
            </a:extLst>
          </p:cNvPr>
          <p:cNvSpPr/>
          <p:nvPr/>
        </p:nvSpPr>
        <p:spPr>
          <a:xfrm>
            <a:off x="8965096" y="1288716"/>
            <a:ext cx="3219504" cy="2732644"/>
          </a:xfrm>
          <a:prstGeom prst="rect">
            <a:avLst/>
          </a:prstGeom>
          <a:solidFill>
            <a:srgbClr val="FB4E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C16851F6-B49A-E967-D3F1-33908DB8C721}"/>
              </a:ext>
            </a:extLst>
          </p:cNvPr>
          <p:cNvCxnSpPr>
            <a:cxnSpLocks/>
          </p:cNvCxnSpPr>
          <p:nvPr/>
        </p:nvCxnSpPr>
        <p:spPr>
          <a:xfrm>
            <a:off x="1581150" y="981075"/>
            <a:ext cx="9267825" cy="0"/>
          </a:xfrm>
          <a:prstGeom prst="line">
            <a:avLst/>
          </a:prstGeom>
          <a:ln w="57150">
            <a:solidFill>
              <a:srgbClr val="E57C04"/>
            </a:solidFill>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4BAA923A-46F8-8342-8400-07AF5E3A3B0A}"/>
              </a:ext>
            </a:extLst>
          </p:cNvPr>
          <p:cNvSpPr/>
          <p:nvPr/>
        </p:nvSpPr>
        <p:spPr>
          <a:xfrm rot="15420000">
            <a:off x="-1965952" y="-882999"/>
            <a:ext cx="1253775" cy="1007183"/>
          </a:xfrm>
          <a:custGeom>
            <a:avLst/>
            <a:gdLst>
              <a:gd name="connsiteX0" fmla="*/ 0 w 1779324"/>
              <a:gd name="connsiteY0" fmla="*/ 0 h 1429366"/>
              <a:gd name="connsiteX1" fmla="*/ 1779324 w 1779324"/>
              <a:gd name="connsiteY1" fmla="*/ 856878 h 1429366"/>
              <a:gd name="connsiteX2" fmla="*/ 1061446 w 1779324"/>
              <a:gd name="connsiteY2" fmla="*/ 1429366 h 1429366"/>
              <a:gd name="connsiteX3" fmla="*/ 1048258 w 1779324"/>
              <a:gd name="connsiteY3" fmla="*/ 1411730 h 1429366"/>
              <a:gd name="connsiteX4" fmla="*/ 0 w 1779324"/>
              <a:gd name="connsiteY4" fmla="*/ 917375 h 142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324" h="1429366">
                <a:moveTo>
                  <a:pt x="0" y="0"/>
                </a:moveTo>
                <a:cubicBezTo>
                  <a:pt x="692595" y="0"/>
                  <a:pt x="1347499" y="315385"/>
                  <a:pt x="1779324" y="856878"/>
                </a:cubicBezTo>
                <a:lnTo>
                  <a:pt x="1061446" y="1429366"/>
                </a:lnTo>
                <a:lnTo>
                  <a:pt x="1048258" y="1411730"/>
                </a:lnTo>
                <a:cubicBezTo>
                  <a:pt x="799096" y="1109815"/>
                  <a:pt x="422022" y="917375"/>
                  <a:pt x="0" y="917375"/>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345" tIns="483023" rIns="1034102" bIns="3382011"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sp>
        <p:nvSpPr>
          <p:cNvPr id="4" name="Freeform: Shape 3">
            <a:extLst>
              <a:ext uri="{FF2B5EF4-FFF2-40B4-BE49-F238E27FC236}">
                <a16:creationId xmlns:a16="http://schemas.microsoft.com/office/drawing/2014/main" id="{98CFB729-3FAA-02A3-763E-604B75E18477}"/>
              </a:ext>
            </a:extLst>
          </p:cNvPr>
          <p:cNvSpPr/>
          <p:nvPr/>
        </p:nvSpPr>
        <p:spPr>
          <a:xfrm rot="15420000">
            <a:off x="-1069409" y="-1861106"/>
            <a:ext cx="855720" cy="1356695"/>
          </a:xfrm>
          <a:custGeom>
            <a:avLst/>
            <a:gdLst>
              <a:gd name="connsiteX0" fmla="*/ 717878 w 1214414"/>
              <a:gd name="connsiteY0" fmla="*/ 0 h 1925384"/>
              <a:gd name="connsiteX1" fmla="*/ 1157334 w 1214414"/>
              <a:gd name="connsiteY1" fmla="*/ 1925384 h 1925384"/>
              <a:gd name="connsiteX2" fmla="*/ 262138 w 1214414"/>
              <a:gd name="connsiteY2" fmla="*/ 1721061 h 1925384"/>
              <a:gd name="connsiteX3" fmla="*/ 269420 w 1214414"/>
              <a:gd name="connsiteY3" fmla="*/ 1692740 h 1925384"/>
              <a:gd name="connsiteX4" fmla="*/ 297019 w 1214414"/>
              <a:gd name="connsiteY4" fmla="*/ 1418962 h 1925384"/>
              <a:gd name="connsiteX5" fmla="*/ 65015 w 1214414"/>
              <a:gd name="connsiteY5" fmla="*/ 659431 h 1925384"/>
              <a:gd name="connsiteX6" fmla="*/ 0 w 1214414"/>
              <a:gd name="connsiteY6" fmla="*/ 572488 h 192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4414" h="1925384">
                <a:moveTo>
                  <a:pt x="717878" y="0"/>
                </a:moveTo>
                <a:cubicBezTo>
                  <a:pt x="1149703" y="541492"/>
                  <a:pt x="1311450" y="1250155"/>
                  <a:pt x="1157334" y="1925384"/>
                </a:cubicBezTo>
                <a:lnTo>
                  <a:pt x="262138" y="1721061"/>
                </a:lnTo>
                <a:lnTo>
                  <a:pt x="269420" y="1692740"/>
                </a:lnTo>
                <a:cubicBezTo>
                  <a:pt x="287516" y="1604308"/>
                  <a:pt x="297019" y="1512745"/>
                  <a:pt x="297019" y="1418962"/>
                </a:cubicBezTo>
                <a:cubicBezTo>
                  <a:pt x="297019" y="1137615"/>
                  <a:pt x="211490" y="876244"/>
                  <a:pt x="65015" y="659431"/>
                </a:cubicBezTo>
                <a:lnTo>
                  <a:pt x="0" y="572488"/>
                </a:ln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073" tIns="1678940" rIns="167133" bIns="2139527" numCol="1" spcCol="1270" anchor="ctr" anchorCtr="0">
            <a:noAutofit/>
          </a:bodyPr>
          <a:lstStyle/>
          <a:p>
            <a:pPr marL="0" lvl="0" indent="0" algn="ctr" defTabSz="1866900">
              <a:lnSpc>
                <a:spcPct val="90000"/>
              </a:lnSpc>
              <a:spcBef>
                <a:spcPct val="0"/>
              </a:spcBef>
              <a:spcAft>
                <a:spcPct val="35000"/>
              </a:spcAft>
              <a:buNone/>
            </a:pPr>
            <a:endParaRPr lang="en-US" sz="4200" kern="1200" dirty="0"/>
          </a:p>
        </p:txBody>
      </p:sp>
      <p:sp>
        <p:nvSpPr>
          <p:cNvPr id="5" name="Freeform: Shape 4">
            <a:extLst>
              <a:ext uri="{FF2B5EF4-FFF2-40B4-BE49-F238E27FC236}">
                <a16:creationId xmlns:a16="http://schemas.microsoft.com/office/drawing/2014/main" id="{74AD6A2C-D602-8074-5F0C-5F08136299D9}"/>
              </a:ext>
            </a:extLst>
          </p:cNvPr>
          <p:cNvSpPr/>
          <p:nvPr/>
        </p:nvSpPr>
        <p:spPr>
          <a:xfrm rot="15420000">
            <a:off x="69478" y="-1868787"/>
            <a:ext cx="1148504" cy="1231959"/>
          </a:xfrm>
          <a:custGeom>
            <a:avLst/>
            <a:gdLst>
              <a:gd name="connsiteX0" fmla="*/ 734729 w 1629925"/>
              <a:gd name="connsiteY0" fmla="*/ 0 h 1748362"/>
              <a:gd name="connsiteX1" fmla="*/ 1629925 w 1629925"/>
              <a:gd name="connsiteY1" fmla="*/ 204323 h 1748362"/>
              <a:gd name="connsiteX2" fmla="*/ 398595 w 1629925"/>
              <a:gd name="connsiteY2" fmla="*/ 1748362 h 1748362"/>
              <a:gd name="connsiteX3" fmla="*/ 0 w 1629925"/>
              <a:gd name="connsiteY3" fmla="*/ 920670 h 1748362"/>
              <a:gd name="connsiteX4" fmla="*/ 58671 w 1629925"/>
              <a:gd name="connsiteY4" fmla="*/ 892407 h 1748362"/>
              <a:gd name="connsiteX5" fmla="*/ 708536 w 1629925"/>
              <a:gd name="connsiteY5" fmla="*/ 101867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5" h="1748362">
                <a:moveTo>
                  <a:pt x="734729" y="0"/>
                </a:moveTo>
                <a:lnTo>
                  <a:pt x="1629925" y="204323"/>
                </a:lnTo>
                <a:cubicBezTo>
                  <a:pt x="1475808" y="879553"/>
                  <a:pt x="1022601" y="1447857"/>
                  <a:pt x="398595" y="1748362"/>
                </a:cubicBezTo>
                <a:lnTo>
                  <a:pt x="0" y="920670"/>
                </a:lnTo>
                <a:lnTo>
                  <a:pt x="58671" y="892407"/>
                </a:lnTo>
                <a:cubicBezTo>
                  <a:pt x="366647" y="725104"/>
                  <a:pt x="602692" y="442168"/>
                  <a:pt x="708536" y="101867"/>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74340" tIns="2757593" rIns="481754" bIns="1023621" numCol="1" spcCol="1270" anchor="ctr" anchorCtr="0">
            <a:noAutofit/>
          </a:bodyPr>
          <a:lstStyle/>
          <a:p>
            <a:pPr marL="0" lvl="0" indent="0" algn="ctr" defTabSz="1689100">
              <a:lnSpc>
                <a:spcPct val="90000"/>
              </a:lnSpc>
              <a:spcBef>
                <a:spcPct val="0"/>
              </a:spcBef>
              <a:spcAft>
                <a:spcPct val="35000"/>
              </a:spcAft>
              <a:buNone/>
            </a:pPr>
            <a:endParaRPr lang="en-US" sz="3800" kern="1200"/>
          </a:p>
        </p:txBody>
      </p:sp>
      <p:sp>
        <p:nvSpPr>
          <p:cNvPr id="6" name="Freeform: Shape 5">
            <a:extLst>
              <a:ext uri="{FF2B5EF4-FFF2-40B4-BE49-F238E27FC236}">
                <a16:creationId xmlns:a16="http://schemas.microsoft.com/office/drawing/2014/main" id="{1B9B16F6-E46B-1444-39D9-43D8DFBB48C6}"/>
              </a:ext>
            </a:extLst>
          </p:cNvPr>
          <p:cNvSpPr/>
          <p:nvPr/>
        </p:nvSpPr>
        <p:spPr>
          <a:xfrm rot="15420000">
            <a:off x="833942" y="300949"/>
            <a:ext cx="1594138" cy="1709975"/>
          </a:xfrm>
          <a:custGeom>
            <a:avLst/>
            <a:gdLst>
              <a:gd name="connsiteX0" fmla="*/ 895196 w 1629926"/>
              <a:gd name="connsiteY0" fmla="*/ 0 h 1748362"/>
              <a:gd name="connsiteX1" fmla="*/ 921389 w 1629926"/>
              <a:gd name="connsiteY1" fmla="*/ 101867 h 1748362"/>
              <a:gd name="connsiteX2" fmla="*/ 1571255 w 1629926"/>
              <a:gd name="connsiteY2" fmla="*/ 892407 h 1748362"/>
              <a:gd name="connsiteX3" fmla="*/ 1629926 w 1629926"/>
              <a:gd name="connsiteY3" fmla="*/ 920670 h 1748362"/>
              <a:gd name="connsiteX4" fmla="*/ 1231330 w 1629926"/>
              <a:gd name="connsiteY4" fmla="*/ 1748362 h 1748362"/>
              <a:gd name="connsiteX5" fmla="*/ 0 w 1629926"/>
              <a:gd name="connsiteY5" fmla="*/ 204322 h 174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926" h="1748362">
                <a:moveTo>
                  <a:pt x="895196" y="0"/>
                </a:moveTo>
                <a:lnTo>
                  <a:pt x="921389" y="101867"/>
                </a:lnTo>
                <a:cubicBezTo>
                  <a:pt x="1027234" y="442168"/>
                  <a:pt x="1263278" y="725104"/>
                  <a:pt x="1571255" y="892407"/>
                </a:cubicBezTo>
                <a:lnTo>
                  <a:pt x="1629926" y="920670"/>
                </a:lnTo>
                <a:lnTo>
                  <a:pt x="1231330" y="1748362"/>
                </a:lnTo>
                <a:cubicBezTo>
                  <a:pt x="607324" y="1447856"/>
                  <a:pt x="154116" y="879552"/>
                  <a:pt x="0" y="204322"/>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533" tIns="2775373" rIns="2992121" bIns="1041401" numCol="1" spcCol="1270" anchor="ctr" anchorCtr="0">
            <a:noAutofit/>
          </a:bodyPr>
          <a:lstStyle/>
          <a:p>
            <a:pPr marL="0" lvl="0" indent="0" algn="ctr" defTabSz="2311400">
              <a:lnSpc>
                <a:spcPct val="90000"/>
              </a:lnSpc>
              <a:spcBef>
                <a:spcPct val="0"/>
              </a:spcBef>
              <a:spcAft>
                <a:spcPct val="35000"/>
              </a:spcAft>
              <a:buNone/>
            </a:pPr>
            <a:endParaRPr lang="en-US" sz="5200" kern="1200"/>
          </a:p>
        </p:txBody>
      </p:sp>
      <p:sp>
        <p:nvSpPr>
          <p:cNvPr id="8" name="Freeform: Shape 7">
            <a:extLst>
              <a:ext uri="{FF2B5EF4-FFF2-40B4-BE49-F238E27FC236}">
                <a16:creationId xmlns:a16="http://schemas.microsoft.com/office/drawing/2014/main" id="{DED2330F-A961-CE9D-08DF-360D2F592E9A}"/>
              </a:ext>
            </a:extLst>
          </p:cNvPr>
          <p:cNvSpPr/>
          <p:nvPr/>
        </p:nvSpPr>
        <p:spPr>
          <a:xfrm rot="15420000">
            <a:off x="-485995" y="665944"/>
            <a:ext cx="855721" cy="1356694"/>
          </a:xfrm>
          <a:custGeom>
            <a:avLst/>
            <a:gdLst>
              <a:gd name="connsiteX0" fmla="*/ 496536 w 1214415"/>
              <a:gd name="connsiteY0" fmla="*/ 0 h 1925383"/>
              <a:gd name="connsiteX1" fmla="*/ 1214415 w 1214415"/>
              <a:gd name="connsiteY1" fmla="*/ 572489 h 1925383"/>
              <a:gd name="connsiteX2" fmla="*/ 1149400 w 1214415"/>
              <a:gd name="connsiteY2" fmla="*/ 659432 h 1925383"/>
              <a:gd name="connsiteX3" fmla="*/ 917395 w 1214415"/>
              <a:gd name="connsiteY3" fmla="*/ 1418963 h 1925383"/>
              <a:gd name="connsiteX4" fmla="*/ 944994 w 1214415"/>
              <a:gd name="connsiteY4" fmla="*/ 1692741 h 1925383"/>
              <a:gd name="connsiteX5" fmla="*/ 952276 w 1214415"/>
              <a:gd name="connsiteY5" fmla="*/ 1721061 h 1925383"/>
              <a:gd name="connsiteX6" fmla="*/ 57080 w 1214415"/>
              <a:gd name="connsiteY6" fmla="*/ 1925383 h 1925383"/>
              <a:gd name="connsiteX7" fmla="*/ 496536 w 1214415"/>
              <a:gd name="connsiteY7" fmla="*/ 0 h 19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15" h="1925383">
                <a:moveTo>
                  <a:pt x="496536" y="0"/>
                </a:moveTo>
                <a:lnTo>
                  <a:pt x="1214415" y="572489"/>
                </a:lnTo>
                <a:lnTo>
                  <a:pt x="1149400" y="659432"/>
                </a:lnTo>
                <a:cubicBezTo>
                  <a:pt x="1002924" y="876245"/>
                  <a:pt x="917395" y="1137616"/>
                  <a:pt x="917395" y="1418963"/>
                </a:cubicBezTo>
                <a:cubicBezTo>
                  <a:pt x="917395" y="1512746"/>
                  <a:pt x="926898" y="1604309"/>
                  <a:pt x="944994" y="1692741"/>
                </a:cubicBezTo>
                <a:lnTo>
                  <a:pt x="952276" y="1721061"/>
                </a:lnTo>
                <a:lnTo>
                  <a:pt x="57080" y="1925383"/>
                </a:lnTo>
                <a:cubicBezTo>
                  <a:pt x="-97036" y="1250154"/>
                  <a:pt x="64712" y="541492"/>
                  <a:pt x="496536"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292" tIns="1689100" rIns="3179234" bIns="2149687" numCol="1" spcCol="1270" anchor="ctr" anchorCtr="0">
            <a:noAutofit/>
          </a:bodyPr>
          <a:lstStyle/>
          <a:p>
            <a:pPr marL="0" lvl="0" indent="0" algn="ctr" defTabSz="2222500">
              <a:lnSpc>
                <a:spcPct val="90000"/>
              </a:lnSpc>
              <a:spcBef>
                <a:spcPct val="0"/>
              </a:spcBef>
              <a:spcAft>
                <a:spcPct val="35000"/>
              </a:spcAft>
              <a:buNone/>
            </a:pPr>
            <a:endParaRPr lang="en-US" sz="5000" kern="1200"/>
          </a:p>
        </p:txBody>
      </p:sp>
      <p:sp>
        <p:nvSpPr>
          <p:cNvPr id="9" name="Freeform: Shape 8">
            <a:extLst>
              <a:ext uri="{FF2B5EF4-FFF2-40B4-BE49-F238E27FC236}">
                <a16:creationId xmlns:a16="http://schemas.microsoft.com/office/drawing/2014/main" id="{CB05345D-739F-DDBD-FB95-A75AF0DF56CC}"/>
              </a:ext>
            </a:extLst>
          </p:cNvPr>
          <p:cNvSpPr/>
          <p:nvPr/>
        </p:nvSpPr>
        <p:spPr>
          <a:xfrm rot="15420000">
            <a:off x="-1654896" y="464329"/>
            <a:ext cx="1253775" cy="1007183"/>
          </a:xfrm>
          <a:custGeom>
            <a:avLst/>
            <a:gdLst>
              <a:gd name="connsiteX0" fmla="*/ 1779324 w 1779324"/>
              <a:gd name="connsiteY0" fmla="*/ 0 h 1429366"/>
              <a:gd name="connsiteX1" fmla="*/ 1779324 w 1779324"/>
              <a:gd name="connsiteY1" fmla="*/ 917375 h 1429366"/>
              <a:gd name="connsiteX2" fmla="*/ 731067 w 1779324"/>
              <a:gd name="connsiteY2" fmla="*/ 1411730 h 1429366"/>
              <a:gd name="connsiteX3" fmla="*/ 717878 w 1779324"/>
              <a:gd name="connsiteY3" fmla="*/ 1429366 h 1429366"/>
              <a:gd name="connsiteX4" fmla="*/ 0 w 1779324"/>
              <a:gd name="connsiteY4" fmla="*/ 856878 h 1429366"/>
              <a:gd name="connsiteX5" fmla="*/ 1779324 w 1779324"/>
              <a:gd name="connsiteY5" fmla="*/ 0 h 142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29366">
                <a:moveTo>
                  <a:pt x="1779324" y="0"/>
                </a:moveTo>
                <a:lnTo>
                  <a:pt x="1779324" y="917375"/>
                </a:lnTo>
                <a:cubicBezTo>
                  <a:pt x="1357303" y="917375"/>
                  <a:pt x="980229" y="1109815"/>
                  <a:pt x="731067" y="1411730"/>
                </a:cubicBezTo>
                <a:lnTo>
                  <a:pt x="717878" y="1429366"/>
                </a:lnTo>
                <a:lnTo>
                  <a:pt x="0" y="856878"/>
                </a:lnTo>
                <a:cubicBezTo>
                  <a:pt x="431825" y="315386"/>
                  <a:pt x="1086729" y="0"/>
                  <a:pt x="1779324" y="0"/>
                </a:cubicBezTo>
                <a:close/>
              </a:path>
            </a:pathLst>
          </a:custGeom>
          <a:solidFill>
            <a:srgbClr val="F3B7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887" tIns="493183" rIns="2378880" bIns="3392171" numCol="1" spcCol="1270" anchor="ctr" anchorCtr="0">
            <a:noAutofit/>
          </a:bodyPr>
          <a:lstStyle/>
          <a:p>
            <a:pPr marL="0" lvl="0" indent="0" algn="ctr" defTabSz="2089150">
              <a:lnSpc>
                <a:spcPct val="90000"/>
              </a:lnSpc>
              <a:spcBef>
                <a:spcPct val="0"/>
              </a:spcBef>
              <a:spcAft>
                <a:spcPct val="35000"/>
              </a:spcAft>
              <a:buNone/>
            </a:pPr>
            <a:endParaRPr lang="en-US" sz="4700" kern="1200"/>
          </a:p>
        </p:txBody>
      </p:sp>
      <p:pic>
        <p:nvPicPr>
          <p:cNvPr id="10" name="Picture 9">
            <a:extLst>
              <a:ext uri="{FF2B5EF4-FFF2-40B4-BE49-F238E27FC236}">
                <a16:creationId xmlns:a16="http://schemas.microsoft.com/office/drawing/2014/main" id="{7F585208-CF59-5026-028E-29D4BAC2B087}"/>
              </a:ext>
            </a:extLst>
          </p:cNvPr>
          <p:cNvPicPr>
            <a:picLocks noChangeAspect="1"/>
          </p:cNvPicPr>
          <p:nvPr/>
        </p:nvPicPr>
        <p:blipFill>
          <a:blip r:embed="rId2" cstate="screen">
            <a:extLst>
              <a:ext uri="{28A0092B-C50C-407E-A947-70E740481C1C}">
                <a14:useLocalDpi xmlns:a14="http://schemas.microsoft.com/office/drawing/2010/main"/>
              </a:ext>
            </a:extLst>
          </a:blip>
          <a:srcRect t="8198" r="2454" b="8198"/>
          <a:stretch/>
        </p:blipFill>
        <p:spPr>
          <a:xfrm rot="15420000">
            <a:off x="643192" y="-670080"/>
            <a:ext cx="1350594" cy="742032"/>
          </a:xfrm>
          <a:custGeom>
            <a:avLst/>
            <a:gdLst>
              <a:gd name="connsiteX0" fmla="*/ 323080 w 1818825"/>
              <a:gd name="connsiteY0" fmla="*/ 0 h 999284"/>
              <a:gd name="connsiteX1" fmla="*/ 380091 w 1818825"/>
              <a:gd name="connsiteY1" fmla="*/ 27463 h 999284"/>
              <a:gd name="connsiteX2" fmla="*/ 881858 w 1818825"/>
              <a:gd name="connsiteY2" fmla="*/ 128765 h 999284"/>
              <a:gd name="connsiteX3" fmla="*/ 1383626 w 1818825"/>
              <a:gd name="connsiteY3" fmla="*/ 27463 h 999284"/>
              <a:gd name="connsiteX4" fmla="*/ 1440608 w 1818825"/>
              <a:gd name="connsiteY4" fmla="*/ 14 h 999284"/>
              <a:gd name="connsiteX5" fmla="*/ 1818825 w 1818825"/>
              <a:gd name="connsiteY5" fmla="*/ 785440 h 999284"/>
              <a:gd name="connsiteX6" fmla="*/ 171082 w 1818825"/>
              <a:gd name="connsiteY6" fmla="*/ 878982 h 999284"/>
              <a:gd name="connsiteX7" fmla="*/ 0 w 1818825"/>
              <a:gd name="connsiteY7" fmla="*/ 808228 h 999284"/>
              <a:gd name="connsiteX8" fmla="*/ 0 w 1818825"/>
              <a:gd name="connsiteY8" fmla="*/ 670882 h 9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25" h="999284">
                <a:moveTo>
                  <a:pt x="323080" y="0"/>
                </a:moveTo>
                <a:lnTo>
                  <a:pt x="380091" y="27463"/>
                </a:lnTo>
                <a:cubicBezTo>
                  <a:pt x="534314" y="92694"/>
                  <a:pt x="703874" y="128765"/>
                  <a:pt x="881858" y="128765"/>
                </a:cubicBezTo>
                <a:cubicBezTo>
                  <a:pt x="1059843" y="128765"/>
                  <a:pt x="1229403" y="92694"/>
                  <a:pt x="1383626" y="27463"/>
                </a:cubicBezTo>
                <a:lnTo>
                  <a:pt x="1440608" y="14"/>
                </a:lnTo>
                <a:lnTo>
                  <a:pt x="1818825" y="785440"/>
                </a:lnTo>
                <a:cubicBezTo>
                  <a:pt x="1300717" y="1034932"/>
                  <a:pt x="707871" y="1066112"/>
                  <a:pt x="171082" y="878982"/>
                </a:cubicBezTo>
                <a:lnTo>
                  <a:pt x="0" y="808228"/>
                </a:lnTo>
                <a:lnTo>
                  <a:pt x="0" y="670882"/>
                </a:lnTo>
                <a:close/>
              </a:path>
            </a:pathLst>
          </a:custGeom>
        </p:spPr>
      </p:pic>
      <p:sp>
        <p:nvSpPr>
          <p:cNvPr id="12" name="Oval 11">
            <a:extLst>
              <a:ext uri="{FF2B5EF4-FFF2-40B4-BE49-F238E27FC236}">
                <a16:creationId xmlns:a16="http://schemas.microsoft.com/office/drawing/2014/main" id="{9FAA4CBD-5B89-4D8A-0FDA-1DFF32132BA0}"/>
              </a:ext>
            </a:extLst>
          </p:cNvPr>
          <p:cNvSpPr/>
          <p:nvPr/>
        </p:nvSpPr>
        <p:spPr>
          <a:xfrm>
            <a:off x="92729" y="132823"/>
            <a:ext cx="619125" cy="619125"/>
          </a:xfrm>
          <a:prstGeom prst="ellipse">
            <a:avLst/>
          </a:prstGeom>
          <a:solidFill>
            <a:srgbClr val="FAA300"/>
          </a:solidFill>
          <a:ln w="76200">
            <a:solidFill>
              <a:srgbClr val="E57C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6</a:t>
            </a:r>
          </a:p>
        </p:txBody>
      </p:sp>
      <p:sp>
        <p:nvSpPr>
          <p:cNvPr id="20" name="TextBox 19">
            <a:extLst>
              <a:ext uri="{FF2B5EF4-FFF2-40B4-BE49-F238E27FC236}">
                <a16:creationId xmlns:a16="http://schemas.microsoft.com/office/drawing/2014/main" id="{026A7D70-047F-3643-7B9B-0FB8C7F8F622}"/>
              </a:ext>
            </a:extLst>
          </p:cNvPr>
          <p:cNvSpPr txBox="1"/>
          <p:nvPr/>
        </p:nvSpPr>
        <p:spPr>
          <a:xfrm>
            <a:off x="10066340" y="3727486"/>
            <a:ext cx="1017014" cy="369332"/>
          </a:xfrm>
          <a:prstGeom prst="rect">
            <a:avLst/>
          </a:prstGeom>
          <a:noFill/>
        </p:spPr>
        <p:txBody>
          <a:bodyPr wrap="square" rtlCol="0">
            <a:spAutoFit/>
          </a:bodyPr>
          <a:lstStyle/>
          <a:p>
            <a:pPr algn="ctr"/>
            <a:r>
              <a:rPr lang="en-IN" dirty="0">
                <a:solidFill>
                  <a:schemeClr val="bg1"/>
                </a:solidFill>
                <a:latin typeface="Tenorite" panose="020F0502020204030204" pitchFamily="2" charset="0"/>
                <a:ea typeface="Tahoma" panose="020B0604030504040204" pitchFamily="34" charset="0"/>
                <a:cs typeface="Tahoma" panose="020B0604030504040204" pitchFamily="34" charset="0"/>
              </a:rPr>
              <a:t>Trend</a:t>
            </a:r>
            <a:endParaRPr lang="en-US" dirty="0">
              <a:solidFill>
                <a:schemeClr val="bg1"/>
              </a:solidFill>
              <a:latin typeface="Tenorite" panose="020F0502020204030204" pitchFamily="2" charset="0"/>
              <a:ea typeface="Tahoma" panose="020B0604030504040204" pitchFamily="34" charset="0"/>
              <a:cs typeface="Tahoma" panose="020B0604030504040204" pitchFamily="34" charset="0"/>
            </a:endParaRPr>
          </a:p>
        </p:txBody>
      </p:sp>
      <p:sp>
        <p:nvSpPr>
          <p:cNvPr id="21" name="TextBox 20">
            <a:extLst>
              <a:ext uri="{FF2B5EF4-FFF2-40B4-BE49-F238E27FC236}">
                <a16:creationId xmlns:a16="http://schemas.microsoft.com/office/drawing/2014/main" id="{313DD6BC-5D53-71A7-6894-800ECD230016}"/>
              </a:ext>
            </a:extLst>
          </p:cNvPr>
          <p:cNvSpPr txBox="1"/>
          <p:nvPr/>
        </p:nvSpPr>
        <p:spPr>
          <a:xfrm>
            <a:off x="2521317" y="344697"/>
            <a:ext cx="10009126" cy="523220"/>
          </a:xfrm>
          <a:prstGeom prst="rect">
            <a:avLst/>
          </a:prstGeom>
          <a:noFill/>
        </p:spPr>
        <p:txBody>
          <a:bodyPr wrap="square" rtlCol="0">
            <a:spAutoFit/>
          </a:bodyPr>
          <a:lstStyle/>
          <a:p>
            <a:r>
              <a:rPr lang="en-IN" sz="2800" dirty="0">
                <a:latin typeface="BankGothic Md BT" panose="020B0807020203060204" pitchFamily="34" charset="0"/>
                <a:ea typeface="Tahoma" panose="020B0604030504040204" pitchFamily="34" charset="0"/>
                <a:cs typeface="Tahoma" panose="020B0604030504040204" pitchFamily="34" charset="0"/>
              </a:rPr>
              <a:t>Evaluation Of The Model &amp; Framework</a:t>
            </a:r>
            <a:endParaRPr lang="en-US" sz="2800" dirty="0">
              <a:latin typeface="BankGothic Md BT" panose="020B0807020203060204" pitchFamily="34" charset="0"/>
              <a:ea typeface="Tahoma" panose="020B0604030504040204" pitchFamily="34" charset="0"/>
              <a:cs typeface="Tahoma" panose="020B0604030504040204" pitchFamily="34" charset="0"/>
            </a:endParaRPr>
          </a:p>
        </p:txBody>
      </p:sp>
      <p:graphicFrame>
        <p:nvGraphicFramePr>
          <p:cNvPr id="22" name="Diagram 21">
            <a:extLst>
              <a:ext uri="{FF2B5EF4-FFF2-40B4-BE49-F238E27FC236}">
                <a16:creationId xmlns:a16="http://schemas.microsoft.com/office/drawing/2014/main" id="{E021EC03-BDC1-3953-24F7-CA61731D5045}"/>
              </a:ext>
            </a:extLst>
          </p:cNvPr>
          <p:cNvGraphicFramePr/>
          <p:nvPr>
            <p:extLst>
              <p:ext uri="{D42A27DB-BD31-4B8C-83A1-F6EECF244321}">
                <p14:modId xmlns:p14="http://schemas.microsoft.com/office/powerpoint/2010/main" val="3125427944"/>
              </p:ext>
            </p:extLst>
          </p:nvPr>
        </p:nvGraphicFramePr>
        <p:xfrm>
          <a:off x="-203996" y="1195600"/>
          <a:ext cx="10009125" cy="3123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a:extLst>
              <a:ext uri="{FF2B5EF4-FFF2-40B4-BE49-F238E27FC236}">
                <a16:creationId xmlns:a16="http://schemas.microsoft.com/office/drawing/2014/main" id="{FD8A8AFE-0856-27B5-36A5-705F1F5B72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8007" y="1341863"/>
            <a:ext cx="3113681" cy="2461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Diagram 23">
            <a:extLst>
              <a:ext uri="{FF2B5EF4-FFF2-40B4-BE49-F238E27FC236}">
                <a16:creationId xmlns:a16="http://schemas.microsoft.com/office/drawing/2014/main" id="{AF9EBD20-91DD-26D3-D6FD-E0939187D800}"/>
              </a:ext>
            </a:extLst>
          </p:cNvPr>
          <p:cNvGraphicFramePr/>
          <p:nvPr>
            <p:extLst>
              <p:ext uri="{D42A27DB-BD31-4B8C-83A1-F6EECF244321}">
                <p14:modId xmlns:p14="http://schemas.microsoft.com/office/powerpoint/2010/main" val="3125760484"/>
              </p:ext>
            </p:extLst>
          </p:nvPr>
        </p:nvGraphicFramePr>
        <p:xfrm>
          <a:off x="477232" y="3889832"/>
          <a:ext cx="10009125" cy="312369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26711071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2)">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1884</TotalTime>
  <Words>741</Words>
  <Application>Microsoft Office PowerPoint</Application>
  <PresentationFormat>Widescreen</PresentationFormat>
  <Paragraphs>99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BankGothic Md BT</vt:lpstr>
      <vt:lpstr>Calibri</vt:lpstr>
      <vt:lpstr>Calibri Light</vt:lpstr>
      <vt:lpstr>Tahoma</vt:lpstr>
      <vt:lpstr>Tenorite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RANJAN MURMU</dc:creator>
  <cp:lastModifiedBy>NIKHIL RANJAN MURMU</cp:lastModifiedBy>
  <cp:revision>15</cp:revision>
  <dcterms:created xsi:type="dcterms:W3CDTF">2023-06-23T12:47:29Z</dcterms:created>
  <dcterms:modified xsi:type="dcterms:W3CDTF">2023-06-27T05:49:25Z</dcterms:modified>
</cp:coreProperties>
</file>