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7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8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A60F-F14F-4042-9C7C-03245A5926F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070F-5A85-48DB-B0AF-24BAC8A7C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8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9981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B0F0"/>
                </a:solidFill>
                <a:latin typeface="Algerian" panose="04020705040A02060702" pitchFamily="82" charset="0"/>
              </a:rPr>
              <a:t>Food Forecasting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7628" y="5512158"/>
            <a:ext cx="413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NIKHIL </a:t>
            </a:r>
            <a:r>
              <a:rPr lang="en-US" b="1" u="sng" dirty="0" smtClean="0">
                <a:solidFill>
                  <a:srgbClr val="FF0000"/>
                </a:solidFill>
              </a:rPr>
              <a:t>PARAB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algn="ctr"/>
            <a:endParaRPr lang="en-US" b="1" u="sng" dirty="0">
              <a:solidFill>
                <a:srgbClr val="FF0000"/>
              </a:solidFill>
            </a:endParaRPr>
          </a:p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Date : 13/10/2022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68514"/>
            <a:ext cx="12076091" cy="6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" y="0"/>
            <a:ext cx="12169316" cy="68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7" y="124027"/>
            <a:ext cx="11977353" cy="67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173" cy="68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58860"/>
            <a:ext cx="12093262" cy="67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46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46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5" y="54737"/>
            <a:ext cx="12100595" cy="68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46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61274"/>
            <a:ext cx="12088969" cy="67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55"/>
            <a:ext cx="12063211" cy="67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63"/>
            <a:ext cx="12028869" cy="67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5"/>
            <a:ext cx="12094872" cy="68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6" y="0"/>
            <a:ext cx="12067504" cy="67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3263" cy="67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34" y="0"/>
            <a:ext cx="12215134" cy="68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1" y="0"/>
            <a:ext cx="12015989" cy="67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3211" cy="67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Office Theme</vt:lpstr>
      <vt:lpstr>Food Forecasting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Kajal</dc:creator>
  <cp:lastModifiedBy>Kajal</cp:lastModifiedBy>
  <cp:revision>9</cp:revision>
  <dcterms:created xsi:type="dcterms:W3CDTF">2022-10-11T11:21:54Z</dcterms:created>
  <dcterms:modified xsi:type="dcterms:W3CDTF">2022-10-13T07:48:07Z</dcterms:modified>
</cp:coreProperties>
</file>