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 snapToGrid="0">
      <p:cViewPr>
        <p:scale>
          <a:sx n="53" d="100"/>
          <a:sy n="53" d="100"/>
        </p:scale>
        <p:origin x="126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7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5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4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5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1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8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7AFA7-F84C-B34E-C4FB-7C3F8FCD0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997" y="736022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IN" sz="4200" dirty="0">
                <a:solidFill>
                  <a:srgbClr val="FFFFFF"/>
                </a:solidFill>
              </a:rPr>
              <a:t>Mini project: Automated essay feedback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07686-6F70-CCA3-3300-A6FD22A70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2825" y="1122219"/>
            <a:ext cx="4076700" cy="4076699"/>
          </a:xfrm>
        </p:spPr>
        <p:txBody>
          <a:bodyPr anchor="ctr">
            <a:normAutofit/>
          </a:bodyPr>
          <a:lstStyle/>
          <a:p>
            <a:r>
              <a:rPr lang="en-IN" sz="2800" dirty="0"/>
              <a:t>PARVESH MUSHRAF ARUL KUMARAN P NITHISHWARAN A NIKHIL B</a:t>
            </a:r>
            <a:endParaRPr lang="en-IN" sz="2800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372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75EB-AEF0-D895-30A7-DD9C8933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88A2-28B9-C451-6447-97875B2F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373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field of Education Technology, personalized and timely feedback plays a vital role in improving student learning outcomes. This project introduces an Automated Essay Feedback System designed to evaluate student essays with a focus on identifying reasoning gaps, logical flaws, and argumentative inconsistencies. Leveraging advanced Natural Language Processing (NLP) techniques such as Sentence-BERT for contextual embeddings and argumentative structure analysis, the system provides real-time, context-aware feedback. A rule-based and pretrained model hybrid approach ensures insights on grammar, coherence, and content relevance. Additionally, a personalization module adapts feedback to individual learning levels and performance history. Experimental results show the system effectively delivers meaningful, human-aligned feedback, supporting critical thinking development and reducing educator workload.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1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13D7-C01F-CD84-A1EB-2D15D631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3BEF-3CC5-90CE-E581-CF3311D7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Down the Essay Review Process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 About Automation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 Technical Approaches</a:t>
            </a:r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5924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96D1-5A4C-ED1E-39A0-E5C46C88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be checked in a essay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A09BB3-EACB-BEED-70B2-7AD9FDA90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106783"/>
            <a:ext cx="453842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Grammar &amp; spelling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flow &amp; coherence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Argument strength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Relevance to the topic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language/vocabulary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92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BA336-8271-E51D-1D94-A961E847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908651"/>
            <a:ext cx="3620882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omputer screen shot of a white screen&#10;&#10;Description automatically generated">
            <a:extLst>
              <a:ext uri="{FF2B5EF4-FFF2-40B4-BE49-F238E27FC236}">
                <a16:creationId xmlns:a16="http://schemas.microsoft.com/office/drawing/2014/main" id="{9E854CFC-3903-B1C2-FA09-07CB55295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25"/>
          <a:stretch/>
        </p:blipFill>
        <p:spPr>
          <a:xfrm>
            <a:off x="2705100" y="10"/>
            <a:ext cx="94868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55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EFDEF7C4-4B64-5A0B-D3E5-03554B834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9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F3B8E-364B-18D9-9600-B6C79538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7889" y="5528234"/>
            <a:ext cx="1818756" cy="11539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749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7454-2D37-5653-2CD9-98C298FA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IN"/>
              <a:t>Expected ouput</a:t>
            </a:r>
            <a:endParaRPr lang="en-IN" dirty="0"/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36AAD18C-BA65-10BF-9912-E3D033B0B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2350554"/>
            <a:ext cx="10691812" cy="3484041"/>
          </a:xfrm>
        </p:spPr>
      </p:pic>
    </p:spTree>
    <p:extLst>
      <p:ext uri="{BB962C8B-B14F-4D97-AF65-F5344CB8AC3E}">
        <p14:creationId xmlns:p14="http://schemas.microsoft.com/office/powerpoint/2010/main" val="377053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8E2AD-038F-B54B-8DCC-B17DE7A8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400"/>
              <a:t>Feature and its function:</a:t>
            </a:r>
            <a:br>
              <a:rPr lang="en-IN" sz="3400"/>
            </a:br>
            <a:endParaRPr lang="en-IN" sz="3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4EFD3C-808E-D580-67A8-22DEE9D69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481688"/>
              </p:ext>
            </p:extLst>
          </p:nvPr>
        </p:nvGraphicFramePr>
        <p:xfrm>
          <a:off x="800100" y="2317557"/>
          <a:ext cx="10629902" cy="3775464"/>
        </p:xfrm>
        <a:graphic>
          <a:graphicData uri="http://schemas.openxmlformats.org/drawingml/2006/table">
            <a:tbl>
              <a:tblPr/>
              <a:tblGrid>
                <a:gridCol w="3526106">
                  <a:extLst>
                    <a:ext uri="{9D8B030D-6E8A-4147-A177-3AD203B41FA5}">
                      <a16:colId xmlns:a16="http://schemas.microsoft.com/office/drawing/2014/main" val="52534936"/>
                    </a:ext>
                  </a:extLst>
                </a:gridCol>
                <a:gridCol w="3526106">
                  <a:extLst>
                    <a:ext uri="{9D8B030D-6E8A-4147-A177-3AD203B41FA5}">
                      <a16:colId xmlns:a16="http://schemas.microsoft.com/office/drawing/2014/main" val="4023452116"/>
                    </a:ext>
                  </a:extLst>
                </a:gridCol>
                <a:gridCol w="3577690">
                  <a:extLst>
                    <a:ext uri="{9D8B030D-6E8A-4147-A177-3AD203B41FA5}">
                      <a16:colId xmlns:a16="http://schemas.microsoft.com/office/drawing/2014/main" val="1529813500"/>
                    </a:ext>
                  </a:extLst>
                </a:gridCol>
              </a:tblGrid>
              <a:tr h="324480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Tool/Library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in the Code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432527"/>
                  </a:ext>
                </a:extLst>
              </a:tr>
              <a:tr h="539352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Sentence Tokenization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nltk.sent_tokenize()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Splits the essay into individual sentences for analysis.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684503"/>
                  </a:ext>
                </a:extLst>
              </a:tr>
              <a:tr h="539352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Sentence Embedding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SentenceTransformer (SBERT)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each sentence into a dense vector that captures its semantic meaning.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976939"/>
                  </a:ext>
                </a:extLst>
              </a:tr>
              <a:tr h="539352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Semantic Similarity (Coherence)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cos_sim() from sentence-transformers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Measures how similar adjacent sentence embeddings are to detect logical flow.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726271"/>
                  </a:ext>
                </a:extLst>
              </a:tr>
              <a:tr h="539352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 Link Detection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rule (score &lt; 0.5)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Identifies sentence pairs with low similarity, indicating potential reasoning gaps.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850930"/>
                  </a:ext>
                </a:extLst>
              </a:tr>
              <a:tr h="539352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Rule-based Feedback Generator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logic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fixed suggestions when a coherence issue is detected.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690615"/>
                  </a:ext>
                </a:extLst>
              </a:tr>
              <a:tr h="754224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Personalization Module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logic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Adjusts feedback language based on student level (beginner, intermediate, advanced).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515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33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737C0-4502-0C4D-ECCC-0DE1B786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2372223"/>
            <a:ext cx="4265763" cy="1744702"/>
          </a:xfrm>
        </p:spPr>
        <p:txBody>
          <a:bodyPr anchor="t">
            <a:normAutofit/>
          </a:bodyPr>
          <a:lstStyle/>
          <a:p>
            <a:r>
              <a:rPr lang="en-IN" dirty="0"/>
              <a:t>Thank you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1402-F894-9821-809D-3B92E850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346" y="2414755"/>
            <a:ext cx="5269831" cy="2039112"/>
          </a:xfrm>
        </p:spPr>
        <p:txBody>
          <a:bodyPr anchor="t">
            <a:normAutofit/>
          </a:bodyPr>
          <a:lstStyle/>
          <a:p>
            <a:endParaRPr lang="en-IN" sz="2200" dirty="0"/>
          </a:p>
          <a:p>
            <a:endParaRPr lang="en-IN" sz="2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B36D8-4A14-4AA5-7A2B-C8B87165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4253446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8305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329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Bierstadt</vt:lpstr>
      <vt:lpstr>Calisto MT</vt:lpstr>
      <vt:lpstr>Times New Roman</vt:lpstr>
      <vt:lpstr>Univers Condensed</vt:lpstr>
      <vt:lpstr>ChronicleVTI</vt:lpstr>
      <vt:lpstr>Mini project: Automated essay feedback system</vt:lpstr>
      <vt:lpstr>Abstract:</vt:lpstr>
      <vt:lpstr>Ideas and approach</vt:lpstr>
      <vt:lpstr>Things to be checked in a essay </vt:lpstr>
      <vt:lpstr>code</vt:lpstr>
      <vt:lpstr>code</vt:lpstr>
      <vt:lpstr>Expected ouput</vt:lpstr>
      <vt:lpstr>Feature and its function: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project:Automated essay feedback system</dc:title>
  <dc:creator>rajendran rahavan</dc:creator>
  <cp:lastModifiedBy>Admin</cp:lastModifiedBy>
  <cp:revision>3</cp:revision>
  <dcterms:created xsi:type="dcterms:W3CDTF">2025-05-11T09:14:33Z</dcterms:created>
  <dcterms:modified xsi:type="dcterms:W3CDTF">2025-05-12T11:42:30Z</dcterms:modified>
</cp:coreProperties>
</file>