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2464-752A-4C6C-A0ED-A6FD4FC35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C5283-C621-4E7C-B6F0-DEF0E5C5B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9F2D7-A65C-4C4C-AF64-127A285EF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3998-BD35-4A2E-8FB1-13D606E39CF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8AFB0-FADC-4F56-870C-1E04A3A9F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5F9F1-D8E7-4DD2-90D6-974544560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21B5-D600-44CC-A8D7-D07A23FB1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9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C13EA-78EC-45E2-992C-A25B029A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A5CAD-F1E5-427B-8096-94C39C888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A68A1-7883-4069-ADDB-4764F9EA7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3998-BD35-4A2E-8FB1-13D606E39CF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CBEE6-B239-475D-81C7-41B12FD29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07BA8-C858-4E66-8B2B-569F7F31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21B5-D600-44CC-A8D7-D07A23FB1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8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B4CD65-FD7B-46C1-8168-1F845D3D3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61C56-EE07-4231-97FD-812147636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87483-F665-4596-B824-C6236AFA6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3998-BD35-4A2E-8FB1-13D606E39CF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57397-3949-41F7-8961-C73EEF161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84576-4F10-4189-A063-65B206F44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21B5-D600-44CC-A8D7-D07A23FB1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1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BF6EA-BED6-4440-9C8C-5CF2C94CF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50B68-726C-4A80-B9AD-9EB842551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27988-E9E2-4E2F-AD8A-BFAFFF3E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3998-BD35-4A2E-8FB1-13D606E39CF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3B7A3-1728-4A70-9857-34DD5271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EA682-C9BB-4349-9537-40BC8409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21B5-D600-44CC-A8D7-D07A23FB1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2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53063-5312-47E2-A7EB-FBF7AEE8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66F0C-FE97-4159-925D-306487C13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586-D909-4E07-B9CA-8861C02D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3998-BD35-4A2E-8FB1-13D606E39CF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97A84-EAEC-4928-89F4-1F5013F2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627DF-10D3-48BE-BEAC-0555ED8E6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21B5-D600-44CC-A8D7-D07A23FB1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89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520BD-5D2B-4884-8C38-47AB4889A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A8E1-329E-4E9E-A255-C19745ABF4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118D6-2A7B-41DF-982A-7A02E629C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929FD-1DDC-47BA-B20A-0DAF599A8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3998-BD35-4A2E-8FB1-13D606E39CF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96D7B-F594-49A3-B6B5-3C93BF58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3AF29-1527-488A-949A-E2E38F19E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21B5-D600-44CC-A8D7-D07A23FB1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4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FD66-8045-45A5-981E-E111A7E28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840DD-986C-4039-9C46-DEDCAB10E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E17BC-9B88-4803-B2C3-B2EC80C2F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44AEB7-BCEB-45AF-BA05-DDA54C2C0F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BB6608-1A5D-459D-8252-63D68B3F93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6C2FAD-EF8D-4226-9A0D-8285523C6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3998-BD35-4A2E-8FB1-13D606E39CF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1A0137-AAEF-4ECA-81F1-DF313C17E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2C3E0E-9444-45DB-80DE-70BA3D6EF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21B5-D600-44CC-A8D7-D07A23FB1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73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3D30E-A693-4AFA-BE81-618936B2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8A1E8D-594C-43C1-9F51-E0A7E1DB1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3998-BD35-4A2E-8FB1-13D606E39CF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AB107-FFFA-4FA2-92D3-71F4C1580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4A590-0605-4667-952A-262E1E87C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21B5-D600-44CC-A8D7-D07A23FB1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85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756C5E-ADBB-4D32-AEA3-902518951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3998-BD35-4A2E-8FB1-13D606E39CF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029AA9-A56E-4E97-8748-57E729A8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1A091-8440-48ED-934A-33C09CA9F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21B5-D600-44CC-A8D7-D07A23FB1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07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EF2A-7030-4912-95E8-3EE39AF26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2F30B-1B03-4DE5-B886-60D3B74DB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BA31C-AE85-4FB4-9F65-20E728B90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B06B2-9412-4B7F-93E5-6DB692DA6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3998-BD35-4A2E-8FB1-13D606E39CF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4545C-9EE0-4AB5-B8E8-918535058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4B359-BCB5-4ADA-8A2A-22D5DE37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21B5-D600-44CC-A8D7-D07A23FB1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9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C8C81-0F60-44F5-B1D8-B0990BBA6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2CB45-C72A-4819-806A-E1209A5C1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4866E-00C4-421D-A49A-822CCC6CC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8AF0F-D361-423F-A37C-CA7255E6D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3998-BD35-4A2E-8FB1-13D606E39CF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6DB99-2C3A-4C2E-A54F-50CEA3CA4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565D9-7362-4EF8-B1C7-53337588A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21B5-D600-44CC-A8D7-D07A23FB1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5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A86FD1-0ED9-4739-9A45-B439EEFBC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6615E-C59D-4B6D-89AD-89A658E8A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3C701-4297-4A27-A6A7-BF9E2A310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C3998-BD35-4A2E-8FB1-13D606E39CF1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7D865-1CE1-4DB8-AC38-5CB94DBFC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C1281-663F-414B-9DD2-03EEBCDBC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621B5-D600-44CC-A8D7-D07A23FB1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8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183880-4278-41BF-96F9-234BD6B40A91}"/>
              </a:ext>
            </a:extLst>
          </p:cNvPr>
          <p:cNvSpPr txBox="1"/>
          <p:nvPr/>
        </p:nvSpPr>
        <p:spPr>
          <a:xfrm>
            <a:off x="4873840" y="514905"/>
            <a:ext cx="15713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Arduino Uno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AE537-EBF9-4260-BEB6-1DD07971A124}"/>
              </a:ext>
            </a:extLst>
          </p:cNvPr>
          <p:cNvSpPr txBox="1"/>
          <p:nvPr/>
        </p:nvSpPr>
        <p:spPr>
          <a:xfrm>
            <a:off x="2614472" y="1732625"/>
            <a:ext cx="19264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Relay Module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6F49EA-CBED-4A1B-BF61-C46AAB7708FC}"/>
              </a:ext>
            </a:extLst>
          </p:cNvPr>
          <p:cNvSpPr txBox="1"/>
          <p:nvPr/>
        </p:nvSpPr>
        <p:spPr>
          <a:xfrm>
            <a:off x="6890551" y="1732625"/>
            <a:ext cx="19264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Relay Module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CB03E9-46D4-4FA0-8D91-CB99B414F4AF}"/>
              </a:ext>
            </a:extLst>
          </p:cNvPr>
          <p:cNvSpPr txBox="1"/>
          <p:nvPr/>
        </p:nvSpPr>
        <p:spPr>
          <a:xfrm>
            <a:off x="2783147" y="2594018"/>
            <a:ext cx="15891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Nutrient Water Pump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C5EDF-7FD1-464E-896B-D2F4D7EA37C3}"/>
              </a:ext>
            </a:extLst>
          </p:cNvPr>
          <p:cNvSpPr txBox="1"/>
          <p:nvPr/>
        </p:nvSpPr>
        <p:spPr>
          <a:xfrm>
            <a:off x="2783147" y="3732410"/>
            <a:ext cx="15891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Air Pump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CB4375-E020-4B7C-BD0C-AB90F1979065}"/>
              </a:ext>
            </a:extLst>
          </p:cNvPr>
          <p:cNvSpPr txBox="1"/>
          <p:nvPr/>
        </p:nvSpPr>
        <p:spPr>
          <a:xfrm>
            <a:off x="7224946" y="2756259"/>
            <a:ext cx="12517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Inlet Fan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5F1A7F-EB28-4B7E-B333-48C4F7945947}"/>
              </a:ext>
            </a:extLst>
          </p:cNvPr>
          <p:cNvSpPr txBox="1"/>
          <p:nvPr/>
        </p:nvSpPr>
        <p:spPr>
          <a:xfrm>
            <a:off x="7171680" y="3732409"/>
            <a:ext cx="13582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Exhaust Fan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D72E410-2432-41F9-8524-E99BCB04A1B1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4194413" y="267524"/>
            <a:ext cx="848388" cy="208181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601378-4657-4618-B6A7-C40286338A18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3577699" y="2101957"/>
            <a:ext cx="1" cy="492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8A080C-ED95-4646-9E1B-3799A1386C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577699" y="3240349"/>
            <a:ext cx="0" cy="492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2218FB6-972A-4118-B483-CA4AA1C4E26C}"/>
              </a:ext>
            </a:extLst>
          </p:cNvPr>
          <p:cNvCxnSpPr>
            <a:stCxn id="6" idx="0"/>
          </p:cNvCxnSpPr>
          <p:nvPr/>
        </p:nvCxnSpPr>
        <p:spPr>
          <a:xfrm rot="16200000" flipV="1">
            <a:off x="6544550" y="423395"/>
            <a:ext cx="424194" cy="219426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D54AA9-E1B5-4488-BFB2-17FD42AE18E8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7850822" y="2101957"/>
            <a:ext cx="2957" cy="654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127BE09-1ACD-4C02-BD27-5A1E010AC034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7850822" y="3125591"/>
            <a:ext cx="0" cy="606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D2D0D9-7154-4C7F-8FF9-7DA6E2E9581C}"/>
              </a:ext>
            </a:extLst>
          </p:cNvPr>
          <p:cNvSpPr txBox="1"/>
          <p:nvPr/>
        </p:nvSpPr>
        <p:spPr>
          <a:xfrm>
            <a:off x="733884" y="523783"/>
            <a:ext cx="11452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5V Supply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DB1A16-0629-49B3-A660-37A58F3E2E9C}"/>
              </a:ext>
            </a:extLst>
          </p:cNvPr>
          <p:cNvCxnSpPr>
            <a:cxnSpLocks/>
            <a:stCxn id="36" idx="3"/>
            <a:endCxn id="4" idx="1"/>
          </p:cNvCxnSpPr>
          <p:nvPr/>
        </p:nvCxnSpPr>
        <p:spPr>
          <a:xfrm flipV="1">
            <a:off x="1879104" y="699571"/>
            <a:ext cx="2994736" cy="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F8146CC-FC92-43B7-96F5-6DB428F4EE57}"/>
              </a:ext>
            </a:extLst>
          </p:cNvPr>
          <p:cNvSpPr txBox="1"/>
          <p:nvPr/>
        </p:nvSpPr>
        <p:spPr>
          <a:xfrm>
            <a:off x="614036" y="1732625"/>
            <a:ext cx="13849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230V Supply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C8490CA-0558-4C86-8D8C-6665A6D7F2BA}"/>
              </a:ext>
            </a:extLst>
          </p:cNvPr>
          <p:cNvCxnSpPr>
            <a:stCxn id="39" idx="3"/>
            <a:endCxn id="5" idx="1"/>
          </p:cNvCxnSpPr>
          <p:nvPr/>
        </p:nvCxnSpPr>
        <p:spPr>
          <a:xfrm>
            <a:off x="1998953" y="1917291"/>
            <a:ext cx="615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398DA38-E8C5-4269-A015-66BF3031CEB0}"/>
              </a:ext>
            </a:extLst>
          </p:cNvPr>
          <p:cNvSpPr txBox="1"/>
          <p:nvPr/>
        </p:nvSpPr>
        <p:spPr>
          <a:xfrm>
            <a:off x="9827580" y="1732625"/>
            <a:ext cx="14026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12V Supply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2E19B2D-3AFF-43D5-8EE9-49DAA63FFE97}"/>
              </a:ext>
            </a:extLst>
          </p:cNvPr>
          <p:cNvCxnSpPr>
            <a:stCxn id="52" idx="1"/>
            <a:endCxn id="6" idx="3"/>
          </p:cNvCxnSpPr>
          <p:nvPr/>
        </p:nvCxnSpPr>
        <p:spPr>
          <a:xfrm flipH="1">
            <a:off x="8817006" y="1917291"/>
            <a:ext cx="1010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3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78781A-4FD8-4E6F-BAFC-6340FCF2AF6F}"/>
              </a:ext>
            </a:extLst>
          </p:cNvPr>
          <p:cNvSpPr txBox="1"/>
          <p:nvPr/>
        </p:nvSpPr>
        <p:spPr>
          <a:xfrm>
            <a:off x="5237825" y="878890"/>
            <a:ext cx="1393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Arduino Uno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EB8D6-3F2B-400F-BDFE-38659660B966}"/>
              </a:ext>
            </a:extLst>
          </p:cNvPr>
          <p:cNvSpPr txBox="1"/>
          <p:nvPr/>
        </p:nvSpPr>
        <p:spPr>
          <a:xfrm>
            <a:off x="8100873" y="2373875"/>
            <a:ext cx="14914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Relay Module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EC5F55-F1AB-4411-AA97-B577830A8A34}"/>
              </a:ext>
            </a:extLst>
          </p:cNvPr>
          <p:cNvSpPr txBox="1"/>
          <p:nvPr/>
        </p:nvSpPr>
        <p:spPr>
          <a:xfrm>
            <a:off x="5228947" y="2380984"/>
            <a:ext cx="14026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OLED Screen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1A1605-7C52-4B3A-B714-3A08C686CD06}"/>
              </a:ext>
            </a:extLst>
          </p:cNvPr>
          <p:cNvSpPr txBox="1"/>
          <p:nvPr/>
        </p:nvSpPr>
        <p:spPr>
          <a:xfrm>
            <a:off x="2135079" y="2380984"/>
            <a:ext cx="16246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DHT11 Module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D93A37-AAAA-4B64-89B1-BE218E9BCCB8}"/>
              </a:ext>
            </a:extLst>
          </p:cNvPr>
          <p:cNvSpPr txBox="1"/>
          <p:nvPr/>
        </p:nvSpPr>
        <p:spPr>
          <a:xfrm>
            <a:off x="8100873" y="3355759"/>
            <a:ext cx="14914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Mist Pump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BA62106-CA3F-4E20-B24B-AF81D331A915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5400000">
            <a:off x="3874673" y="320935"/>
            <a:ext cx="1132762" cy="298733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399993-580F-4A21-8A76-3113DC8A8CFB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5930283" y="1248222"/>
            <a:ext cx="4439" cy="1132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CED3540-2438-4524-BEFB-9DF476481312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6827834" y="355110"/>
            <a:ext cx="1125653" cy="291187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407E57-D05D-453D-89A6-9A9780BCFCA7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8846598" y="2743207"/>
            <a:ext cx="0" cy="612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7A03CA4-7422-4E75-9BBB-3CBE6091389A}"/>
              </a:ext>
            </a:extLst>
          </p:cNvPr>
          <p:cNvSpPr txBox="1"/>
          <p:nvPr/>
        </p:nvSpPr>
        <p:spPr>
          <a:xfrm>
            <a:off x="781235" y="878889"/>
            <a:ext cx="1216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5V Supply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B12311-E085-4D81-99C6-2874E649C286}"/>
              </a:ext>
            </a:extLst>
          </p:cNvPr>
          <p:cNvCxnSpPr>
            <a:stCxn id="19" idx="3"/>
            <a:endCxn id="4" idx="1"/>
          </p:cNvCxnSpPr>
          <p:nvPr/>
        </p:nvCxnSpPr>
        <p:spPr>
          <a:xfrm>
            <a:off x="1997475" y="1063555"/>
            <a:ext cx="32403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46F71E3-7C25-40F3-9006-E062A990ECC2}"/>
              </a:ext>
            </a:extLst>
          </p:cNvPr>
          <p:cNvSpPr txBox="1"/>
          <p:nvPr/>
        </p:nvSpPr>
        <p:spPr>
          <a:xfrm>
            <a:off x="10446798" y="2373875"/>
            <a:ext cx="13715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12V Supply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7326C9-82AF-4ED7-AD70-3B005DD8E777}"/>
              </a:ext>
            </a:extLst>
          </p:cNvPr>
          <p:cNvCxnSpPr>
            <a:stCxn id="22" idx="1"/>
            <a:endCxn id="5" idx="3"/>
          </p:cNvCxnSpPr>
          <p:nvPr/>
        </p:nvCxnSpPr>
        <p:spPr>
          <a:xfrm flipH="1">
            <a:off x="9592322" y="2558541"/>
            <a:ext cx="854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153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Nilesh Prasad</dc:creator>
  <cp:lastModifiedBy>Nilesh Prasad</cp:lastModifiedBy>
  <cp:revision>1</cp:revision>
  <dcterms:created xsi:type="dcterms:W3CDTF">2022-01-04T06:23:24Z</dcterms:created>
  <dcterms:modified xsi:type="dcterms:W3CDTF">2022-01-04T06:28:18Z</dcterms:modified>
</cp:coreProperties>
</file>