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0"/>
  </p:notesMasterIdLst>
  <p:sldIdLst>
    <p:sldId id="256" r:id="rId2"/>
    <p:sldId id="266" r:id="rId3"/>
    <p:sldId id="258" r:id="rId4"/>
    <p:sldId id="263" r:id="rId5"/>
    <p:sldId id="264" r:id="rId6"/>
    <p:sldId id="265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E8EA-C133-4CF8-AEBF-A7DC1217702F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5670-42D5-44E8-A501-25DEFE55D1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5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4979-2AE1-4746-87EB-170003D61B1C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06828-0C98-4838-B8B0-66B95378518F}" type="slidenum">
              <a:rPr lang="en-AU" smtClean="0"/>
              <a:t>‹#›</a:t>
            </a:fld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2B0-EBB0-7379-B79F-E781CB38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8" y="1426867"/>
            <a:ext cx="9144000" cy="280348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Cochlear’s</a:t>
            </a:r>
            <a:r>
              <a:rPr lang="en-US" sz="1800" dirty="0"/>
              <a:t> </a:t>
            </a:r>
            <a:r>
              <a:rPr lang="en-AU" sz="4800" b="1" dirty="0"/>
              <a:t>Manufacturing Insights Dashboard</a:t>
            </a:r>
          </a:p>
        </p:txBody>
      </p:sp>
    </p:spTree>
    <p:extLst>
      <p:ext uri="{BB962C8B-B14F-4D97-AF65-F5344CB8AC3E}">
        <p14:creationId xmlns:p14="http://schemas.microsoft.com/office/powerpoint/2010/main" val="105165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8F84-45A3-E849-011B-ED61E139E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621" y="350123"/>
            <a:ext cx="8561747" cy="855680"/>
          </a:xfrm>
        </p:spPr>
        <p:txBody>
          <a:bodyPr>
            <a:normAutofit/>
          </a:bodyPr>
          <a:lstStyle/>
          <a:p>
            <a:r>
              <a:rPr lang="en-US" sz="3000" dirty="0"/>
              <a:t>Project Overview</a:t>
            </a:r>
            <a:endParaRPr lang="en-AU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064E-D01E-812E-48E3-ADDFEB6F39AC}"/>
              </a:ext>
            </a:extLst>
          </p:cNvPr>
          <p:cNvSpPr txBox="1">
            <a:spLocks/>
          </p:cNvSpPr>
          <p:nvPr/>
        </p:nvSpPr>
        <p:spPr>
          <a:xfrm>
            <a:off x="2392621" y="1346480"/>
            <a:ext cx="9454386" cy="45705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Project objective: To present key findings from the manufacturing data and provide valuable insights to manufacturing service team and manufacturing managers.</a:t>
            </a:r>
          </a:p>
          <a:p>
            <a:pPr marL="285750" indent="-285750"/>
            <a:r>
              <a:rPr lang="en-US" dirty="0"/>
              <a:t>Focus areas : Cash flow analysis and improving quality, efficiency and improvements.</a:t>
            </a:r>
          </a:p>
          <a:p>
            <a:pPr marL="285750" indent="-285750"/>
            <a:r>
              <a:rPr lang="en-US" dirty="0"/>
              <a:t>Dashboard components:</a:t>
            </a:r>
          </a:p>
          <a:p>
            <a:pPr marL="0" indent="0">
              <a:buNone/>
            </a:pPr>
            <a:r>
              <a:rPr lang="en-US" dirty="0"/>
              <a:t>     a)Key metrics – Total revenue, Total cost, total hours worked, Defect rate etc.,.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b)Visuals – Bar chart, Pie chart, Cards.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c) Interactivity - slicers for filtering data by fiscal </a:t>
            </a:r>
            <a:r>
              <a:rPr lang="en-US" sz="1800" dirty="0"/>
              <a:t>week.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64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6C0-F944-C63C-7C99-F23FD239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39" y="-79736"/>
            <a:ext cx="9520158" cy="1049235"/>
          </a:xfrm>
        </p:spPr>
        <p:txBody>
          <a:bodyPr/>
          <a:lstStyle/>
          <a:p>
            <a:r>
              <a:rPr lang="en-US" b="1" dirty="0"/>
              <a:t>Dashboard Overview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EC5C7-50C7-FAF5-E678-26F477678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7" r="2259"/>
          <a:stretch/>
        </p:blipFill>
        <p:spPr>
          <a:xfrm>
            <a:off x="281353" y="850515"/>
            <a:ext cx="11284300" cy="5017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FC70F-7AE3-DF4F-6C36-4BED1F3C4FE3}"/>
              </a:ext>
            </a:extLst>
          </p:cNvPr>
          <p:cNvSpPr txBox="1"/>
          <p:nvPr/>
        </p:nvSpPr>
        <p:spPr>
          <a:xfrm>
            <a:off x="281353" y="5868236"/>
            <a:ext cx="357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</a:t>
            </a:r>
          </a:p>
          <a:p>
            <a:r>
              <a:rPr lang="en-US" dirty="0"/>
              <a:t>1.Revenue per unit - $ 4.5</a:t>
            </a:r>
          </a:p>
          <a:p>
            <a:r>
              <a:rPr lang="en-US" dirty="0"/>
              <a:t>2. Cost per hour - $ 30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56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23C-C343-5D62-6611-8C3A822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594" y="0"/>
            <a:ext cx="3183128" cy="1197193"/>
          </a:xfrm>
        </p:spPr>
        <p:txBody>
          <a:bodyPr/>
          <a:lstStyle/>
          <a:p>
            <a:r>
              <a:rPr lang="en-US" dirty="0"/>
              <a:t>1.Team IQ Analysis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F75C4-F200-881C-68A4-6AC0D298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80" b="2506"/>
          <a:stretch/>
        </p:blipFill>
        <p:spPr>
          <a:xfrm>
            <a:off x="4932745" y="693336"/>
            <a:ext cx="6563022" cy="58883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3969-5730-646A-1128-B5ED3062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110" y="1197193"/>
            <a:ext cx="3184989" cy="45705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cashflow is least when compared to other team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hours worked is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revenue generated was in fiscal week 37 and week 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least revenue was generated in week 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IQ has the least defect rate which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91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2D18-E414-FE38-BBBF-97A84EFD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0" y="621625"/>
            <a:ext cx="3183128" cy="654582"/>
          </a:xfrm>
        </p:spPr>
        <p:txBody>
          <a:bodyPr/>
          <a:lstStyle/>
          <a:p>
            <a:r>
              <a:rPr lang="en-US" dirty="0"/>
              <a:t>2. Team LC Analysis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526A5-F2CC-F300-4A85-BF63512F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8" t="10219" r="1064" b="2125"/>
          <a:stretch/>
        </p:blipFill>
        <p:spPr>
          <a:xfrm>
            <a:off x="5145094" y="698490"/>
            <a:ext cx="6591719" cy="50089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F9CA-BCD5-6E96-51CC-5F861105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110" y="1276207"/>
            <a:ext cx="3184989" cy="45116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revenue generated by Team LC is 6.45Bn but the cash flow is 0.45Bn.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hours worked is 2533.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revenue generated was in fiscal week 36 and week 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least revenue was generated in week 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LC has the  defect rate which is 0.02, this is 2%.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72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67ED6-8114-59D5-D120-D21284F2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1" t="1346" r="1232" b="3115"/>
          <a:stretch/>
        </p:blipFill>
        <p:spPr>
          <a:xfrm>
            <a:off x="5084466" y="1075174"/>
            <a:ext cx="5898382" cy="428059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CB68F0-C281-5CAB-1155-B1635A19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798513"/>
            <a:ext cx="3182937" cy="597488"/>
          </a:xfrm>
        </p:spPr>
        <p:txBody>
          <a:bodyPr/>
          <a:lstStyle/>
          <a:p>
            <a:r>
              <a:rPr lang="en-US" dirty="0"/>
              <a:t>3. Team MQ Analysis</a:t>
            </a:r>
            <a:endParaRPr lang="en-AU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A642F0-DCA5-B9B7-D9C0-351EFE804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113" y="1396001"/>
            <a:ext cx="3184525" cy="409936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revenue generated by Team MQ is 5.49Bn with highest cashflow compared to other team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hours worked is 2153.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revenue generated was in the fiscal week 38.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least revenue was generated in week 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MQ has the  highest defect rate which is 0.05, this is 5% of the total volume produced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C96-BDEE-4B83-EF26-DE391CE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7FC0-0918-A3D9-CDE4-AC036104D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575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total revenue generated is greater than the cost. This indicates positive cashflow for the company.</a:t>
            </a:r>
          </a:p>
          <a:p>
            <a:r>
              <a:rPr lang="en-US" dirty="0"/>
              <a:t>The highest performance teams are LC and MQ.</a:t>
            </a:r>
          </a:p>
          <a:p>
            <a:r>
              <a:rPr lang="en-US" dirty="0"/>
              <a:t>More revenue can be generated by increasing “Per unit cost of the product” or reducing the defect rate(implementing advance machineries, Regular staff training etc.,). </a:t>
            </a:r>
          </a:p>
          <a:p>
            <a:r>
              <a:rPr lang="en-US" dirty="0"/>
              <a:t>The current defect rate as per the analysis is 4%, this can be further reduced by implementing various technologies.</a:t>
            </a:r>
          </a:p>
          <a:p>
            <a:r>
              <a:rPr lang="en-US" dirty="0"/>
              <a:t>The current hours worked are 4695 (195 days). The production time can be reduced by implementing machineries or increasing additional shifts/man power.</a:t>
            </a:r>
          </a:p>
          <a:p>
            <a:r>
              <a:rPr lang="en-US" dirty="0"/>
              <a:t>Team of LC category has more returns compared to IQ and MQ.</a:t>
            </a:r>
          </a:p>
          <a:p>
            <a:r>
              <a:rPr lang="en-US" dirty="0"/>
              <a:t>Team LC category has generated the higher revenue for Cochlear.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64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DDB5-9513-3CE8-8620-1AAAEC80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38" y="2814189"/>
            <a:ext cx="3811027" cy="1049235"/>
          </a:xfr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4966253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434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Palatino Linotype</vt:lpstr>
      <vt:lpstr>Gallery</vt:lpstr>
      <vt:lpstr>Cochlear’s Manufacturing Insights Dashboard</vt:lpstr>
      <vt:lpstr>Project Overview</vt:lpstr>
      <vt:lpstr>Dashboard Overview</vt:lpstr>
      <vt:lpstr>1.Team IQ Analysis</vt:lpstr>
      <vt:lpstr>2. Team LC Analysis</vt:lpstr>
      <vt:lpstr>3. Team MQ Analysis</vt:lpstr>
      <vt:lpstr>Findings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Nakod</dc:creator>
  <cp:lastModifiedBy>Nikhil Nakod</cp:lastModifiedBy>
  <cp:revision>1</cp:revision>
  <dcterms:created xsi:type="dcterms:W3CDTF">2024-08-08T12:26:10Z</dcterms:created>
  <dcterms:modified xsi:type="dcterms:W3CDTF">2024-08-08T14:12:24Z</dcterms:modified>
</cp:coreProperties>
</file>