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F84D71-367A-4BAC-AC4C-4F2E3CEA75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Data Analysis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4504B2-0FBB-426A-95CC-590C06D64B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25-03-2023 14:35:03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2DBF4AC-5BEB-4299-80BC-8F60D7AFEA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2023-03-25T19:35:03Z</dcterms:created>
  <dcterms:modified xsi:type="dcterms:W3CDTF">2023-03-25T19:35:03Z</dcterms:modified>
</cp:coreProperties>
</file>