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79" r:id="rId3"/>
  </p:sldIdLst>
  <p:sldSz cx="6858000" cy="5143500"/>
  <p:notesSz cx="6858000" cy="9144000"/>
  <p:embeddedFontLst>
    <p:embeddedFont>
      <p:font typeface="Overpass Mono" panose="020B0604020202020204" charset="0"/>
      <p:regular r:id="rId5"/>
      <p:bold r:id="rId6"/>
    </p:embeddedFont>
    <p:embeddedFont>
      <p:font typeface="Anaheim" panose="020B0604020202020204" charset="0"/>
      <p:regular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EE8AD9-4DEB-43F8-9D5E-AC6F1229B0E4}">
  <a:tblStyle styleId="{96EE8AD9-4DEB-43F8-9D5E-AC6F1229B0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EA32DB-33DF-4D54-8CA6-E340AE0AF22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521713" y="1723644"/>
            <a:ext cx="1336280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471787" y="0"/>
            <a:ext cx="2041401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8" name="Google Shape;38;p2"/>
          <p:cNvSpPr/>
          <p:nvPr/>
        </p:nvSpPr>
        <p:spPr>
          <a:xfrm>
            <a:off x="655360" y="0"/>
            <a:ext cx="498485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9" name="Google Shape;39;p2"/>
          <p:cNvSpPr/>
          <p:nvPr/>
        </p:nvSpPr>
        <p:spPr>
          <a:xfrm>
            <a:off x="786850" y="938616"/>
            <a:ext cx="159074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0" name="Google Shape;40;p2"/>
          <p:cNvSpPr/>
          <p:nvPr/>
        </p:nvSpPr>
        <p:spPr>
          <a:xfrm>
            <a:off x="655360" y="1008746"/>
            <a:ext cx="12543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1" name="Google Shape;41;p2"/>
          <p:cNvSpPr/>
          <p:nvPr/>
        </p:nvSpPr>
        <p:spPr>
          <a:xfrm>
            <a:off x="951369" y="1008746"/>
            <a:ext cx="126047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2" name="Google Shape;42;p2"/>
          <p:cNvSpPr/>
          <p:nvPr/>
        </p:nvSpPr>
        <p:spPr>
          <a:xfrm>
            <a:off x="2637016" y="4983597"/>
            <a:ext cx="790796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3" name="Google Shape;43;p2"/>
          <p:cNvSpPr/>
          <p:nvPr/>
        </p:nvSpPr>
        <p:spPr>
          <a:xfrm>
            <a:off x="870256" y="4983597"/>
            <a:ext cx="1614517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4" name="Google Shape;44;p2"/>
          <p:cNvSpPr/>
          <p:nvPr/>
        </p:nvSpPr>
        <p:spPr>
          <a:xfrm>
            <a:off x="1354000" y="4452017"/>
            <a:ext cx="2813192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117984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6" name="Google Shape;46;p2"/>
          <p:cNvSpPr/>
          <p:nvPr/>
        </p:nvSpPr>
        <p:spPr>
          <a:xfrm>
            <a:off x="447070" y="4717807"/>
            <a:ext cx="2413840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273410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621399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538931" y="1369045"/>
            <a:ext cx="639045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555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457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457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457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457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457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457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457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4575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576788" y="3396100"/>
            <a:ext cx="639045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1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1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1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1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1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1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1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175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3" y="2089951"/>
            <a:ext cx="1325028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27" name="Google Shape;227;p18"/>
          <p:cNvSpPr/>
          <p:nvPr/>
        </p:nvSpPr>
        <p:spPr>
          <a:xfrm flipH="1">
            <a:off x="5036344" y="2089951"/>
            <a:ext cx="1553813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28" name="Google Shape;228;p18"/>
          <p:cNvSpPr/>
          <p:nvPr/>
        </p:nvSpPr>
        <p:spPr>
          <a:xfrm flipH="1">
            <a:off x="922102" y="1500450"/>
            <a:ext cx="828116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29" name="Google Shape;229;p18"/>
          <p:cNvSpPr/>
          <p:nvPr/>
        </p:nvSpPr>
        <p:spPr>
          <a:xfrm flipH="1">
            <a:off x="50" y="2679300"/>
            <a:ext cx="1685854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30" name="Google Shape;230;p18"/>
          <p:cNvSpPr/>
          <p:nvPr/>
        </p:nvSpPr>
        <p:spPr>
          <a:xfrm flipH="1">
            <a:off x="17" y="1500450"/>
            <a:ext cx="778724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31" name="Google Shape;231;p18"/>
          <p:cNvSpPr/>
          <p:nvPr/>
        </p:nvSpPr>
        <p:spPr>
          <a:xfrm flipH="1">
            <a:off x="974987" y="3268775"/>
            <a:ext cx="828096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32" name="Google Shape;232;p18"/>
          <p:cNvSpPr/>
          <p:nvPr/>
        </p:nvSpPr>
        <p:spPr>
          <a:xfrm flipH="1">
            <a:off x="6079188" y="3268775"/>
            <a:ext cx="778724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33" name="Google Shape;233;p18"/>
          <p:cNvSpPr/>
          <p:nvPr/>
        </p:nvSpPr>
        <p:spPr>
          <a:xfrm flipH="1">
            <a:off x="6029814" y="1500456"/>
            <a:ext cx="828104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34" name="Google Shape;234;p18"/>
          <p:cNvSpPr/>
          <p:nvPr/>
        </p:nvSpPr>
        <p:spPr>
          <a:xfrm flipH="1">
            <a:off x="4108688" y="1500456"/>
            <a:ext cx="177426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35" name="Google Shape;235;p18"/>
          <p:cNvSpPr/>
          <p:nvPr/>
        </p:nvSpPr>
        <p:spPr>
          <a:xfrm flipH="1">
            <a:off x="5172079" y="912526"/>
            <a:ext cx="168584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36" name="Google Shape;236;p18"/>
          <p:cNvSpPr/>
          <p:nvPr/>
        </p:nvSpPr>
        <p:spPr>
          <a:xfrm>
            <a:off x="1570557" y="1123150"/>
            <a:ext cx="3716692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958538" y="343200"/>
            <a:ext cx="4941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5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25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25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25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25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25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25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25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2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1" userDrawn="1">
          <p15:clr>
            <a:srgbClr val="EA4335"/>
          </p15:clr>
        </p15:guide>
        <p15:guide id="2" pos="3980" userDrawn="1">
          <p15:clr>
            <a:srgbClr val="EA4335"/>
          </p15:clr>
        </p15:guide>
        <p15:guide id="3" orient="horz" pos="340" userDrawn="1">
          <p15:clr>
            <a:srgbClr val="EA4335"/>
          </p15:clr>
        </p15:guide>
        <p15:guide id="4" orient="horz" pos="2898" userDrawn="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526254" y="1344687"/>
            <a:ext cx="6717790" cy="967562"/>
          </a:xfrm>
          <a:prstGeom prst="rect">
            <a:avLst/>
          </a:prstGeom>
        </p:spPr>
        <p:txBody>
          <a:bodyPr spcFirstLastPara="1" wrap="square" lIns="68569" tIns="68569" rIns="68569" bIns="0" anchor="b" anchorCtr="0">
            <a:noAutofit/>
          </a:bodyPr>
          <a:lstStyle/>
          <a:p>
            <a:r>
              <a:rPr lang="en-IN" sz="3600" dirty="0"/>
              <a:t>CSE-06 WT Assignment</a:t>
            </a:r>
            <a:endParaRPr sz="36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526254" y="2435101"/>
            <a:ext cx="6390450" cy="1094576"/>
          </a:xfrm>
          <a:prstGeom prst="rect">
            <a:avLst/>
          </a:prstGeom>
        </p:spPr>
        <p:txBody>
          <a:bodyPr spcFirstLastPara="1" wrap="square" lIns="68569" tIns="0" rIns="68569" bIns="68569" anchor="t" anchorCtr="0">
            <a:noAutofit/>
          </a:bodyPr>
          <a:lstStyle/>
          <a:p>
            <a:pPr marL="0" indent="0"/>
            <a:r>
              <a:rPr lang="en" dirty="0">
                <a:solidFill>
                  <a:schemeClr val="dk2"/>
                </a:solidFill>
              </a:rPr>
              <a:t>S.No:      63</a:t>
            </a:r>
          </a:p>
          <a:p>
            <a:pPr marL="0" indent="0"/>
            <a:r>
              <a:rPr lang="en" dirty="0" smtClean="0">
                <a:solidFill>
                  <a:schemeClr val="dk2"/>
                </a:solidFill>
              </a:rPr>
              <a:t>Name:    Nikhil Gupta</a:t>
            </a:r>
          </a:p>
          <a:p>
            <a:pPr marL="0" indent="0"/>
            <a:r>
              <a:rPr lang="en" dirty="0">
                <a:solidFill>
                  <a:schemeClr val="dk2"/>
                </a:solidFill>
              </a:rPr>
              <a:t>Roll No.: 20051523</a:t>
            </a:r>
          </a:p>
          <a:p>
            <a:pPr marL="0" indent="0"/>
            <a:r>
              <a:rPr lang="en" dirty="0" smtClean="0">
                <a:solidFill>
                  <a:schemeClr val="dk2"/>
                </a:solidFill>
              </a:rPr>
              <a:t>Section:  CSE 06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50" b="10977"/>
          <a:stretch/>
        </p:blipFill>
        <p:spPr>
          <a:xfrm>
            <a:off x="1240467" y="0"/>
            <a:ext cx="4529470" cy="5143500"/>
          </a:xfrm>
          <a:prstGeom prst="rect">
            <a:avLst/>
          </a:prstGeom>
        </p:spPr>
      </p:pic>
      <p:sp>
        <p:nvSpPr>
          <p:cNvPr id="856" name="Google Shape;856;p50" hidden="1"/>
          <p:cNvSpPr txBox="1">
            <a:spLocks noGrp="1"/>
          </p:cNvSpPr>
          <p:nvPr>
            <p:ph type="title"/>
          </p:nvPr>
        </p:nvSpPr>
        <p:spPr>
          <a:xfrm>
            <a:off x="958538" y="900338"/>
            <a:ext cx="4941000" cy="5017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/>
              <a:t>EXERCISE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</Words>
  <Application>Microsoft Office PowerPoint</Application>
  <PresentationFormat>Custom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Overpass Mono</vt:lpstr>
      <vt:lpstr>Anaheim</vt:lpstr>
      <vt:lpstr>Arial</vt:lpstr>
      <vt:lpstr>Programming Lesson by Slidesgo</vt:lpstr>
      <vt:lpstr>CSE-06 WT Assignment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CSE-06 WT Assignment</dc:title>
  <dc:creator>Nikhil Gupta</dc:creator>
  <cp:lastModifiedBy>Nikhil Gupta</cp:lastModifiedBy>
  <cp:revision>3</cp:revision>
  <dcterms:modified xsi:type="dcterms:W3CDTF">2022-05-08T18:13:31Z</dcterms:modified>
</cp:coreProperties>
</file>