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handoutMasterIdLst>
    <p:handoutMasterId r:id="rId11"/>
  </p:handoutMasterIdLst>
  <p:sldIdLst>
    <p:sldId id="272" r:id="rId2"/>
    <p:sldId id="273" r:id="rId3"/>
    <p:sldId id="259" r:id="rId4"/>
    <p:sldId id="278" r:id="rId5"/>
    <p:sldId id="282" r:id="rId6"/>
    <p:sldId id="268" r:id="rId7"/>
    <p:sldId id="280" r:id="rId8"/>
    <p:sldId id="28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81" d="100"/>
          <a:sy n="81" d="100"/>
        </p:scale>
        <p:origin x="754" y="48"/>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8/10/relationships/authors" Target="author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hil Gautam" userId="64026ce4ff3d97ba" providerId="LiveId" clId="{041025EB-9D10-42A6-B014-F264B9119FE7}"/>
    <pc:docChg chg="undo custSel addSld delSld modSld sldOrd">
      <pc:chgData name="Nikhil Gautam" userId="64026ce4ff3d97ba" providerId="LiveId" clId="{041025EB-9D10-42A6-B014-F264B9119FE7}" dt="2023-02-15T05:12:40.794" v="6061" actId="20577"/>
      <pc:docMkLst>
        <pc:docMk/>
      </pc:docMkLst>
      <pc:sldChg chg="modSp mod">
        <pc:chgData name="Nikhil Gautam" userId="64026ce4ff3d97ba" providerId="LiveId" clId="{041025EB-9D10-42A6-B014-F264B9119FE7}" dt="2023-02-15T04:52:17.233" v="5617" actId="20577"/>
        <pc:sldMkLst>
          <pc:docMk/>
          <pc:sldMk cId="3435077016" sldId="259"/>
        </pc:sldMkLst>
        <pc:spChg chg="mod">
          <ac:chgData name="Nikhil Gautam" userId="64026ce4ff3d97ba" providerId="LiveId" clId="{041025EB-9D10-42A6-B014-F264B9119FE7}" dt="2023-02-15T04:52:08.481" v="5594" actId="20577"/>
          <ac:spMkLst>
            <pc:docMk/>
            <pc:sldMk cId="3435077016" sldId="259"/>
            <ac:spMk id="2" creationId="{DA884D8B-635B-7402-1437-04A104C24B54}"/>
          </ac:spMkLst>
        </pc:spChg>
        <pc:spChg chg="mod">
          <ac:chgData name="Nikhil Gautam" userId="64026ce4ff3d97ba" providerId="LiveId" clId="{041025EB-9D10-42A6-B014-F264B9119FE7}" dt="2023-02-15T04:52:17.233" v="5617" actId="20577"/>
          <ac:spMkLst>
            <pc:docMk/>
            <pc:sldMk cId="3435077016" sldId="259"/>
            <ac:spMk id="3" creationId="{FAD9BE9C-B5EA-5DA0-9156-6E05D3882992}"/>
          </ac:spMkLst>
        </pc:spChg>
        <pc:spChg chg="mod">
          <ac:chgData name="Nikhil Gautam" userId="64026ce4ff3d97ba" providerId="LiveId" clId="{041025EB-9D10-42A6-B014-F264B9119FE7}" dt="2023-02-15T03:10:33.708" v="1560" actId="20577"/>
          <ac:spMkLst>
            <pc:docMk/>
            <pc:sldMk cId="3435077016" sldId="259"/>
            <ac:spMk id="27" creationId="{64C89AC3-3D7A-65BB-C3F4-2B1CB19E78D1}"/>
          </ac:spMkLst>
        </pc:spChg>
      </pc:sldChg>
      <pc:sldChg chg="del">
        <pc:chgData name="Nikhil Gautam" userId="64026ce4ff3d97ba" providerId="LiveId" clId="{041025EB-9D10-42A6-B014-F264B9119FE7}" dt="2023-02-15T03:10:46.225" v="1561" actId="47"/>
        <pc:sldMkLst>
          <pc:docMk/>
          <pc:sldMk cId="1699088621" sldId="261"/>
        </pc:sldMkLst>
      </pc:sldChg>
      <pc:sldChg chg="del">
        <pc:chgData name="Nikhil Gautam" userId="64026ce4ff3d97ba" providerId="LiveId" clId="{041025EB-9D10-42A6-B014-F264B9119FE7}" dt="2023-02-15T03:10:50.317" v="1562" actId="47"/>
        <pc:sldMkLst>
          <pc:docMk/>
          <pc:sldMk cId="2752853293" sldId="262"/>
        </pc:sldMkLst>
      </pc:sldChg>
      <pc:sldChg chg="del">
        <pc:chgData name="Nikhil Gautam" userId="64026ce4ff3d97ba" providerId="LiveId" clId="{041025EB-9D10-42A6-B014-F264B9119FE7}" dt="2023-02-15T03:10:53.406" v="1563" actId="47"/>
        <pc:sldMkLst>
          <pc:docMk/>
          <pc:sldMk cId="1096717490" sldId="263"/>
        </pc:sldMkLst>
      </pc:sldChg>
      <pc:sldChg chg="addSp delSp modSp del mod">
        <pc:chgData name="Nikhil Gautam" userId="64026ce4ff3d97ba" providerId="LiveId" clId="{041025EB-9D10-42A6-B014-F264B9119FE7}" dt="2023-02-15T04:28:41.663" v="5327" actId="47"/>
        <pc:sldMkLst>
          <pc:docMk/>
          <pc:sldMk cId="1002104821" sldId="264"/>
        </pc:sldMkLst>
        <pc:spChg chg="add del mod">
          <ac:chgData name="Nikhil Gautam" userId="64026ce4ff3d97ba" providerId="LiveId" clId="{041025EB-9D10-42A6-B014-F264B9119FE7}" dt="2023-02-15T03:16:53.151" v="1885" actId="478"/>
          <ac:spMkLst>
            <pc:docMk/>
            <pc:sldMk cId="1002104821" sldId="264"/>
            <ac:spMk id="6" creationId="{9D823043-BFBF-EB96-B514-06C28913BE3E}"/>
          </ac:spMkLst>
        </pc:spChg>
        <pc:spChg chg="add del mod">
          <ac:chgData name="Nikhil Gautam" userId="64026ce4ff3d97ba" providerId="LiveId" clId="{041025EB-9D10-42A6-B014-F264B9119FE7}" dt="2023-02-15T03:17:19.880" v="1890" actId="478"/>
          <ac:spMkLst>
            <pc:docMk/>
            <pc:sldMk cId="1002104821" sldId="264"/>
            <ac:spMk id="8" creationId="{765C27D4-535B-BF00-B117-184B191A1354}"/>
          </ac:spMkLst>
        </pc:spChg>
        <pc:spChg chg="add del mod">
          <ac:chgData name="Nikhil Gautam" userId="64026ce4ff3d97ba" providerId="LiveId" clId="{041025EB-9D10-42A6-B014-F264B9119FE7}" dt="2023-02-15T03:17:13.467" v="1889" actId="478"/>
          <ac:spMkLst>
            <pc:docMk/>
            <pc:sldMk cId="1002104821" sldId="264"/>
            <ac:spMk id="10" creationId="{27E0D752-8C89-FA53-AB6E-9B799F90DC53}"/>
          </ac:spMkLst>
        </pc:spChg>
        <pc:spChg chg="mod">
          <ac:chgData name="Nikhil Gautam" userId="64026ce4ff3d97ba" providerId="LiveId" clId="{041025EB-9D10-42A6-B014-F264B9119FE7}" dt="2023-02-15T03:18:27.602" v="1916" actId="1076"/>
          <ac:spMkLst>
            <pc:docMk/>
            <pc:sldMk cId="1002104821" sldId="264"/>
            <ac:spMk id="26" creationId="{F237C2FF-8AE7-02AF-7E17-D62F80F65FAA}"/>
          </ac:spMkLst>
        </pc:spChg>
        <pc:spChg chg="mod">
          <ac:chgData name="Nikhil Gautam" userId="64026ce4ff3d97ba" providerId="LiveId" clId="{041025EB-9D10-42A6-B014-F264B9119FE7}" dt="2023-02-15T03:18:31.851" v="1917" actId="1076"/>
          <ac:spMkLst>
            <pc:docMk/>
            <pc:sldMk cId="1002104821" sldId="264"/>
            <ac:spMk id="27" creationId="{00C27F86-4C80-C4F3-6CE8-D40C84F64932}"/>
          </ac:spMkLst>
        </pc:spChg>
        <pc:spChg chg="mod">
          <ac:chgData name="Nikhil Gautam" userId="64026ce4ff3d97ba" providerId="LiveId" clId="{041025EB-9D10-42A6-B014-F264B9119FE7}" dt="2023-02-15T03:18:36.295" v="1918" actId="1076"/>
          <ac:spMkLst>
            <pc:docMk/>
            <pc:sldMk cId="1002104821" sldId="264"/>
            <ac:spMk id="28" creationId="{437F270A-5AE8-3D7C-4649-C8CE5C3BBE73}"/>
          </ac:spMkLst>
        </pc:spChg>
        <pc:spChg chg="del mod">
          <ac:chgData name="Nikhil Gautam" userId="64026ce4ff3d97ba" providerId="LiveId" clId="{041025EB-9D10-42A6-B014-F264B9119FE7}" dt="2023-02-15T03:17:00.093" v="1887" actId="478"/>
          <ac:spMkLst>
            <pc:docMk/>
            <pc:sldMk cId="1002104821" sldId="264"/>
            <ac:spMk id="29" creationId="{88C30139-2108-5DD5-D7B5-F4C5CA6CCBF3}"/>
          </ac:spMkLst>
        </pc:spChg>
        <pc:spChg chg="mod">
          <ac:chgData name="Nikhil Gautam" userId="64026ce4ff3d97ba" providerId="LiveId" clId="{041025EB-9D10-42A6-B014-F264B9119FE7}" dt="2023-02-15T03:18:04.589" v="1911" actId="20577"/>
          <ac:spMkLst>
            <pc:docMk/>
            <pc:sldMk cId="1002104821" sldId="264"/>
            <ac:spMk id="30" creationId="{7E1DA776-AFFE-AE39-7F7B-59EB501D7E5F}"/>
          </ac:spMkLst>
        </pc:spChg>
        <pc:spChg chg="del mod">
          <ac:chgData name="Nikhil Gautam" userId="64026ce4ff3d97ba" providerId="LiveId" clId="{041025EB-9D10-42A6-B014-F264B9119FE7}" dt="2023-02-15T03:18:19.288" v="1914" actId="478"/>
          <ac:spMkLst>
            <pc:docMk/>
            <pc:sldMk cId="1002104821" sldId="264"/>
            <ac:spMk id="31" creationId="{1F74C8AB-F847-F58A-7B89-FC1F3E125FB9}"/>
          </ac:spMkLst>
        </pc:spChg>
        <pc:spChg chg="del mod">
          <ac:chgData name="Nikhil Gautam" userId="64026ce4ff3d97ba" providerId="LiveId" clId="{041025EB-9D10-42A6-B014-F264B9119FE7}" dt="2023-02-15T03:18:22.411" v="1915" actId="478"/>
          <ac:spMkLst>
            <pc:docMk/>
            <pc:sldMk cId="1002104821" sldId="264"/>
            <ac:spMk id="32" creationId="{0A4B179D-6ECE-CDC7-80E3-5E1843793A1D}"/>
          </ac:spMkLst>
        </pc:spChg>
        <pc:spChg chg="del">
          <ac:chgData name="Nikhil Gautam" userId="64026ce4ff3d97ba" providerId="LiveId" clId="{041025EB-9D10-42A6-B014-F264B9119FE7}" dt="2023-02-15T03:17:07.767" v="1888" actId="478"/>
          <ac:spMkLst>
            <pc:docMk/>
            <pc:sldMk cId="1002104821" sldId="264"/>
            <ac:spMk id="34" creationId="{20510531-78E7-6DD4-B8ED-F8484240C2E1}"/>
          </ac:spMkLst>
        </pc:spChg>
        <pc:picChg chg="mod">
          <ac:chgData name="Nikhil Gautam" userId="64026ce4ff3d97ba" providerId="LiveId" clId="{041025EB-9D10-42A6-B014-F264B9119FE7}" dt="2023-02-15T03:17:30.573" v="1896" actId="1076"/>
          <ac:picMkLst>
            <pc:docMk/>
            <pc:sldMk cId="1002104821" sldId="264"/>
            <ac:picMk id="45" creationId="{BF83E8E2-2284-9684-FCF6-1A6EA943A1FB}"/>
          </ac:picMkLst>
        </pc:picChg>
        <pc:picChg chg="mod">
          <ac:chgData name="Nikhil Gautam" userId="64026ce4ff3d97ba" providerId="LiveId" clId="{041025EB-9D10-42A6-B014-F264B9119FE7}" dt="2023-02-15T03:31:44.664" v="2183" actId="1076"/>
          <ac:picMkLst>
            <pc:docMk/>
            <pc:sldMk cId="1002104821" sldId="264"/>
            <ac:picMk id="48" creationId="{B0AC71BE-6C36-5953-EF84-04DB27D399EF}"/>
          </ac:picMkLst>
        </pc:picChg>
        <pc:picChg chg="mod">
          <ac:chgData name="Nikhil Gautam" userId="64026ce4ff3d97ba" providerId="LiveId" clId="{041025EB-9D10-42A6-B014-F264B9119FE7}" dt="2023-02-15T03:17:27.739" v="1894" actId="1076"/>
          <ac:picMkLst>
            <pc:docMk/>
            <pc:sldMk cId="1002104821" sldId="264"/>
            <ac:picMk id="51" creationId="{E67A1306-8387-8408-FEAF-520A43BB1D8D}"/>
          </ac:picMkLst>
        </pc:picChg>
        <pc:picChg chg="del">
          <ac:chgData name="Nikhil Gautam" userId="64026ce4ff3d97ba" providerId="LiveId" clId="{041025EB-9D10-42A6-B014-F264B9119FE7}" dt="2023-02-15T03:16:48.554" v="1884" actId="478"/>
          <ac:picMkLst>
            <pc:docMk/>
            <pc:sldMk cId="1002104821" sldId="264"/>
            <ac:picMk id="58" creationId="{A5E932A8-FB95-D4B9-7C31-E32737B02106}"/>
          </ac:picMkLst>
        </pc:picChg>
      </pc:sldChg>
      <pc:sldChg chg="del">
        <pc:chgData name="Nikhil Gautam" userId="64026ce4ff3d97ba" providerId="LiveId" clId="{041025EB-9D10-42A6-B014-F264B9119FE7}" dt="2023-02-15T03:25:39.260" v="2049" actId="47"/>
        <pc:sldMkLst>
          <pc:docMk/>
          <pc:sldMk cId="1234133501" sldId="266"/>
        </pc:sldMkLst>
      </pc:sldChg>
      <pc:sldChg chg="del">
        <pc:chgData name="Nikhil Gautam" userId="64026ce4ff3d97ba" providerId="LiveId" clId="{041025EB-9D10-42A6-B014-F264B9119FE7}" dt="2023-02-15T03:25:40.301" v="2050" actId="47"/>
        <pc:sldMkLst>
          <pc:docMk/>
          <pc:sldMk cId="327257719" sldId="267"/>
        </pc:sldMkLst>
      </pc:sldChg>
      <pc:sldChg chg="modSp mod ord">
        <pc:chgData name="Nikhil Gautam" userId="64026ce4ff3d97ba" providerId="LiveId" clId="{041025EB-9D10-42A6-B014-F264B9119FE7}" dt="2023-02-15T04:52:39.347" v="5644" actId="20577"/>
        <pc:sldMkLst>
          <pc:docMk/>
          <pc:sldMk cId="2759600390" sldId="268"/>
        </pc:sldMkLst>
        <pc:spChg chg="mod">
          <ac:chgData name="Nikhil Gautam" userId="64026ce4ff3d97ba" providerId="LiveId" clId="{041025EB-9D10-42A6-B014-F264B9119FE7}" dt="2023-02-15T04:41:15.459" v="5426" actId="114"/>
          <ac:spMkLst>
            <pc:docMk/>
            <pc:sldMk cId="2759600390" sldId="268"/>
            <ac:spMk id="2" creationId="{6C47DC31-1488-8091-935A-1B03A14A5CD8}"/>
          </ac:spMkLst>
        </pc:spChg>
        <pc:spChg chg="mod">
          <ac:chgData name="Nikhil Gautam" userId="64026ce4ff3d97ba" providerId="LiveId" clId="{041025EB-9D10-42A6-B014-F264B9119FE7}" dt="2023-02-15T04:13:32.901" v="3497" actId="20577"/>
          <ac:spMkLst>
            <pc:docMk/>
            <pc:sldMk cId="2759600390" sldId="268"/>
            <ac:spMk id="3" creationId="{62F50689-D84C-7977-0A2B-2F0FFFB2014E}"/>
          </ac:spMkLst>
        </pc:spChg>
        <pc:spChg chg="mod">
          <ac:chgData name="Nikhil Gautam" userId="64026ce4ff3d97ba" providerId="LiveId" clId="{041025EB-9D10-42A6-B014-F264B9119FE7}" dt="2023-02-15T04:14:27.390" v="3773" actId="20577"/>
          <ac:spMkLst>
            <pc:docMk/>
            <pc:sldMk cId="2759600390" sldId="268"/>
            <ac:spMk id="4" creationId="{45A9ECAA-48CB-8CE7-4844-AA2C77D9E359}"/>
          </ac:spMkLst>
        </pc:spChg>
        <pc:spChg chg="mod">
          <ac:chgData name="Nikhil Gautam" userId="64026ce4ff3d97ba" providerId="LiveId" clId="{041025EB-9D10-42A6-B014-F264B9119FE7}" dt="2023-02-15T04:15:01.809" v="3828" actId="20577"/>
          <ac:spMkLst>
            <pc:docMk/>
            <pc:sldMk cId="2759600390" sldId="268"/>
            <ac:spMk id="5" creationId="{E7B10A79-E2EE-5230-2C2A-E6884B5125B1}"/>
          </ac:spMkLst>
        </pc:spChg>
        <pc:spChg chg="mod">
          <ac:chgData name="Nikhil Gautam" userId="64026ce4ff3d97ba" providerId="LiveId" clId="{041025EB-9D10-42A6-B014-F264B9119FE7}" dt="2023-02-15T04:18:11.647" v="4520" actId="20577"/>
          <ac:spMkLst>
            <pc:docMk/>
            <pc:sldMk cId="2759600390" sldId="268"/>
            <ac:spMk id="7" creationId="{BD1C6792-93C5-DED1-0872-50E165128229}"/>
          </ac:spMkLst>
        </pc:spChg>
        <pc:spChg chg="mod">
          <ac:chgData name="Nikhil Gautam" userId="64026ce4ff3d97ba" providerId="LiveId" clId="{041025EB-9D10-42A6-B014-F264B9119FE7}" dt="2023-02-15T04:52:28.465" v="5621" actId="20577"/>
          <ac:spMkLst>
            <pc:docMk/>
            <pc:sldMk cId="2759600390" sldId="268"/>
            <ac:spMk id="8" creationId="{3B8B492D-0778-C859-9200-08161ABEBFE5}"/>
          </ac:spMkLst>
        </pc:spChg>
        <pc:spChg chg="mod">
          <ac:chgData name="Nikhil Gautam" userId="64026ce4ff3d97ba" providerId="LiveId" clId="{041025EB-9D10-42A6-B014-F264B9119FE7}" dt="2023-02-15T04:52:39.347" v="5644" actId="20577"/>
          <ac:spMkLst>
            <pc:docMk/>
            <pc:sldMk cId="2759600390" sldId="268"/>
            <ac:spMk id="9" creationId="{B1185DEE-1419-7DB6-949B-929195894BC8}"/>
          </ac:spMkLst>
        </pc:spChg>
      </pc:sldChg>
      <pc:sldChg chg="modSp mod">
        <pc:chgData name="Nikhil Gautam" userId="64026ce4ff3d97ba" providerId="LiveId" clId="{041025EB-9D10-42A6-B014-F264B9119FE7}" dt="2023-02-15T05:04:13.563" v="5709" actId="20577"/>
        <pc:sldMkLst>
          <pc:docMk/>
          <pc:sldMk cId="3474133943" sldId="273"/>
        </pc:sldMkLst>
        <pc:spChg chg="mod">
          <ac:chgData name="Nikhil Gautam" userId="64026ce4ff3d97ba" providerId="LiveId" clId="{041025EB-9D10-42A6-B014-F264B9119FE7}" dt="2023-02-15T02:12:29.093" v="1" actId="20577"/>
          <ac:spMkLst>
            <pc:docMk/>
            <pc:sldMk cId="3474133943" sldId="273"/>
            <ac:spMk id="4" creationId="{45878135-3F5C-BB53-0082-122956799B79}"/>
          </ac:spMkLst>
        </pc:spChg>
        <pc:graphicFrameChg chg="mod modGraphic">
          <ac:chgData name="Nikhil Gautam" userId="64026ce4ff3d97ba" providerId="LiveId" clId="{041025EB-9D10-42A6-B014-F264B9119FE7}" dt="2023-02-15T05:04:13.563" v="5709" actId="20577"/>
          <ac:graphicFrameMkLst>
            <pc:docMk/>
            <pc:sldMk cId="3474133943" sldId="273"/>
            <ac:graphicFrameMk id="2" creationId="{14883AB6-E6D8-70A9-3CCB-61E120FC6000}"/>
          </ac:graphicFrameMkLst>
        </pc:graphicFrameChg>
      </pc:sldChg>
      <pc:sldChg chg="addSp delSp modSp mod">
        <pc:chgData name="Nikhil Gautam" userId="64026ce4ff3d97ba" providerId="LiveId" clId="{041025EB-9D10-42A6-B014-F264B9119FE7}" dt="2023-02-15T05:06:26.828" v="5847" actId="207"/>
        <pc:sldMkLst>
          <pc:docMk/>
          <pc:sldMk cId="520000563" sldId="278"/>
        </pc:sldMkLst>
        <pc:spChg chg="add mod">
          <ac:chgData name="Nikhil Gautam" userId="64026ce4ff3d97ba" providerId="LiveId" clId="{041025EB-9D10-42A6-B014-F264B9119FE7}" dt="2023-02-15T03:12:49.550" v="1616" actId="113"/>
          <ac:spMkLst>
            <pc:docMk/>
            <pc:sldMk cId="520000563" sldId="278"/>
            <ac:spMk id="2" creationId="{145C40FA-4A1B-6582-B919-8743A81140DF}"/>
          </ac:spMkLst>
        </pc:spChg>
        <pc:spChg chg="del mod">
          <ac:chgData name="Nikhil Gautam" userId="64026ce4ff3d97ba" providerId="LiveId" clId="{041025EB-9D10-42A6-B014-F264B9119FE7}" dt="2023-02-15T03:12:06.110" v="1596" actId="478"/>
          <ac:spMkLst>
            <pc:docMk/>
            <pc:sldMk cId="520000563" sldId="278"/>
            <ac:spMk id="3" creationId="{61377AF6-2477-81EC-D1BC-43FD72DF18F6}"/>
          </ac:spMkLst>
        </pc:spChg>
        <pc:spChg chg="add mod">
          <ac:chgData name="Nikhil Gautam" userId="64026ce4ff3d97ba" providerId="LiveId" clId="{041025EB-9D10-42A6-B014-F264B9119FE7}" dt="2023-02-15T05:06:26.828" v="5847" actId="207"/>
          <ac:spMkLst>
            <pc:docMk/>
            <pc:sldMk cId="520000563" sldId="278"/>
            <ac:spMk id="4" creationId="{4D54603B-DBF9-1E52-174B-45A1ACE3B5F5}"/>
          </ac:spMkLst>
        </pc:spChg>
      </pc:sldChg>
      <pc:sldChg chg="del">
        <pc:chgData name="Nikhil Gautam" userId="64026ce4ff3d97ba" providerId="LiveId" clId="{041025EB-9D10-42A6-B014-F264B9119FE7}" dt="2023-02-15T03:25:28.779" v="2048" actId="47"/>
        <pc:sldMkLst>
          <pc:docMk/>
          <pc:sldMk cId="1445010188" sldId="279"/>
        </pc:sldMkLst>
      </pc:sldChg>
      <pc:sldChg chg="modSp mod">
        <pc:chgData name="Nikhil Gautam" userId="64026ce4ff3d97ba" providerId="LiveId" clId="{041025EB-9D10-42A6-B014-F264B9119FE7}" dt="2023-02-15T04:52:54.863" v="5649"/>
        <pc:sldMkLst>
          <pc:docMk/>
          <pc:sldMk cId="3418206844" sldId="280"/>
        </pc:sldMkLst>
        <pc:spChg chg="mod">
          <ac:chgData name="Nikhil Gautam" userId="64026ce4ff3d97ba" providerId="LiveId" clId="{041025EB-9D10-42A6-B014-F264B9119FE7}" dt="2023-02-15T04:43:38.680" v="5452" actId="5793"/>
          <ac:spMkLst>
            <pc:docMk/>
            <pc:sldMk cId="3418206844" sldId="280"/>
            <ac:spMk id="2" creationId="{60ADE49E-7CC1-6704-5852-FAE992A0EEC4}"/>
          </ac:spMkLst>
        </pc:spChg>
        <pc:spChg chg="mod">
          <ac:chgData name="Nikhil Gautam" userId="64026ce4ff3d97ba" providerId="LiveId" clId="{041025EB-9D10-42A6-B014-F264B9119FE7}" dt="2023-02-15T04:17:03.401" v="4130" actId="20577"/>
          <ac:spMkLst>
            <pc:docMk/>
            <pc:sldMk cId="3418206844" sldId="280"/>
            <ac:spMk id="3" creationId="{FA7AB109-D696-F27C-BD95-5BEBCF3AC000}"/>
          </ac:spMkLst>
        </pc:spChg>
        <pc:spChg chg="mod">
          <ac:chgData name="Nikhil Gautam" userId="64026ce4ff3d97ba" providerId="LiveId" clId="{041025EB-9D10-42A6-B014-F264B9119FE7}" dt="2023-02-15T04:52:51.921" v="5648" actId="20577"/>
          <ac:spMkLst>
            <pc:docMk/>
            <pc:sldMk cId="3418206844" sldId="280"/>
            <ac:spMk id="4" creationId="{90EE3569-F451-360A-870F-C2F3992E9A8C}"/>
          </ac:spMkLst>
        </pc:spChg>
        <pc:spChg chg="mod">
          <ac:chgData name="Nikhil Gautam" userId="64026ce4ff3d97ba" providerId="LiveId" clId="{041025EB-9D10-42A6-B014-F264B9119FE7}" dt="2023-02-15T04:52:54.863" v="5649"/>
          <ac:spMkLst>
            <pc:docMk/>
            <pc:sldMk cId="3418206844" sldId="280"/>
            <ac:spMk id="5" creationId="{79E5D029-257A-C084-D723-B5E115AFEAF9}"/>
          </ac:spMkLst>
        </pc:spChg>
      </pc:sldChg>
      <pc:sldChg chg="modSp mod">
        <pc:chgData name="Nikhil Gautam" userId="64026ce4ff3d97ba" providerId="LiveId" clId="{041025EB-9D10-42A6-B014-F264B9119FE7}" dt="2023-02-15T04:36:45.996" v="5416" actId="20577"/>
        <pc:sldMkLst>
          <pc:docMk/>
          <pc:sldMk cId="2577936335" sldId="281"/>
        </pc:sldMkLst>
        <pc:spChg chg="mod">
          <ac:chgData name="Nikhil Gautam" userId="64026ce4ff3d97ba" providerId="LiveId" clId="{041025EB-9D10-42A6-B014-F264B9119FE7}" dt="2023-02-15T04:36:45.996" v="5416" actId="20577"/>
          <ac:spMkLst>
            <pc:docMk/>
            <pc:sldMk cId="2577936335" sldId="281"/>
            <ac:spMk id="3" creationId="{FF07BEBE-18E8-4025-FF6F-EC0130CB4F22}"/>
          </ac:spMkLst>
        </pc:spChg>
      </pc:sldChg>
      <pc:sldChg chg="del">
        <pc:chgData name="Nikhil Gautam" userId="64026ce4ff3d97ba" providerId="LiveId" clId="{041025EB-9D10-42A6-B014-F264B9119FE7}" dt="2023-02-15T04:16:56.524" v="4117" actId="47"/>
        <pc:sldMkLst>
          <pc:docMk/>
          <pc:sldMk cId="1164941242" sldId="282"/>
        </pc:sldMkLst>
      </pc:sldChg>
      <pc:sldChg chg="addSp delSp modSp new mod">
        <pc:chgData name="Nikhil Gautam" userId="64026ce4ff3d97ba" providerId="LiveId" clId="{041025EB-9D10-42A6-B014-F264B9119FE7}" dt="2023-02-15T05:12:40.794" v="6061" actId="20577"/>
        <pc:sldMkLst>
          <pc:docMk/>
          <pc:sldMk cId="1246646740" sldId="282"/>
        </pc:sldMkLst>
        <pc:spChg chg="del">
          <ac:chgData name="Nikhil Gautam" userId="64026ce4ff3d97ba" providerId="LiveId" clId="{041025EB-9D10-42A6-B014-F264B9119FE7}" dt="2023-02-15T05:04:29.668" v="5711" actId="478"/>
          <ac:spMkLst>
            <pc:docMk/>
            <pc:sldMk cId="1246646740" sldId="282"/>
            <ac:spMk id="2" creationId="{558F55E5-AE00-F1B6-827C-26D9E44D2249}"/>
          </ac:spMkLst>
        </pc:spChg>
        <pc:spChg chg="del">
          <ac:chgData name="Nikhil Gautam" userId="64026ce4ff3d97ba" providerId="LiveId" clId="{041025EB-9D10-42A6-B014-F264B9119FE7}" dt="2023-02-15T05:04:34.466" v="5712" actId="478"/>
          <ac:spMkLst>
            <pc:docMk/>
            <pc:sldMk cId="1246646740" sldId="282"/>
            <ac:spMk id="3" creationId="{F691E65A-2BB9-1AD0-1477-2319DB563218}"/>
          </ac:spMkLst>
        </pc:spChg>
        <pc:spChg chg="add mod">
          <ac:chgData name="Nikhil Gautam" userId="64026ce4ff3d97ba" providerId="LiveId" clId="{041025EB-9D10-42A6-B014-F264B9119FE7}" dt="2023-02-15T05:04:59.015" v="5726" actId="1076"/>
          <ac:spMkLst>
            <pc:docMk/>
            <pc:sldMk cId="1246646740" sldId="282"/>
            <ac:spMk id="4" creationId="{211E18AC-37C9-25A7-6AF3-573FB20CF7B2}"/>
          </ac:spMkLst>
        </pc:spChg>
        <pc:spChg chg="add del mod">
          <ac:chgData name="Nikhil Gautam" userId="64026ce4ff3d97ba" providerId="LiveId" clId="{041025EB-9D10-42A6-B014-F264B9119FE7}" dt="2023-02-15T05:05:08.576" v="5729"/>
          <ac:spMkLst>
            <pc:docMk/>
            <pc:sldMk cId="1246646740" sldId="282"/>
            <ac:spMk id="5" creationId="{60F2D794-0C04-E07D-681F-C7E56E4ED4F8}"/>
          </ac:spMkLst>
        </pc:spChg>
        <pc:spChg chg="add mod">
          <ac:chgData name="Nikhil Gautam" userId="64026ce4ff3d97ba" providerId="LiveId" clId="{041025EB-9D10-42A6-B014-F264B9119FE7}" dt="2023-02-15T05:12:40.794" v="6061" actId="20577"/>
          <ac:spMkLst>
            <pc:docMk/>
            <pc:sldMk cId="1246646740" sldId="282"/>
            <ac:spMk id="6" creationId="{2C415FD3-E069-68A8-80B9-6EE325770A98}"/>
          </ac:spMkLst>
        </pc:spChg>
      </pc:sldChg>
      <pc:sldChg chg="modSp new del mod ord">
        <pc:chgData name="Nikhil Gautam" userId="64026ce4ff3d97ba" providerId="LiveId" clId="{041025EB-9D10-42A6-B014-F264B9119FE7}" dt="2023-02-15T03:11:56.071" v="1595" actId="47"/>
        <pc:sldMkLst>
          <pc:docMk/>
          <pc:sldMk cId="1661595472" sldId="283"/>
        </pc:sldMkLst>
        <pc:spChg chg="mod">
          <ac:chgData name="Nikhil Gautam" userId="64026ce4ff3d97ba" providerId="LiveId" clId="{041025EB-9D10-42A6-B014-F264B9119FE7}" dt="2023-02-15T03:11:41.660" v="1581" actId="20577"/>
          <ac:spMkLst>
            <pc:docMk/>
            <pc:sldMk cId="1661595472" sldId="283"/>
            <ac:spMk id="2" creationId="{634DEE7E-F330-6C2D-7C00-6E62B1B2EC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2/15/2023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2/15/2023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6</a:t>
            </a:fld>
            <a:endParaRPr lang="en-US" dirty="0"/>
          </a:p>
        </p:txBody>
      </p:sp>
    </p:spTree>
    <p:extLst>
      <p:ext uri="{BB962C8B-B14F-4D97-AF65-F5344CB8AC3E}">
        <p14:creationId xmlns:p14="http://schemas.microsoft.com/office/powerpoint/2010/main" val="3150707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US" dirty="0"/>
              <a:t>Medical Record Blockchain Storage</a:t>
            </a:r>
            <a:br>
              <a:rPr lang="en-US" dirty="0"/>
            </a:br>
            <a:r>
              <a:rPr lang="en-US" dirty="0"/>
              <a:t>(</a:t>
            </a:r>
            <a:r>
              <a:rPr lang="en-US" dirty="0" err="1"/>
              <a:t>MoRBS</a:t>
            </a:r>
            <a:r>
              <a:rPr lang="en-US" dirty="0"/>
              <a:t>)</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a:lstStyle/>
          <a:p>
            <a:r>
              <a:rPr lang="en-US" dirty="0"/>
              <a:t>-By Darth Coders</a:t>
            </a:r>
          </a:p>
        </p:txBody>
      </p:sp>
    </p:spTree>
    <p:extLst>
      <p:ext uri="{BB962C8B-B14F-4D97-AF65-F5344CB8AC3E}">
        <p14:creationId xmlns:p14="http://schemas.microsoft.com/office/powerpoint/2010/main" val="417536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Agenda</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595773636"/>
              </p:ext>
            </p:extLst>
          </p:nvPr>
        </p:nvGraphicFramePr>
        <p:xfrm>
          <a:off x="7791450" y="1169988"/>
          <a:ext cx="4132263" cy="4838913"/>
        </p:xfrm>
        <a:graphic>
          <a:graphicData uri="http://schemas.openxmlformats.org/drawingml/2006/table">
            <a:tbl>
              <a:tblPr firstRow="1" bandRow="1"/>
              <a:tblGrid>
                <a:gridCol w="4132263">
                  <a:extLst>
                    <a:ext uri="{9D8B030D-6E8A-4147-A177-3AD203B41FA5}">
                      <a16:colId xmlns:a16="http://schemas.microsoft.com/office/drawing/2014/main" val="1563570424"/>
                    </a:ext>
                  </a:extLst>
                </a:gridCol>
              </a:tblGrid>
              <a:tr h="75563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INTRODUCTION</a:t>
                      </a:r>
                    </a:p>
                    <a:p>
                      <a:pPr algn="r"/>
                      <a:r>
                        <a:rPr lang="en-US" sz="1800" dirty="0">
                          <a:latin typeface="+mj-lt"/>
                        </a:rPr>
                        <a:t>3</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5424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ABSTRACT</a:t>
                      </a:r>
                    </a:p>
                    <a:p>
                      <a:pPr marL="0" algn="r" defTabSz="914400" rtl="0" eaLnBrk="1" latinLnBrk="0" hangingPunct="1"/>
                      <a:r>
                        <a:rPr lang="en-US" sz="1800" kern="1200" dirty="0">
                          <a:solidFill>
                            <a:schemeClr val="tx1"/>
                          </a:solidFill>
                          <a:latin typeface="+mj-lt"/>
                          <a:ea typeface="+mn-ea"/>
                          <a:cs typeface="+mn-cs"/>
                        </a:rPr>
                        <a:t>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757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ADVANTAGES</a:t>
                      </a:r>
                    </a:p>
                    <a:p>
                      <a:pPr marL="0" algn="r" defTabSz="914400" rtl="0" eaLnBrk="1" latinLnBrk="0" hangingPunct="1"/>
                      <a:r>
                        <a:rPr lang="en-US" sz="1800" kern="1200" dirty="0">
                          <a:solidFill>
                            <a:schemeClr val="tx1"/>
                          </a:solidFill>
                          <a:latin typeface="+mj-lt"/>
                          <a:ea typeface="+mn-ea"/>
                          <a:cs typeface="+mn-cs"/>
                        </a:rPr>
                        <a:t>5</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327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AREAS OF FOCUS</a:t>
                      </a:r>
                    </a:p>
                    <a:p>
                      <a:pPr marL="0" algn="r" defTabSz="914400" rtl="0" eaLnBrk="1" latinLnBrk="0" hangingPunct="1"/>
                      <a:r>
                        <a:rPr lang="en-US" sz="1800" kern="1200" dirty="0">
                          <a:solidFill>
                            <a:schemeClr val="tx1"/>
                          </a:solidFill>
                          <a:latin typeface="+mj-lt"/>
                          <a:ea typeface="+mn-ea"/>
                          <a:cs typeface="+mn-cs"/>
                        </a:rPr>
                        <a:t>6</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205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FUTURE</a:t>
                      </a:r>
                    </a:p>
                    <a:p>
                      <a:pPr marL="0" algn="r" defTabSz="914400" rtl="0" eaLnBrk="1" latinLnBrk="0" hangingPunct="1"/>
                      <a:r>
                        <a:rPr lang="en-US" sz="1800" kern="1200" dirty="0">
                          <a:solidFill>
                            <a:schemeClr val="tx1"/>
                          </a:solidFill>
                          <a:latin typeface="+mj-lt"/>
                          <a:ea typeface="+mn-ea"/>
                          <a:cs typeface="+mn-cs"/>
                        </a:rPr>
                        <a:t>7</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dirty="0"/>
              <a:t>introduction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p:txBody>
          <a:bodyPr/>
          <a:lstStyle/>
          <a:p>
            <a:r>
              <a:rPr lang="en-US" dirty="0"/>
              <a:t>Patient record plays a very crucial role in treatment as it gives doctor a glimpse of , how current condition can be related to patient history or what could possibly cause allergy to patient.</a:t>
            </a:r>
          </a:p>
          <a:p>
            <a:r>
              <a:rPr lang="en-US" dirty="0"/>
              <a:t>       But currently there is very less to no way to manage patient records online and due to this a lot of time and money is wasted, to solve this problem w are planning to develop a blockchain network which will store patient data and make it available to doctor during an appointment that too with the permission of the patient.</a:t>
            </a:r>
          </a:p>
        </p:txBody>
      </p:sp>
      <p:pic>
        <p:nvPicPr>
          <p:cNvPr id="22" name="Picture Placeholder 21" descr="Person in black skirt and white shirt holding some dandelions">
            <a:extLst>
              <a:ext uri="{FF2B5EF4-FFF2-40B4-BE49-F238E27FC236}">
                <a16:creationId xmlns:a16="http://schemas.microsoft.com/office/drawing/2014/main" id="{07415596-3C86-E792-A622-F817DB08D587}"/>
              </a:ext>
            </a:extLst>
          </p:cNvPr>
          <p:cNvPicPr>
            <a:picLocks noGrp="1" noChangeAspect="1"/>
          </p:cNvPicPr>
          <p:nvPr>
            <p:ph type="pic" idx="1"/>
          </p:nvPr>
        </p:nvPicPr>
        <p:blipFill rotWithShape="1">
          <a:blip r:embed="rId2" cstate="screen">
            <a:extLst>
              <a:ext uri="{28A0092B-C50C-407E-A947-70E740481C1C}">
                <a14:useLocalDpi xmlns:a14="http://schemas.microsoft.com/office/drawing/2010/main"/>
              </a:ext>
            </a:extLst>
          </a:blip>
          <a:srcRect t="24" b="24"/>
          <a:stretch/>
        </p:blipFill>
        <p:spPr/>
      </p:pic>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2023</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err="1"/>
              <a:t>MoRBS</a:t>
            </a:r>
            <a:endParaRPr lang="en-US" dirty="0"/>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5C40FA-4A1B-6582-B919-8743A81140DF}"/>
              </a:ext>
            </a:extLst>
          </p:cNvPr>
          <p:cNvSpPr txBox="1"/>
          <p:nvPr/>
        </p:nvSpPr>
        <p:spPr>
          <a:xfrm>
            <a:off x="1027522" y="546755"/>
            <a:ext cx="10162094" cy="954107"/>
          </a:xfrm>
          <a:prstGeom prst="rect">
            <a:avLst/>
          </a:prstGeom>
          <a:noFill/>
        </p:spPr>
        <p:txBody>
          <a:bodyPr wrap="square" rtlCol="0">
            <a:spAutoFit/>
          </a:bodyPr>
          <a:lstStyle/>
          <a:p>
            <a:r>
              <a:rPr lang="en-US" sz="5600" b="1" dirty="0"/>
              <a:t>Abstract</a:t>
            </a:r>
          </a:p>
        </p:txBody>
      </p:sp>
      <p:sp>
        <p:nvSpPr>
          <p:cNvPr id="4" name="TextBox 3">
            <a:extLst>
              <a:ext uri="{FF2B5EF4-FFF2-40B4-BE49-F238E27FC236}">
                <a16:creationId xmlns:a16="http://schemas.microsoft.com/office/drawing/2014/main" id="{4D54603B-DBF9-1E52-174B-45A1ACE3B5F5}"/>
              </a:ext>
            </a:extLst>
          </p:cNvPr>
          <p:cNvSpPr txBox="1"/>
          <p:nvPr/>
        </p:nvSpPr>
        <p:spPr>
          <a:xfrm>
            <a:off x="1234911" y="2111605"/>
            <a:ext cx="9191134" cy="3693319"/>
          </a:xfrm>
          <a:prstGeom prst="rect">
            <a:avLst/>
          </a:prstGeom>
          <a:noFill/>
        </p:spPr>
        <p:txBody>
          <a:bodyPr wrap="square" rtlCol="0">
            <a:spAutoFit/>
          </a:bodyPr>
          <a:lstStyle/>
          <a:p>
            <a:r>
              <a:rPr lang="en-US" dirty="0">
                <a:solidFill>
                  <a:schemeClr val="bg1"/>
                </a:solidFill>
              </a:rPr>
              <a:t>Medical record storage system is a blockchain based system to store medical records of a patient online on a safe and secure blockchain network. Blockchain is an emerging technology which could be used to store data online on a decentralized storage which is more secure and transparent that traditional cloud networks. </a:t>
            </a:r>
          </a:p>
          <a:p>
            <a:r>
              <a:rPr lang="en-US" dirty="0">
                <a:solidFill>
                  <a:schemeClr val="bg1"/>
                </a:solidFill>
              </a:rPr>
              <a:t>           In our project we are developing a document upload website using Recat.js, IPFS, Truffle, Solidity. We are using IPFS network as a network to store data. We are using truffle to generate hash address and unbox data, Solidity is the language that we are using to generate smart contract to run our blockchain network. React.js is used to develop frontend for the system.</a:t>
            </a:r>
          </a:p>
          <a:p>
            <a:r>
              <a:rPr lang="en-US" dirty="0">
                <a:solidFill>
                  <a:schemeClr val="bg1"/>
                </a:solidFill>
              </a:rPr>
              <a:t>          In our network majority shares of the block will be available to user so that he will be able to control the access to his details and data. After patient provides the access to the doctor he can study the reports to diagnose the patient. For registration we will complete KYC of patient and for doctor we will verify his/her medical certificates and then provide him/her access to our service. An option will also be provided to add a guardian as if someone is not able to provide access.</a:t>
            </a:r>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1E18AC-37C9-25A7-6AF3-573FB20CF7B2}"/>
              </a:ext>
            </a:extLst>
          </p:cNvPr>
          <p:cNvSpPr txBox="1"/>
          <p:nvPr/>
        </p:nvSpPr>
        <p:spPr>
          <a:xfrm>
            <a:off x="801278" y="631596"/>
            <a:ext cx="9417378" cy="954107"/>
          </a:xfrm>
          <a:prstGeom prst="rect">
            <a:avLst/>
          </a:prstGeom>
          <a:noFill/>
        </p:spPr>
        <p:txBody>
          <a:bodyPr wrap="square" rtlCol="0">
            <a:spAutoFit/>
          </a:bodyPr>
          <a:lstStyle/>
          <a:p>
            <a:r>
              <a:rPr lang="en-US" sz="5600" b="1" dirty="0"/>
              <a:t>Advantages</a:t>
            </a:r>
          </a:p>
        </p:txBody>
      </p:sp>
      <p:sp>
        <p:nvSpPr>
          <p:cNvPr id="6" name="TextBox 5">
            <a:extLst>
              <a:ext uri="{FF2B5EF4-FFF2-40B4-BE49-F238E27FC236}">
                <a16:creationId xmlns:a16="http://schemas.microsoft.com/office/drawing/2014/main" id="{2C415FD3-E069-68A8-80B9-6EE325770A98}"/>
              </a:ext>
            </a:extLst>
          </p:cNvPr>
          <p:cNvSpPr txBox="1"/>
          <p:nvPr/>
        </p:nvSpPr>
        <p:spPr>
          <a:xfrm>
            <a:off x="622169" y="1913641"/>
            <a:ext cx="10737130" cy="3693319"/>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bg1"/>
                </a:solidFill>
              </a:rPr>
              <a:t>Duplicity of document is not possible</a:t>
            </a:r>
          </a:p>
          <a:p>
            <a:pPr marL="285750" indent="-285750">
              <a:buFont typeface="Wingdings" panose="05000000000000000000" pitchFamily="2" charset="2"/>
              <a:buChar char="Ø"/>
            </a:pPr>
            <a:endParaRPr lang="en-US" dirty="0">
              <a:solidFill>
                <a:schemeClr val="bg1"/>
              </a:solidFill>
            </a:endParaRPr>
          </a:p>
          <a:p>
            <a:pPr marL="285750" indent="-285750">
              <a:buFont typeface="Wingdings" panose="05000000000000000000" pitchFamily="2" charset="2"/>
              <a:buChar char="Ø"/>
            </a:pPr>
            <a:r>
              <a:rPr lang="en-US" dirty="0">
                <a:solidFill>
                  <a:schemeClr val="bg1"/>
                </a:solidFill>
              </a:rPr>
              <a:t>Tamper Proof</a:t>
            </a:r>
          </a:p>
          <a:p>
            <a:pPr marL="285750" indent="-285750">
              <a:buFont typeface="Wingdings" panose="05000000000000000000" pitchFamily="2" charset="2"/>
              <a:buChar char="Ø"/>
            </a:pPr>
            <a:endParaRPr lang="en-US" dirty="0">
              <a:solidFill>
                <a:schemeClr val="bg1"/>
              </a:solidFill>
            </a:endParaRPr>
          </a:p>
          <a:p>
            <a:pPr marL="285750" indent="-285750">
              <a:buFont typeface="Wingdings" panose="05000000000000000000" pitchFamily="2" charset="2"/>
              <a:buChar char="Ø"/>
            </a:pPr>
            <a:r>
              <a:rPr lang="en-US" dirty="0">
                <a:solidFill>
                  <a:schemeClr val="bg1"/>
                </a:solidFill>
              </a:rPr>
              <a:t>Content addressing(cryptographic hash)</a:t>
            </a:r>
          </a:p>
          <a:p>
            <a:pPr marL="285750" indent="-285750">
              <a:buFont typeface="Wingdings" panose="05000000000000000000" pitchFamily="2" charset="2"/>
              <a:buChar char="Ø"/>
            </a:pPr>
            <a:endParaRPr lang="en-US" dirty="0">
              <a:solidFill>
                <a:schemeClr val="bg1"/>
              </a:solidFill>
            </a:endParaRPr>
          </a:p>
          <a:p>
            <a:pPr marL="285750" indent="-285750">
              <a:buFont typeface="Wingdings" panose="05000000000000000000" pitchFamily="2" charset="2"/>
              <a:buChar char="Ø"/>
            </a:pPr>
            <a:r>
              <a:rPr lang="en-US" dirty="0">
                <a:solidFill>
                  <a:schemeClr val="bg1"/>
                </a:solidFill>
              </a:rPr>
              <a:t>High Security</a:t>
            </a:r>
          </a:p>
          <a:p>
            <a:pPr marL="285750" indent="-285750">
              <a:buFont typeface="Wingdings" panose="05000000000000000000" pitchFamily="2" charset="2"/>
              <a:buChar char="Ø"/>
            </a:pPr>
            <a:endParaRPr lang="en-US" dirty="0">
              <a:solidFill>
                <a:schemeClr val="bg1"/>
              </a:solidFill>
            </a:endParaRPr>
          </a:p>
          <a:p>
            <a:pPr marL="285750" indent="-285750">
              <a:buFont typeface="Wingdings" panose="05000000000000000000" pitchFamily="2" charset="2"/>
              <a:buChar char="Ø"/>
            </a:pPr>
            <a:r>
              <a:rPr lang="en-US" dirty="0">
                <a:solidFill>
                  <a:schemeClr val="bg1"/>
                </a:solidFill>
              </a:rPr>
              <a:t>Highly transparent</a:t>
            </a:r>
          </a:p>
          <a:p>
            <a:pPr marL="285750" indent="-285750">
              <a:buFont typeface="Wingdings" panose="05000000000000000000" pitchFamily="2" charset="2"/>
              <a:buChar char="Ø"/>
            </a:pPr>
            <a:endParaRPr lang="en-US" dirty="0">
              <a:solidFill>
                <a:schemeClr val="bg1"/>
              </a:solidFill>
            </a:endParaRPr>
          </a:p>
          <a:p>
            <a:pPr marL="285750" indent="-285750">
              <a:buFont typeface="Wingdings" panose="05000000000000000000" pitchFamily="2" charset="2"/>
              <a:buChar char="Ø"/>
            </a:pPr>
            <a:r>
              <a:rPr lang="en-US" dirty="0">
                <a:solidFill>
                  <a:schemeClr val="bg1"/>
                </a:solidFill>
              </a:rPr>
              <a:t>More immutable than </a:t>
            </a:r>
            <a:r>
              <a:rPr lang="en-US">
                <a:solidFill>
                  <a:schemeClr val="bg1"/>
                </a:solidFill>
              </a:rPr>
              <a:t>traditional method</a:t>
            </a:r>
          </a:p>
          <a:p>
            <a:pPr marL="285750" indent="-285750">
              <a:buFont typeface="Wingdings" panose="05000000000000000000" pitchFamily="2" charset="2"/>
              <a:buChar char="Ø"/>
            </a:pPr>
            <a:endParaRPr lang="en-US" dirty="0">
              <a:solidFill>
                <a:schemeClr val="bg1"/>
              </a:solidFill>
            </a:endParaRPr>
          </a:p>
          <a:p>
            <a:pPr marL="285750" indent="-285750">
              <a:buFont typeface="Wingdings" panose="05000000000000000000" pitchFamily="2" charset="2"/>
              <a:buChar char="Ø"/>
            </a:pPr>
            <a:r>
              <a:rPr lang="en-US" dirty="0">
                <a:solidFill>
                  <a:schemeClr val="bg1"/>
                </a:solidFill>
              </a:rPr>
              <a:t>Verifiable</a:t>
            </a:r>
          </a:p>
        </p:txBody>
      </p:sp>
    </p:spTree>
    <p:extLst>
      <p:ext uri="{BB962C8B-B14F-4D97-AF65-F5344CB8AC3E}">
        <p14:creationId xmlns:p14="http://schemas.microsoft.com/office/powerpoint/2010/main" val="1246646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p:txBody>
          <a:bodyPr/>
          <a:lstStyle/>
          <a:p>
            <a:r>
              <a:rPr lang="en-US" b="1" dirty="0"/>
              <a:t>areas of focus</a:t>
            </a:r>
          </a:p>
        </p:txBody>
      </p:sp>
      <p:sp>
        <p:nvSpPr>
          <p:cNvPr id="3" name="Text Placeholder 2">
            <a:extLst>
              <a:ext uri="{FF2B5EF4-FFF2-40B4-BE49-F238E27FC236}">
                <a16:creationId xmlns:a16="http://schemas.microsoft.com/office/drawing/2014/main" id="{62F50689-D84C-7977-0A2B-2F0FFFB2014E}"/>
              </a:ext>
            </a:extLst>
          </p:cNvPr>
          <p:cNvSpPr>
            <a:spLocks noGrp="1"/>
          </p:cNvSpPr>
          <p:nvPr>
            <p:ph type="body" idx="1"/>
          </p:nvPr>
        </p:nvSpPr>
        <p:spPr/>
        <p:txBody>
          <a:bodyPr>
            <a:normAutofit/>
          </a:bodyPr>
          <a:lstStyle/>
          <a:p>
            <a:r>
              <a:rPr lang="en-US" dirty="0"/>
              <a:t>Easy access to patient</a:t>
            </a:r>
          </a:p>
        </p:txBody>
      </p:sp>
      <p:sp>
        <p:nvSpPr>
          <p:cNvPr id="4" name="Content Placeholder 3">
            <a:extLst>
              <a:ext uri="{FF2B5EF4-FFF2-40B4-BE49-F238E27FC236}">
                <a16:creationId xmlns:a16="http://schemas.microsoft.com/office/drawing/2014/main" id="{45A9ECAA-48CB-8CE7-4844-AA2C77D9E359}"/>
              </a:ext>
            </a:extLst>
          </p:cNvPr>
          <p:cNvSpPr>
            <a:spLocks noGrp="1"/>
          </p:cNvSpPr>
          <p:nvPr>
            <p:ph sz="half" idx="2"/>
          </p:nvPr>
        </p:nvSpPr>
        <p:spPr/>
        <p:txBody>
          <a:bodyPr/>
          <a:lstStyle/>
          <a:p>
            <a:r>
              <a:rPr lang="en-US" dirty="0"/>
              <a:t>Developing a user friendly application.</a:t>
            </a:r>
          </a:p>
          <a:p>
            <a:r>
              <a:rPr lang="en-US" dirty="0"/>
              <a:t>Easy to upload data</a:t>
            </a:r>
          </a:p>
          <a:p>
            <a:r>
              <a:rPr lang="en-US" dirty="0"/>
              <a:t>A person with minor knowledge can also use it.</a:t>
            </a:r>
          </a:p>
          <a:p>
            <a:endParaRPr lang="en-US" dirty="0"/>
          </a:p>
          <a:p>
            <a:endParaRPr lang="en-US" dirty="0"/>
          </a:p>
        </p:txBody>
      </p:sp>
      <p:sp>
        <p:nvSpPr>
          <p:cNvPr id="5" name="Text Placeholder 4">
            <a:extLst>
              <a:ext uri="{FF2B5EF4-FFF2-40B4-BE49-F238E27FC236}">
                <a16:creationId xmlns:a16="http://schemas.microsoft.com/office/drawing/2014/main" id="{E7B10A79-E2EE-5230-2C2A-E6884B5125B1}"/>
              </a:ext>
            </a:extLst>
          </p:cNvPr>
          <p:cNvSpPr>
            <a:spLocks noGrp="1"/>
          </p:cNvSpPr>
          <p:nvPr>
            <p:ph type="body" sz="quarter" idx="3"/>
          </p:nvPr>
        </p:nvSpPr>
        <p:spPr/>
        <p:txBody>
          <a:bodyPr>
            <a:normAutofit/>
          </a:bodyPr>
          <a:lstStyle/>
          <a:p>
            <a:r>
              <a:rPr lang="en-US" dirty="0"/>
              <a:t>A doctor friendly dashboard</a:t>
            </a:r>
          </a:p>
        </p:txBody>
      </p:sp>
      <p:sp>
        <p:nvSpPr>
          <p:cNvPr id="7" name="Content Placeholder 6">
            <a:extLst>
              <a:ext uri="{FF2B5EF4-FFF2-40B4-BE49-F238E27FC236}">
                <a16:creationId xmlns:a16="http://schemas.microsoft.com/office/drawing/2014/main" id="{BD1C6792-93C5-DED1-0872-50E165128229}"/>
              </a:ext>
            </a:extLst>
          </p:cNvPr>
          <p:cNvSpPr>
            <a:spLocks noGrp="1"/>
          </p:cNvSpPr>
          <p:nvPr>
            <p:ph sz="quarter" idx="4"/>
          </p:nvPr>
        </p:nvSpPr>
        <p:spPr/>
        <p:txBody>
          <a:bodyPr/>
          <a:lstStyle/>
          <a:p>
            <a:r>
              <a:rPr lang="en-US" dirty="0"/>
              <a:t>Developing a doctor friendly dashboard</a:t>
            </a:r>
          </a:p>
          <a:p>
            <a:r>
              <a:rPr lang="en-US" dirty="0"/>
              <a:t>Doctor must be able to use data easily and all details on a page</a:t>
            </a:r>
          </a:p>
          <a:p>
            <a:endParaRPr lang="en-US" dirty="0"/>
          </a:p>
          <a:p>
            <a:endParaRPr lang="en-US" dirty="0"/>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p:txBody>
          <a:bodyPr/>
          <a:lstStyle/>
          <a:p>
            <a:r>
              <a:rPr lang="en-US" dirty="0"/>
              <a:t>2023</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p:txBody>
          <a:bodyPr/>
          <a:lstStyle/>
          <a:p>
            <a:r>
              <a:rPr lang="en-US" dirty="0" err="1"/>
              <a:t>MoRBS</a:t>
            </a:r>
            <a:endParaRPr lang="en-US" dirty="0"/>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6</a:t>
            </a:fld>
            <a:endParaRPr lang="en-US" dirty="0"/>
          </a:p>
        </p:txBody>
      </p:sp>
    </p:spTree>
    <p:extLst>
      <p:ext uri="{BB962C8B-B14F-4D97-AF65-F5344CB8AC3E}">
        <p14:creationId xmlns:p14="http://schemas.microsoft.com/office/powerpoint/2010/main" val="2759600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7AB109-D696-F27C-BD95-5BEBCF3AC000}"/>
              </a:ext>
            </a:extLst>
          </p:cNvPr>
          <p:cNvSpPr>
            <a:spLocks noGrp="1"/>
          </p:cNvSpPr>
          <p:nvPr>
            <p:ph type="title"/>
          </p:nvPr>
        </p:nvSpPr>
        <p:spPr/>
        <p:txBody>
          <a:bodyPr/>
          <a:lstStyle/>
          <a:p>
            <a:r>
              <a:rPr lang="en-US" dirty="0"/>
              <a:t>future</a:t>
            </a:r>
          </a:p>
        </p:txBody>
      </p:sp>
      <p:sp>
        <p:nvSpPr>
          <p:cNvPr id="2" name="Text Placeholder 1">
            <a:extLst>
              <a:ext uri="{FF2B5EF4-FFF2-40B4-BE49-F238E27FC236}">
                <a16:creationId xmlns:a16="http://schemas.microsoft.com/office/drawing/2014/main" id="{60ADE49E-7CC1-6704-5852-FAE992A0EEC4}"/>
              </a:ext>
            </a:extLst>
          </p:cNvPr>
          <p:cNvSpPr>
            <a:spLocks noGrp="1"/>
          </p:cNvSpPr>
          <p:nvPr>
            <p:ph type="body" sz="half" idx="2"/>
          </p:nvPr>
        </p:nvSpPr>
        <p:spPr>
          <a:xfrm>
            <a:off x="576071" y="1514038"/>
            <a:ext cx="4572000" cy="4070729"/>
          </a:xfrm>
        </p:spPr>
        <p:txBody>
          <a:bodyPr>
            <a:normAutofit fontScale="92500" lnSpcReduction="10000"/>
          </a:bodyPr>
          <a:lstStyle/>
          <a:p>
            <a:pPr marL="285750" indent="-285750">
              <a:buFont typeface="Wingdings" panose="05000000000000000000" pitchFamily="2" charset="2"/>
              <a:buChar char="v"/>
            </a:pPr>
            <a:r>
              <a:rPr lang="en-US" dirty="0"/>
              <a:t>Giving a option to book appointment with a doctor.</a:t>
            </a:r>
          </a:p>
          <a:p>
            <a:endParaRPr lang="en-US" dirty="0"/>
          </a:p>
          <a:p>
            <a:pPr marL="285750" indent="-285750">
              <a:buFont typeface="Wingdings" panose="05000000000000000000" pitchFamily="2" charset="2"/>
              <a:buChar char="v"/>
            </a:pPr>
            <a:r>
              <a:rPr lang="en-US" dirty="0"/>
              <a:t>An AI based analysis system to generate a short report for the doctor.</a:t>
            </a:r>
          </a:p>
          <a:p>
            <a:endParaRPr lang="en-US" dirty="0"/>
          </a:p>
          <a:p>
            <a:pPr marL="285750" indent="-285750">
              <a:buFont typeface="Wingdings" panose="05000000000000000000" pitchFamily="2" charset="2"/>
              <a:buChar char="v"/>
            </a:pPr>
            <a:r>
              <a:rPr lang="en-US" dirty="0"/>
              <a:t>Developing separate blocks containing separate data to various different medical fields(</a:t>
            </a:r>
            <a:r>
              <a:rPr lang="en-US" dirty="0" err="1"/>
              <a:t>eg.</a:t>
            </a:r>
            <a:r>
              <a:rPr lang="en-US" dirty="0"/>
              <a:t> Separate blocks for gynecologist ,neurologist ,orthopedic, etc.)</a:t>
            </a:r>
          </a:p>
          <a:p>
            <a:endParaRPr lang="en-US" dirty="0"/>
          </a:p>
          <a:p>
            <a:pPr marL="285750" indent="-285750">
              <a:buFont typeface="Wingdings" panose="05000000000000000000" pitchFamily="2" charset="2"/>
              <a:buChar char="v"/>
            </a:pPr>
            <a:r>
              <a:rPr lang="en-US" dirty="0"/>
              <a:t>User can give access to one block or multiple blocks to a doctor, also an emergency button which will provide all the data in one go.</a:t>
            </a:r>
          </a:p>
          <a:p>
            <a:endParaRPr lang="en-US" dirty="0"/>
          </a:p>
          <a:p>
            <a:pPr marL="285750" indent="-285750">
              <a:buFont typeface="Wingdings" panose="05000000000000000000" pitchFamily="2" charset="2"/>
              <a:buChar char="v"/>
            </a:pPr>
            <a:r>
              <a:rPr lang="en-US" dirty="0"/>
              <a:t>Later we can also add an option like Know your doctor(KYD).</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endParaRPr lang="en-US" dirty="0"/>
          </a:p>
        </p:txBody>
      </p:sp>
      <p:pic>
        <p:nvPicPr>
          <p:cNvPr id="8" name="Picture Placeholder 7" descr="Person harvesting lettuce from a garden">
            <a:extLst>
              <a:ext uri="{FF2B5EF4-FFF2-40B4-BE49-F238E27FC236}">
                <a16:creationId xmlns:a16="http://schemas.microsoft.com/office/drawing/2014/main" id="{71DAFD00-5660-EAA6-4DE3-83F373055A99}"/>
              </a:ext>
            </a:extLst>
          </p:cNvPr>
          <p:cNvPicPr>
            <a:picLocks noGrp="1" noChangeAspect="1"/>
          </p:cNvPicPr>
          <p:nvPr>
            <p:ph type="pic" idx="1"/>
          </p:nvPr>
        </p:nvPicPr>
        <p:blipFill>
          <a:blip r:embed="rId2"/>
          <a:srcRect l="32" r="32"/>
          <a:stretch>
            <a:fillRect/>
          </a:stretch>
        </p:blipFill>
        <p:spPr/>
      </p:pic>
      <p:sp>
        <p:nvSpPr>
          <p:cNvPr id="4" name="Date Placeholder 3">
            <a:extLst>
              <a:ext uri="{FF2B5EF4-FFF2-40B4-BE49-F238E27FC236}">
                <a16:creationId xmlns:a16="http://schemas.microsoft.com/office/drawing/2014/main" id="{90EE3569-F451-360A-870F-C2F3992E9A8C}"/>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79E5D029-257A-C084-D723-B5E115AFEAF9}"/>
              </a:ext>
            </a:extLst>
          </p:cNvPr>
          <p:cNvSpPr>
            <a:spLocks noGrp="1"/>
          </p:cNvSpPr>
          <p:nvPr>
            <p:ph type="ftr" sz="quarter" idx="11"/>
          </p:nvPr>
        </p:nvSpPr>
        <p:spPr/>
        <p:txBody>
          <a:bodyPr/>
          <a:lstStyle/>
          <a:p>
            <a:r>
              <a:rPr lang="en-US" dirty="0" err="1"/>
              <a:t>MoRBS</a:t>
            </a:r>
            <a:endParaRPr lang="en-US" dirty="0"/>
          </a:p>
        </p:txBody>
      </p:sp>
      <p:sp>
        <p:nvSpPr>
          <p:cNvPr id="6" name="Slide Number Placeholder 5">
            <a:extLst>
              <a:ext uri="{FF2B5EF4-FFF2-40B4-BE49-F238E27FC236}">
                <a16:creationId xmlns:a16="http://schemas.microsoft.com/office/drawing/2014/main" id="{18B697A5-63AE-CFF2-701C-13C0448CEBA9}"/>
              </a:ext>
            </a:extLst>
          </p:cNvPr>
          <p:cNvSpPr>
            <a:spLocks noGrp="1"/>
          </p:cNvSpPr>
          <p:nvPr>
            <p:ph type="sldNum" sz="quarter" idx="12"/>
          </p:nvPr>
        </p:nvSpPr>
        <p:spPr/>
        <p:txBody>
          <a:bodyPr/>
          <a:lstStyle/>
          <a:p>
            <a:fld id="{58FB4751-880F-D840-AAA9-3A15815CC996}" type="slidenum">
              <a:rPr lang="en-US" smtClean="0"/>
              <a:t>7</a:t>
            </a:fld>
            <a:endParaRPr lang="en-US" dirty="0"/>
          </a:p>
        </p:txBody>
      </p:sp>
    </p:spTree>
    <p:extLst>
      <p:ext uri="{BB962C8B-B14F-4D97-AF65-F5344CB8AC3E}">
        <p14:creationId xmlns:p14="http://schemas.microsoft.com/office/powerpoint/2010/main" val="3418206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77936335"/>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{604DE0ED-C939-41AC-B6C2-64157127FBE2}tf11964407_win32</Template>
  <TotalTime>171</TotalTime>
  <Words>532</Words>
  <Application>Microsoft Office PowerPoint</Application>
  <PresentationFormat>Widescreen</PresentationFormat>
  <Paragraphs>65</Paragraphs>
  <Slides>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Courier New</vt:lpstr>
      <vt:lpstr>Gill Sans Nova</vt:lpstr>
      <vt:lpstr>Gill Sans Nova Light</vt:lpstr>
      <vt:lpstr>Sagona Book</vt:lpstr>
      <vt:lpstr>Wingdings</vt:lpstr>
      <vt:lpstr>Office Theme</vt:lpstr>
      <vt:lpstr>Medical Record Blockchain Storage (MoRBS)</vt:lpstr>
      <vt:lpstr>Agenda</vt:lpstr>
      <vt:lpstr>introduction</vt:lpstr>
      <vt:lpstr>PowerPoint Presentation</vt:lpstr>
      <vt:lpstr>PowerPoint Presentation</vt:lpstr>
      <vt:lpstr>areas of focus</vt:lpstr>
      <vt:lpstr>future</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Record Blockchain Storage (MoRBS)</dc:title>
  <dc:creator>Nikhil Gautam</dc:creator>
  <cp:lastModifiedBy>Nikhil Gautam</cp:lastModifiedBy>
  <cp:revision>1</cp:revision>
  <dcterms:created xsi:type="dcterms:W3CDTF">2023-02-15T02:07:31Z</dcterms:created>
  <dcterms:modified xsi:type="dcterms:W3CDTF">2023-02-15T05:12:43Z</dcterms:modified>
</cp:coreProperties>
</file>