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1" d="100"/>
          <a:sy n="81" d="100"/>
        </p:scale>
        <p:origin x="101"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327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3412502" y="3032851"/>
            <a:ext cx="9021451" cy="818814"/>
          </a:xfrm>
          <a:prstGeom prst="rect">
            <a:avLst/>
          </a:prstGeom>
          <a:noFill/>
          <a:ln/>
        </p:spPr>
        <p:txBody>
          <a:bodyPr wrap="squar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Hangman Game Using Python</a:t>
            </a:r>
            <a:endParaRPr lang="en-US" sz="4374" dirty="0"/>
          </a:p>
        </p:txBody>
      </p:sp>
      <p:sp>
        <p:nvSpPr>
          <p:cNvPr id="5" name="Text 3"/>
          <p:cNvSpPr/>
          <p:nvPr/>
        </p:nvSpPr>
        <p:spPr>
          <a:xfrm>
            <a:off x="5052767" y="3968529"/>
            <a:ext cx="4298622" cy="81881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Welcome to the world of hangman! </a:t>
            </a:r>
            <a:endParaRPr lang="en-US" sz="1750" dirty="0"/>
          </a:p>
        </p:txBody>
      </p:sp>
      <p:sp>
        <p:nvSpPr>
          <p:cNvPr id="11" name="TextBox 10">
            <a:extLst>
              <a:ext uri="{FF2B5EF4-FFF2-40B4-BE49-F238E27FC236}">
                <a16:creationId xmlns:a16="http://schemas.microsoft.com/office/drawing/2014/main" id="{C8B0A0D0-CA66-0A71-D40D-402D478ECB59}"/>
              </a:ext>
            </a:extLst>
          </p:cNvPr>
          <p:cNvSpPr txBox="1"/>
          <p:nvPr/>
        </p:nvSpPr>
        <p:spPr>
          <a:xfrm>
            <a:off x="10251648" y="5915318"/>
            <a:ext cx="3855563" cy="584775"/>
          </a:xfrm>
          <a:prstGeom prst="rect">
            <a:avLst/>
          </a:prstGeom>
          <a:noFill/>
        </p:spPr>
        <p:txBody>
          <a:bodyPr wrap="square" rtlCol="0">
            <a:spAutoFit/>
          </a:bodyPr>
          <a:lstStyle/>
          <a:p>
            <a:r>
              <a:rPr lang="en-IN" sz="3200" dirty="0">
                <a:solidFill>
                  <a:schemeClr val="bg1"/>
                </a:solidFill>
                <a:latin typeface="Times New Roman" panose="02020603050405020304" pitchFamily="18" charset="0"/>
                <a:cs typeface="Times New Roman" panose="02020603050405020304" pitchFamily="18" charset="0"/>
              </a:rPr>
              <a:t>NIKHIL H 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226678"/>
            <a:ext cx="14630400" cy="8229600"/>
          </a:xfrm>
          <a:prstGeom prst="rect">
            <a:avLst/>
          </a:prstGeom>
          <a:solidFill>
            <a:srgbClr val="080E26">
              <a:alpha val="80000"/>
            </a:srgbClr>
          </a:solidFill>
          <a:ln/>
        </p:spPr>
        <p:txBody>
          <a:bodyPr/>
          <a:lstStyle/>
          <a:p>
            <a:endParaRPr lang="en-IN" dirty="0"/>
          </a:p>
        </p:txBody>
      </p:sp>
      <p:sp>
        <p:nvSpPr>
          <p:cNvPr id="6" name="Text 3"/>
          <p:cNvSpPr/>
          <p:nvPr/>
        </p:nvSpPr>
        <p:spPr>
          <a:xfrm>
            <a:off x="2037993" y="3067883"/>
            <a:ext cx="4443889"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Introduction</a:t>
            </a:r>
            <a:endParaRPr lang="en-US" sz="4374" dirty="0"/>
          </a:p>
        </p:txBody>
      </p:sp>
      <p:sp>
        <p:nvSpPr>
          <p:cNvPr id="7" name="Text 4"/>
          <p:cNvSpPr/>
          <p:nvPr/>
        </p:nvSpPr>
        <p:spPr>
          <a:xfrm>
            <a:off x="2037993" y="4095512"/>
            <a:ext cx="10554414"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Hangman is a classic word-guessing game that challenges players to uncover a hidden word by guessing letters. It's a fun and educational way to enhance your coding skills while having a great time.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80E26">
              <a:alpha val="80000"/>
            </a:srgbClr>
          </a:solidFill>
          <a:ln/>
        </p:spPr>
        <p:txBody>
          <a:bodyPr/>
          <a:lstStyle/>
          <a:p>
            <a:endParaRPr lang="en-IN"/>
          </a:p>
        </p:txBody>
      </p:sp>
      <p:sp>
        <p:nvSpPr>
          <p:cNvPr id="6" name="Text 3"/>
          <p:cNvSpPr/>
          <p:nvPr/>
        </p:nvSpPr>
        <p:spPr>
          <a:xfrm>
            <a:off x="2037993" y="2720697"/>
            <a:ext cx="10554414" cy="1388745"/>
          </a:xfrm>
          <a:prstGeom prst="rect">
            <a:avLst/>
          </a:prstGeom>
          <a:noFill/>
          <a:ln/>
        </p:spPr>
        <p:txBody>
          <a:bodyPr wrap="squar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Working of the Hangman Game in Python</a:t>
            </a:r>
            <a:endParaRPr lang="en-US" sz="4374" dirty="0"/>
          </a:p>
        </p:txBody>
      </p:sp>
      <p:sp>
        <p:nvSpPr>
          <p:cNvPr id="7" name="Text 4"/>
          <p:cNvSpPr/>
          <p:nvPr/>
        </p:nvSpPr>
        <p:spPr>
          <a:xfrm>
            <a:off x="2037993" y="4442698"/>
            <a:ext cx="10554414"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We will dive into the mechanics of building the hangman game step-by-step, discussing concepts such as random word selection, user input, checking for correct guesses, and tracking the number of incorrect guesses.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6319599" y="2542937"/>
            <a:ext cx="7477601" cy="1388745"/>
          </a:xfrm>
          <a:prstGeom prst="rect">
            <a:avLst/>
          </a:prstGeom>
          <a:noFill/>
          <a:ln/>
        </p:spPr>
        <p:txBody>
          <a:bodyPr wrap="squar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Uses and Applications of the Game</a:t>
            </a:r>
            <a:endParaRPr lang="en-US" sz="4374" dirty="0"/>
          </a:p>
        </p:txBody>
      </p:sp>
      <p:sp>
        <p:nvSpPr>
          <p:cNvPr id="5" name="Text 3"/>
          <p:cNvSpPr/>
          <p:nvPr/>
        </p:nvSpPr>
        <p:spPr>
          <a:xfrm>
            <a:off x="6319599" y="4264938"/>
            <a:ext cx="7477601" cy="142160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Not only is hangman an entertaining game, but it also has practical applications. It can be utilized as an educational tool to improve vocabulary, spelling, and logical thinking skills for learners of all ages.</a:t>
            </a:r>
            <a:endParaRPr lang="en-US" sz="175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4490799" y="1390531"/>
            <a:ext cx="9306401" cy="1388745"/>
          </a:xfrm>
          <a:prstGeom prst="rect">
            <a:avLst/>
          </a:prstGeom>
          <a:noFill/>
          <a:ln/>
        </p:spPr>
        <p:txBody>
          <a:bodyPr wrap="squar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Advantages and Disadvantages of the Hangman Game</a:t>
            </a:r>
            <a:endParaRPr lang="en-US" sz="4374" dirty="0"/>
          </a:p>
        </p:txBody>
      </p:sp>
      <p:sp>
        <p:nvSpPr>
          <p:cNvPr id="5" name="Shape 3"/>
          <p:cNvSpPr/>
          <p:nvPr/>
        </p:nvSpPr>
        <p:spPr>
          <a:xfrm>
            <a:off x="4490799" y="3112532"/>
            <a:ext cx="9306401" cy="1752124"/>
          </a:xfrm>
          <a:prstGeom prst="roundRect">
            <a:avLst>
              <a:gd name="adj" fmla="val 5707"/>
            </a:avLst>
          </a:prstGeom>
          <a:solidFill>
            <a:srgbClr val="283157"/>
          </a:solidFill>
          <a:ln w="13811">
            <a:solidFill>
              <a:srgbClr val="303B69"/>
            </a:solidFill>
            <a:prstDash val="solid"/>
          </a:ln>
        </p:spPr>
        <p:txBody>
          <a:bodyPr/>
          <a:lstStyle/>
          <a:p>
            <a:endParaRPr lang="en-IN"/>
          </a:p>
        </p:txBody>
      </p:sp>
      <p:sp>
        <p:nvSpPr>
          <p:cNvPr id="6" name="Text 4"/>
          <p:cNvSpPr/>
          <p:nvPr/>
        </p:nvSpPr>
        <p:spPr>
          <a:xfrm>
            <a:off x="4726781" y="3348514"/>
            <a:ext cx="2221944"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Advantages</a:t>
            </a:r>
            <a:endParaRPr lang="en-US" sz="2187" dirty="0"/>
          </a:p>
        </p:txBody>
      </p:sp>
      <p:sp>
        <p:nvSpPr>
          <p:cNvPr id="7" name="Text 5"/>
          <p:cNvSpPr/>
          <p:nvPr/>
        </p:nvSpPr>
        <p:spPr>
          <a:xfrm>
            <a:off x="4726781" y="3917871"/>
            <a:ext cx="8834438"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Hangman is a simple game to understand and play, requiring minimal resources. It also promotes problem-solving and perseverance.</a:t>
            </a:r>
            <a:endParaRPr lang="en-US" sz="1750" dirty="0"/>
          </a:p>
        </p:txBody>
      </p:sp>
      <p:sp>
        <p:nvSpPr>
          <p:cNvPr id="8" name="Shape 6"/>
          <p:cNvSpPr/>
          <p:nvPr/>
        </p:nvSpPr>
        <p:spPr>
          <a:xfrm>
            <a:off x="4490799" y="5086826"/>
            <a:ext cx="9306401" cy="1752124"/>
          </a:xfrm>
          <a:prstGeom prst="roundRect">
            <a:avLst>
              <a:gd name="adj" fmla="val 5707"/>
            </a:avLst>
          </a:prstGeom>
          <a:solidFill>
            <a:srgbClr val="283157"/>
          </a:solidFill>
          <a:ln w="13811">
            <a:solidFill>
              <a:srgbClr val="303B69"/>
            </a:solidFill>
            <a:prstDash val="solid"/>
          </a:ln>
        </p:spPr>
        <p:txBody>
          <a:bodyPr/>
          <a:lstStyle/>
          <a:p>
            <a:endParaRPr lang="en-IN"/>
          </a:p>
        </p:txBody>
      </p:sp>
      <p:sp>
        <p:nvSpPr>
          <p:cNvPr id="9" name="Text 7"/>
          <p:cNvSpPr/>
          <p:nvPr/>
        </p:nvSpPr>
        <p:spPr>
          <a:xfrm>
            <a:off x="4726781" y="5322808"/>
            <a:ext cx="2221944"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Disadvantages</a:t>
            </a:r>
            <a:endParaRPr lang="en-US" sz="2187" dirty="0"/>
          </a:p>
        </p:txBody>
      </p:sp>
      <p:sp>
        <p:nvSpPr>
          <p:cNvPr id="10" name="Text 8"/>
          <p:cNvSpPr/>
          <p:nvPr/>
        </p:nvSpPr>
        <p:spPr>
          <a:xfrm>
            <a:off x="4726781" y="5892165"/>
            <a:ext cx="8834438"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Sometimes, the game can be frustrating if players struggle to guess the correct letters or the chosen words are too difficult.</a:t>
            </a:r>
            <a:endParaRPr lang="en-US" sz="1750" dirty="0"/>
          </a:p>
        </p:txBody>
      </p:sp>
      <p:pic>
        <p:nvPicPr>
          <p:cNvPr id="11" name="Image 0" descr="preencoded.png"/>
          <p:cNvPicPr>
            <a:picLocks noChangeAspect="1"/>
          </p:cNvPicPr>
          <p:nvPr/>
        </p:nvPicPr>
        <p:blipFill>
          <a:blip r:embed="rId3"/>
          <a:stretch>
            <a:fillRect/>
          </a:stretch>
        </p:blipFill>
        <p:spPr>
          <a:xfrm>
            <a:off x="0" y="0"/>
            <a:ext cx="36576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2037993" y="867727"/>
            <a:ext cx="10554414" cy="1388745"/>
          </a:xfrm>
          <a:prstGeom prst="rect">
            <a:avLst/>
          </a:prstGeom>
          <a:noFill/>
          <a:ln/>
        </p:spPr>
        <p:txBody>
          <a:bodyPr wrap="squar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Future Scope and Potential Improvements</a:t>
            </a:r>
            <a:endParaRPr lang="en-US" sz="4374" dirty="0"/>
          </a:p>
        </p:txBody>
      </p:sp>
      <p:pic>
        <p:nvPicPr>
          <p:cNvPr id="5" name="Image 0" descr="preencoded.png"/>
          <p:cNvPicPr>
            <a:picLocks noChangeAspect="1"/>
          </p:cNvPicPr>
          <p:nvPr/>
        </p:nvPicPr>
        <p:blipFill>
          <a:blip r:embed="rId3"/>
          <a:stretch>
            <a:fillRect/>
          </a:stretch>
        </p:blipFill>
        <p:spPr>
          <a:xfrm>
            <a:off x="2037993" y="2700814"/>
            <a:ext cx="3295888" cy="2036921"/>
          </a:xfrm>
          <a:prstGeom prst="rect">
            <a:avLst/>
          </a:prstGeom>
        </p:spPr>
      </p:pic>
      <p:sp>
        <p:nvSpPr>
          <p:cNvPr id="6" name="Text 3"/>
          <p:cNvSpPr/>
          <p:nvPr/>
        </p:nvSpPr>
        <p:spPr>
          <a:xfrm>
            <a:off x="2037993" y="5015389"/>
            <a:ext cx="284226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Visual Enhancements</a:t>
            </a:r>
            <a:endParaRPr lang="en-US" sz="2187" dirty="0"/>
          </a:p>
        </p:txBody>
      </p:sp>
      <p:sp>
        <p:nvSpPr>
          <p:cNvPr id="7" name="Text 4"/>
          <p:cNvSpPr/>
          <p:nvPr/>
        </p:nvSpPr>
        <p:spPr>
          <a:xfrm>
            <a:off x="2037993" y="5584746"/>
            <a:ext cx="3295888" cy="1421606"/>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Adding graphics, animations, and sound effects to make the game more engaging and immersive.</a:t>
            </a:r>
            <a:endParaRPr lang="en-US" sz="1750" dirty="0"/>
          </a:p>
        </p:txBody>
      </p:sp>
      <p:pic>
        <p:nvPicPr>
          <p:cNvPr id="8" name="Image 1" descr="preencoded.png"/>
          <p:cNvPicPr>
            <a:picLocks noChangeAspect="1"/>
          </p:cNvPicPr>
          <p:nvPr/>
        </p:nvPicPr>
        <p:blipFill>
          <a:blip r:embed="rId4"/>
          <a:stretch>
            <a:fillRect/>
          </a:stretch>
        </p:blipFill>
        <p:spPr>
          <a:xfrm>
            <a:off x="5667137" y="2700814"/>
            <a:ext cx="3296007" cy="2037040"/>
          </a:xfrm>
          <a:prstGeom prst="rect">
            <a:avLst/>
          </a:prstGeom>
        </p:spPr>
      </p:pic>
      <p:sp>
        <p:nvSpPr>
          <p:cNvPr id="9" name="Text 5"/>
          <p:cNvSpPr/>
          <p:nvPr/>
        </p:nvSpPr>
        <p:spPr>
          <a:xfrm>
            <a:off x="5667137" y="5015508"/>
            <a:ext cx="260604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Multiplayer Feature</a:t>
            </a:r>
            <a:endParaRPr lang="en-US" sz="2187" dirty="0"/>
          </a:p>
        </p:txBody>
      </p:sp>
      <p:sp>
        <p:nvSpPr>
          <p:cNvPr id="10" name="Text 6"/>
          <p:cNvSpPr/>
          <p:nvPr/>
        </p:nvSpPr>
        <p:spPr>
          <a:xfrm>
            <a:off x="5667137" y="5584865"/>
            <a:ext cx="3296007" cy="1777008"/>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Introducing a multiplayer mode to enable players to compete against each other or team up to solve words together.</a:t>
            </a:r>
            <a:endParaRPr lang="en-US" sz="1750" dirty="0"/>
          </a:p>
        </p:txBody>
      </p:sp>
      <p:pic>
        <p:nvPicPr>
          <p:cNvPr id="11" name="Image 2" descr="preencoded.png"/>
          <p:cNvPicPr>
            <a:picLocks noChangeAspect="1"/>
          </p:cNvPicPr>
          <p:nvPr/>
        </p:nvPicPr>
        <p:blipFill>
          <a:blip r:embed="rId5"/>
          <a:stretch>
            <a:fillRect/>
          </a:stretch>
        </p:blipFill>
        <p:spPr>
          <a:xfrm>
            <a:off x="9296400" y="2700814"/>
            <a:ext cx="3296007" cy="2037040"/>
          </a:xfrm>
          <a:prstGeom prst="rect">
            <a:avLst/>
          </a:prstGeom>
        </p:spPr>
      </p:pic>
      <p:sp>
        <p:nvSpPr>
          <p:cNvPr id="12" name="Text 7"/>
          <p:cNvSpPr/>
          <p:nvPr/>
        </p:nvSpPr>
        <p:spPr>
          <a:xfrm>
            <a:off x="9296400" y="5015508"/>
            <a:ext cx="326136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Fraunces" pitchFamily="34" charset="0"/>
                <a:ea typeface="Fraunces" pitchFamily="34" charset="-122"/>
                <a:cs typeface="Fraunces" pitchFamily="34" charset="-120"/>
              </a:rPr>
              <a:t>Diverse Word Categories</a:t>
            </a:r>
            <a:endParaRPr lang="en-US" sz="2187" dirty="0"/>
          </a:p>
        </p:txBody>
      </p:sp>
      <p:sp>
        <p:nvSpPr>
          <p:cNvPr id="13" name="Text 8"/>
          <p:cNvSpPr/>
          <p:nvPr/>
        </p:nvSpPr>
        <p:spPr>
          <a:xfrm>
            <a:off x="9296400" y="5584865"/>
            <a:ext cx="3296007" cy="1777008"/>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Expanding the game by allowing users to choose from different word categories, such as animals, movies, or countries.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
            <a:extLst>
              <a:ext uri="{FF2B5EF4-FFF2-40B4-BE49-F238E27FC236}">
                <a16:creationId xmlns:a16="http://schemas.microsoft.com/office/drawing/2014/main" id="{1EAF4ED1-5FF1-AF4A-7914-66D7C2B386A0}"/>
              </a:ext>
            </a:extLst>
          </p:cNvPr>
          <p:cNvSpPr/>
          <p:nvPr/>
        </p:nvSpPr>
        <p:spPr>
          <a:xfrm>
            <a:off x="0" y="3695281"/>
            <a:ext cx="14630400" cy="8229600"/>
          </a:xfrm>
          <a:prstGeom prst="rect">
            <a:avLst/>
          </a:prstGeom>
          <a:solidFill>
            <a:srgbClr val="080E26">
              <a:alpha val="80000"/>
            </a:srgbClr>
          </a:solidFill>
          <a:ln/>
        </p:spPr>
        <p:txBody>
          <a:bodyPr/>
          <a:lstStyle/>
          <a:p>
            <a:endParaRPr lang="en-IN" dirty="0"/>
          </a:p>
        </p:txBody>
      </p:sp>
      <p:sp>
        <p:nvSpPr>
          <p:cNvPr id="3" name="TextBox 2">
            <a:extLst>
              <a:ext uri="{FF2B5EF4-FFF2-40B4-BE49-F238E27FC236}">
                <a16:creationId xmlns:a16="http://schemas.microsoft.com/office/drawing/2014/main" id="{1CD65DEA-B3EC-09E5-A43B-A1DD8C8BF0AA}"/>
              </a:ext>
            </a:extLst>
          </p:cNvPr>
          <p:cNvSpPr txBox="1"/>
          <p:nvPr/>
        </p:nvSpPr>
        <p:spPr>
          <a:xfrm>
            <a:off x="4194928" y="3095117"/>
            <a:ext cx="7682845" cy="1200329"/>
          </a:xfrm>
          <a:prstGeom prst="rect">
            <a:avLst/>
          </a:prstGeom>
          <a:noFill/>
        </p:spPr>
        <p:txBody>
          <a:bodyPr wrap="square" rtlCol="0">
            <a:spAutoFit/>
          </a:bodyPr>
          <a:lstStyle/>
          <a:p>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70002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271</Words>
  <Application>Microsoft Office PowerPoint</Application>
  <PresentationFormat>Custom</PresentationFormat>
  <Paragraphs>28</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Epilogue</vt:lpstr>
      <vt:lpstr>Fraunces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Nikhil H L</cp:lastModifiedBy>
  <cp:revision>2</cp:revision>
  <dcterms:created xsi:type="dcterms:W3CDTF">2023-10-25T13:38:02Z</dcterms:created>
  <dcterms:modified xsi:type="dcterms:W3CDTF">2023-10-29T05:15:52Z</dcterms:modified>
</cp:coreProperties>
</file>